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3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87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0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2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A76B-CD26-4EDE-9962-A0212B33FE4E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6A68-912F-47D0-8FBD-2AEADB68A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60585" y="1494692"/>
            <a:ext cx="10225453" cy="41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テストオブジェクト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4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竹澤 司馬</dc:creator>
  <cp:lastModifiedBy>竹澤 司馬</cp:lastModifiedBy>
  <cp:revision>2</cp:revision>
  <dcterms:created xsi:type="dcterms:W3CDTF">2017-08-03T12:24:51Z</dcterms:created>
  <dcterms:modified xsi:type="dcterms:W3CDTF">2021-09-14T00:56:59Z</dcterms:modified>
</cp:coreProperties>
</file>