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0"/>
    <p:restoredTop sz="94690"/>
  </p:normalViewPr>
  <p:slideViewPr>
    <p:cSldViewPr snapToGrid="0" snapToObjects="1" showGuides="1">
      <p:cViewPr varScale="1">
        <p:scale>
          <a:sx n="99" d="100"/>
          <a:sy n="99" d="100"/>
        </p:scale>
        <p:origin x="208" y="1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78D4D-B70B-9B4C-8B27-62EF26A0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C9DFD-F42E-3744-92F4-E51041050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FFB74-C4D5-CF4F-8FDD-AD9A932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1C730-E91C-C744-A799-727E3FE9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A5C8A-BFFF-C347-9E09-F38BC29D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BF312-968D-B445-8FE1-3A1CF7D3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15CC60-0260-8E4B-BD45-C2E76ABA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3BBD0-FBA3-7C44-9587-2849AD70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9BFD11-2DDA-B24A-938D-85376261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4D4FF-82F0-6F4D-A1FF-760A7F0E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3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3931C3-531C-0C41-85F7-6B239526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D83047-0B9D-9C4A-8B32-3837D8B9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62091-7F70-5948-811B-5F104273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42EC9D-A904-BD41-8675-6A4F422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FC8D8-8C3E-6D40-AD2C-39A20B6C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59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5BC83-A53C-F84F-860B-9F8EB3D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E5AD20-055A-4143-8E77-567C45D7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CA22D-AB7C-FB40-8386-BB7DB94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CAE01-DD10-A549-AEA3-8C4EBEB0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D27B-6728-AF48-9576-6D0CCC58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2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1EFB2-95CE-6446-8223-14FA2848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C12E47-E27D-5C41-A8AA-CA407472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DEC08-E5EA-DD4A-93E3-18F77398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0D9C7-16F0-9A45-9868-BB580216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5F6DD-8035-D447-9EEB-3B208251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C3A04-919C-A142-8B9E-98791E6C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880F5-1213-BD4E-8C29-41B814CF5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2370F3-5BEC-714B-8334-3220F8A6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806DC0-9E29-2C45-8E27-345A8619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A27B22-C5D2-E04D-86AF-8A54BBE2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014663-03BE-B84E-A0DA-8436CA2C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9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1C037-D21B-6B49-8F96-0D73AE3C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D68956-C2B2-7E42-AF7F-41E51C80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A371DC-ECF7-A946-8FD8-885C6E96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3D1C-13BE-5A42-8622-17A97FE7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A7F5B-8095-C24D-A453-F5922E0E0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57892-EB74-D244-8688-5CB34DA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FCBDDC-B324-F14C-8C5C-A23045C5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0021F3-12E1-5D41-AA17-EE0D80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DB482-DD66-764C-BBC0-CDC2EEE5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C0D210-C7E3-AA4D-A3ED-F88095DB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6B89F3-B132-6E46-88A7-FA29A745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C14AEE-0A64-A14F-8449-62535C4E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0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E86A36-DA05-F54F-881B-7D8C76CE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728E87-A861-4C40-96F7-BCCC99E7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EDE36-95EF-C741-833B-2FB8AC2C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4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F5F85-FFBE-0F4E-8839-272F7CF7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4BCB9-DF08-D04D-BD3C-C2A97E7E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99F2C1-CE95-C845-8172-F0196C98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70F7AD-CA19-0B4C-9E5B-B367BAF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C9786B-3675-D043-9E6C-78F62F46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F32776-09CD-474F-9191-1B692B4E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1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DBF48-34D3-1D4D-AEF1-36E2FA35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E23525-CA8A-C147-B6F6-2F3CB511D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4F60C4-EF58-DF4C-8821-F0A4BE70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25E0B-F920-1142-A153-1B42C17B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25159A-86E4-BF48-B9AC-43E8AD5D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E2C97-7A0F-9C42-ADA8-304E317D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A3175F-0461-5E4A-A3F2-2B6A18B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9F12C-F57E-5040-B8CB-ACAB5940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55616-867C-7943-9565-68BE42AE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5180-F947-F745-8783-F0DAAB2896CA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15539-0C66-E542-8D3A-35FD248AB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03C7C-925D-DD4E-AFCC-825B7490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A395-E737-FD42-BAAD-FE725689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3A71518A-A180-2043-88A2-8C7CEBB1AA82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rot="16200000" flipH="1">
            <a:off x="70133" y="2809868"/>
            <a:ext cx="2378910" cy="506550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845AF5-C963-3C46-84FE-6E437C39CFB3}"/>
              </a:ext>
            </a:extLst>
          </p:cNvPr>
          <p:cNvSpPr/>
          <p:nvPr/>
        </p:nvSpPr>
        <p:spPr>
          <a:xfrm>
            <a:off x="1512863" y="2328413"/>
            <a:ext cx="3852767" cy="3848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Client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8A9F2E-E8EC-B642-9443-8BB284C6E92C}"/>
              </a:ext>
            </a:extLst>
          </p:cNvPr>
          <p:cNvSpPr/>
          <p:nvPr/>
        </p:nvSpPr>
        <p:spPr>
          <a:xfrm>
            <a:off x="6727782" y="2347463"/>
            <a:ext cx="5180883" cy="3848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Server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EB7747-471D-004C-8089-44D2A52C09A7}"/>
              </a:ext>
            </a:extLst>
          </p:cNvPr>
          <p:cNvSpPr/>
          <p:nvPr/>
        </p:nvSpPr>
        <p:spPr>
          <a:xfrm>
            <a:off x="7085162" y="2796039"/>
            <a:ext cx="2788641" cy="3174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Node.js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D21968FB-F0A3-EE4E-ACAE-16D88E62EAA0}"/>
              </a:ext>
            </a:extLst>
          </p:cNvPr>
          <p:cNvSpPr/>
          <p:nvPr/>
        </p:nvSpPr>
        <p:spPr>
          <a:xfrm>
            <a:off x="10221532" y="3850889"/>
            <a:ext cx="1339403" cy="103031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NeDB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5607E5-9820-0243-B392-43C2A858ACFB}"/>
              </a:ext>
            </a:extLst>
          </p:cNvPr>
          <p:cNvSpPr/>
          <p:nvPr/>
        </p:nvSpPr>
        <p:spPr>
          <a:xfrm>
            <a:off x="1769690" y="2776987"/>
            <a:ext cx="3339111" cy="3193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React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B5C1AE-4AFD-C541-92CA-4AA8D303DA88}"/>
              </a:ext>
            </a:extLst>
          </p:cNvPr>
          <p:cNvSpPr/>
          <p:nvPr/>
        </p:nvSpPr>
        <p:spPr>
          <a:xfrm>
            <a:off x="2078033" y="3353943"/>
            <a:ext cx="2718983" cy="671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ChatForm</a:t>
            </a:r>
            <a:endParaRPr lang="en-US" altLang="ja-JP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(component1)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734B03-6782-BE4B-A24D-72178155AFC6}"/>
              </a:ext>
            </a:extLst>
          </p:cNvPr>
          <p:cNvSpPr/>
          <p:nvPr/>
        </p:nvSpPr>
        <p:spPr>
          <a:xfrm>
            <a:off x="2078032" y="4186329"/>
            <a:ext cx="2718983" cy="671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CharApp</a:t>
            </a:r>
            <a:endParaRPr kumimoji="1" lang="en-US" altLang="ja-JP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(component2)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4C1964-266C-474E-9325-77BF9630CB1C}"/>
              </a:ext>
            </a:extLst>
          </p:cNvPr>
          <p:cNvSpPr/>
          <p:nvPr/>
        </p:nvSpPr>
        <p:spPr>
          <a:xfrm>
            <a:off x="9873802" y="230419"/>
            <a:ext cx="2034862" cy="175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Open Weather Map API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68046A3D-C8A7-8540-92D1-096700A0DADE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4797016" y="3689483"/>
            <a:ext cx="2914718" cy="27479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44ECC6-1CDD-E44C-AFAB-09D98CD49EA8}"/>
              </a:ext>
            </a:extLst>
          </p:cNvPr>
          <p:cNvSpPr txBox="1"/>
          <p:nvPr/>
        </p:nvSpPr>
        <p:spPr>
          <a:xfrm>
            <a:off x="5654352" y="384675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/chat</a:t>
            </a:r>
            <a:endParaRPr kumimoji="1" lang="ja-JP" altLang="en-US"/>
          </a:p>
        </p:txBody>
      </p: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38938B3-0E93-8F4D-BBCE-9AD4F7B98C8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797015" y="4857408"/>
            <a:ext cx="2914719" cy="475294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AA781E-4483-E64D-8EF4-45CA08D226BE}"/>
              </a:ext>
            </a:extLst>
          </p:cNvPr>
          <p:cNvSpPr txBox="1"/>
          <p:nvPr/>
        </p:nvSpPr>
        <p:spPr>
          <a:xfrm>
            <a:off x="5276744" y="492704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/history/list</a:t>
            </a:r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85A73F4-D174-3B4D-90E0-C0769BEF90F8}"/>
              </a:ext>
            </a:extLst>
          </p:cNvPr>
          <p:cNvSpPr/>
          <p:nvPr/>
        </p:nvSpPr>
        <p:spPr>
          <a:xfrm>
            <a:off x="7711734" y="3632353"/>
            <a:ext cx="1758452" cy="66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post()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04A5E99-CD88-444E-909C-82D6D9F7BFD9}"/>
              </a:ext>
            </a:extLst>
          </p:cNvPr>
          <p:cNvSpPr/>
          <p:nvPr/>
        </p:nvSpPr>
        <p:spPr>
          <a:xfrm>
            <a:off x="7711734" y="5000779"/>
            <a:ext cx="1758452" cy="66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loadLogs</a:t>
            </a:r>
            <a:r>
              <a:rPr kumimoji="1"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()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6D8DD89D-88FD-4A41-BBF8-5C96FC892646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>
            <a:off x="4797015" y="3964276"/>
            <a:ext cx="2914719" cy="55759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3">
            <a:extLst>
              <a:ext uri="{FF2B5EF4-FFF2-40B4-BE49-F238E27FC236}">
                <a16:creationId xmlns:a16="http://schemas.microsoft.com/office/drawing/2014/main" id="{C9A697C9-6E97-474E-A636-550FD6423DE4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flipH="1">
            <a:off x="9470186" y="1990204"/>
            <a:ext cx="1421047" cy="1974072"/>
          </a:xfrm>
          <a:prstGeom prst="straightConnector1">
            <a:avLst/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3">
            <a:extLst>
              <a:ext uri="{FF2B5EF4-FFF2-40B4-BE49-F238E27FC236}">
                <a16:creationId xmlns:a16="http://schemas.microsoft.com/office/drawing/2014/main" id="{3D0D1D48-58D3-E04E-9E08-B3DDEA87FC23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flipH="1" flipV="1">
            <a:off x="9470186" y="3964276"/>
            <a:ext cx="751346" cy="401768"/>
          </a:xfrm>
          <a:prstGeom prst="straightConnector1">
            <a:avLst/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33">
            <a:extLst>
              <a:ext uri="{FF2B5EF4-FFF2-40B4-BE49-F238E27FC236}">
                <a16:creationId xmlns:a16="http://schemas.microsoft.com/office/drawing/2014/main" id="{63A7271D-3B87-DD4D-8CC4-394495E303C1}"/>
              </a:ext>
            </a:extLst>
          </p:cNvPr>
          <p:cNvCxnSpPr>
            <a:cxnSpLocks/>
            <a:stCxn id="7" idx="2"/>
            <a:endCxn id="32" idx="3"/>
          </p:cNvCxnSpPr>
          <p:nvPr/>
        </p:nvCxnSpPr>
        <p:spPr>
          <a:xfrm flipH="1">
            <a:off x="9470186" y="4366044"/>
            <a:ext cx="751346" cy="96665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5F5CFD0-A444-6043-A120-7D6B1EDCD19D}"/>
              </a:ext>
            </a:extLst>
          </p:cNvPr>
          <p:cNvSpPr txBox="1"/>
          <p:nvPr/>
        </p:nvSpPr>
        <p:spPr>
          <a:xfrm>
            <a:off x="213468" y="17730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ブラウザ</a:t>
            </a:r>
          </a:p>
        </p:txBody>
      </p:sp>
      <p:pic>
        <p:nvPicPr>
          <p:cNvPr id="9" name="グラフィックス 8" descr="ブラウザー ウィンドウ">
            <a:extLst>
              <a:ext uri="{FF2B5EF4-FFF2-40B4-BE49-F238E27FC236}">
                <a16:creationId xmlns:a16="http://schemas.microsoft.com/office/drawing/2014/main" id="{26847AB5-B199-AD4A-9A3F-EC9A1F41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936" y="346934"/>
            <a:ext cx="1526754" cy="152675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B161CB-FCA5-524F-BDF3-B92312363C24}"/>
              </a:ext>
            </a:extLst>
          </p:cNvPr>
          <p:cNvSpPr txBox="1"/>
          <p:nvPr/>
        </p:nvSpPr>
        <p:spPr>
          <a:xfrm>
            <a:off x="390899" y="42961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/public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33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管家千誠</dc:creator>
  <cp:lastModifiedBy>管家千誠</cp:lastModifiedBy>
  <cp:revision>15</cp:revision>
  <dcterms:created xsi:type="dcterms:W3CDTF">2019-06-29T13:33:14Z</dcterms:created>
  <dcterms:modified xsi:type="dcterms:W3CDTF">2019-07-03T12:12:15Z</dcterms:modified>
</cp:coreProperties>
</file>