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8.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9.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10.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11.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12.xml" ContentType="application/vnd.openxmlformats-officedocument.theme+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theme/theme13.xml" ContentType="application/vnd.openxmlformats-officedocument.theme+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4.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73" r:id="rId2"/>
    <p:sldMasterId id="2147483685" r:id="rId3"/>
    <p:sldMasterId id="2147483697" r:id="rId4"/>
    <p:sldMasterId id="2147483709" r:id="rId5"/>
    <p:sldMasterId id="2147483721" r:id="rId6"/>
    <p:sldMasterId id="2147483734" r:id="rId7"/>
    <p:sldMasterId id="2147483746" r:id="rId8"/>
    <p:sldMasterId id="2147483758" r:id="rId9"/>
    <p:sldMasterId id="2147483770" r:id="rId10"/>
    <p:sldMasterId id="2147483782" r:id="rId11"/>
    <p:sldMasterId id="2147483794" r:id="rId12"/>
    <p:sldMasterId id="2147483806" r:id="rId13"/>
    <p:sldMasterId id="2147483818" r:id="rId14"/>
    <p:sldMasterId id="2147483830" r:id="rId15"/>
  </p:sldMasterIdLst>
  <p:notesMasterIdLst>
    <p:notesMasterId r:id="rId22"/>
  </p:notesMasterIdLst>
  <p:sldIdLst>
    <p:sldId id="420" r:id="rId16"/>
    <p:sldId id="415" r:id="rId17"/>
    <p:sldId id="416" r:id="rId18"/>
    <p:sldId id="417" r:id="rId19"/>
    <p:sldId id="418" r:id="rId20"/>
    <p:sldId id="419"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08D1A40-0466-44D8-9696-34DF1A363088}">
  <a:tblStyle styleId="{108D1A40-0466-44D8-9696-34DF1A363088}"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8603FDC-E32A-4AB5-989C-0864C3EAD2B8}" styleName="テーマ スタイル 2 - アクセント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83348" autoAdjust="0"/>
  </p:normalViewPr>
  <p:slideViewPr>
    <p:cSldViewPr snapToGrid="0">
      <p:cViewPr varScale="1">
        <p:scale>
          <a:sx n="88" d="100"/>
          <a:sy n="88" d="100"/>
        </p:scale>
        <p:origin x="922" y="53"/>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3.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6.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2.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xml"/><Relationship Id="rId20" Type="http://schemas.openxmlformats.org/officeDocument/2006/relationships/slide" Target="slides/slide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extLst>
      <p:ext uri="{BB962C8B-B14F-4D97-AF65-F5344CB8AC3E}">
        <p14:creationId xmlns:p14="http://schemas.microsoft.com/office/powerpoint/2010/main" val="1718111566"/>
      </p:ext>
    </p:extLst>
  </p:cSld>
  <p:clrMap bg1="lt1" tx1="dk1" bg2="dk2" tx2="lt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8" name="Google Shape;758;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8" name="Google Shape;758;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479435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8" name="Google Shape;758;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65991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8" name="Google Shape;758;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165085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8" name="Google Shape;758;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7699762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3.png"/><Relationship Id="rId1" Type="http://schemas.openxmlformats.org/officeDocument/2006/relationships/slideMaster" Target="../slideMasters/slideMaster10.xml"/><Relationship Id="rId4" Type="http://schemas.openxmlformats.org/officeDocument/2006/relationships/image" Target="../media/image2.jpe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1.xml"/><Relationship Id="rId4" Type="http://schemas.openxmlformats.org/officeDocument/2006/relationships/image" Target="../media/image8.png"/></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Master" Target="../slideMasters/slideMaster12.xml"/><Relationship Id="rId4" Type="http://schemas.openxmlformats.org/officeDocument/2006/relationships/image" Target="../media/image4.jpeg"/></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2.jpeg"/></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Master" Target="../slideMasters/slideMaster13.xml"/><Relationship Id="rId4" Type="http://schemas.openxmlformats.org/officeDocument/2006/relationships/image" Target="../media/image4.jpeg"/></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5.jpg"/><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5.jpg"/><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5.xml"/><Relationship Id="rId4" Type="http://schemas.openxmlformats.org/officeDocument/2006/relationships/image" Target="../media/image4.jpe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png"/><Relationship Id="rId1" Type="http://schemas.openxmlformats.org/officeDocument/2006/relationships/slideMaster" Target="../slideMasters/slideMaster6.xml"/><Relationship Id="rId5" Type="http://schemas.microsoft.com/office/2007/relationships/hdphoto" Target="../media/hdphoto1.wdp"/><Relationship Id="rId4" Type="http://schemas.openxmlformats.org/officeDocument/2006/relationships/image" Target="../media/image10.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6.xml"/><Relationship Id="rId5" Type="http://schemas.openxmlformats.org/officeDocument/2006/relationships/image" Target="../media/image4.jpeg"/><Relationship Id="rId4" Type="http://schemas.microsoft.com/office/2007/relationships/hdphoto" Target="../media/hdphoto1.wdp"/></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2.png"/><Relationship Id="rId1" Type="http://schemas.openxmlformats.org/officeDocument/2006/relationships/slideMaster" Target="../slideMasters/slideMaster7.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Master" Target="../slideMasters/slideMaster8.xml"/><Relationship Id="rId4" Type="http://schemas.openxmlformats.org/officeDocument/2006/relationships/image" Target="../media/image4.jpe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Master" Target="../slideMasters/slideMaster9.xml"/><Relationship Id="rId4" Type="http://schemas.openxmlformats.org/officeDocument/2006/relationships/image" Target="../media/image4.jpe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Picture 6" descr="システナmaster5"/>
          <p:cNvPicPr>
            <a:picLocks noChangeAspect="1" noChangeArrowheads="1"/>
          </p:cNvPicPr>
          <p:nvPr/>
        </p:nvPicPr>
        <p:blipFill>
          <a:blip r:embed="rId2" cstate="print"/>
          <a:srcRect/>
          <a:stretch>
            <a:fillRect/>
          </a:stretch>
        </p:blipFill>
        <p:spPr bwMode="auto">
          <a:xfrm>
            <a:off x="0" y="4538662"/>
            <a:ext cx="9144000" cy="604838"/>
          </a:xfrm>
          <a:prstGeom prst="rect">
            <a:avLst/>
          </a:prstGeom>
          <a:noFill/>
          <a:ln w="9525">
            <a:noFill/>
            <a:miter lim="800000"/>
            <a:headEnd/>
            <a:tailEnd/>
          </a:ln>
        </p:spPr>
      </p:pic>
      <p:sp>
        <p:nvSpPr>
          <p:cNvPr id="8" name="Text Box 7"/>
          <p:cNvSpPr txBox="1">
            <a:spLocks noChangeArrowheads="1"/>
          </p:cNvSpPr>
          <p:nvPr/>
        </p:nvSpPr>
        <p:spPr bwMode="auto">
          <a:xfrm>
            <a:off x="5148066" y="5007769"/>
            <a:ext cx="4218187"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rgbClr val="FF3300"/>
                </a:solidFill>
                <a:latin typeface="ＭＳ Ｐゴシック" charset="-128"/>
              </a:rPr>
              <a:t>COPYRIGHT ©</a:t>
            </a:r>
            <a:r>
              <a:rPr lang="en-US" altLang="ja-JP" sz="675" b="1" dirty="0" smtClean="0">
                <a:solidFill>
                  <a:srgbClr val="FF3300"/>
                </a:solidFill>
                <a:latin typeface="ＭＳ Ｐゴシック" charset="-128"/>
              </a:rPr>
              <a:t>2010-2017 </a:t>
            </a:r>
            <a:r>
              <a:rPr lang="en-US" altLang="ja-JP" sz="675" b="1" dirty="0">
                <a:solidFill>
                  <a:srgbClr val="FF3300"/>
                </a:solidFill>
                <a:latin typeface="ＭＳ Ｐゴシック" charset="-128"/>
              </a:rPr>
              <a:t>SYSTENA CORPORATION. ALL RIGHTS RESERVED</a:t>
            </a:r>
          </a:p>
        </p:txBody>
      </p:sp>
      <p:pic>
        <p:nvPicPr>
          <p:cNvPr id="9" name="図 3" descr="システナロゴマーク.JPG"/>
          <p:cNvPicPr>
            <a:picLocks noChangeAspect="1"/>
          </p:cNvPicPr>
          <p:nvPr/>
        </p:nvPicPr>
        <p:blipFill>
          <a:blip r:embed="rId3" cstate="print"/>
          <a:srcRect/>
          <a:stretch>
            <a:fillRect/>
          </a:stretch>
        </p:blipFill>
        <p:spPr bwMode="auto">
          <a:xfrm>
            <a:off x="7956550" y="1"/>
            <a:ext cx="1187451" cy="725091"/>
          </a:xfrm>
          <a:prstGeom prst="rect">
            <a:avLst/>
          </a:prstGeom>
          <a:noFill/>
          <a:ln w="9525">
            <a:noFill/>
            <a:miter lim="800000"/>
            <a:headEnd/>
            <a:tailEnd/>
          </a:ln>
        </p:spPr>
      </p:pic>
      <p:sp>
        <p:nvSpPr>
          <p:cNvPr id="10" name="Rectangle 3"/>
          <p:cNvSpPr>
            <a:spLocks noChangeArrowheads="1"/>
          </p:cNvSpPr>
          <p:nvPr/>
        </p:nvSpPr>
        <p:spPr bwMode="auto">
          <a:xfrm>
            <a:off x="6443666" y="1"/>
            <a:ext cx="1800225" cy="270272"/>
          </a:xfrm>
          <a:prstGeom prst="rect">
            <a:avLst/>
          </a:prstGeom>
          <a:noFill/>
          <a:ln w="9525">
            <a:noFill/>
            <a:miter lim="800000"/>
            <a:headEnd/>
            <a:tailEnd/>
          </a:ln>
        </p:spPr>
        <p:txBody>
          <a:bodyPr/>
          <a:lstStyle/>
          <a:p>
            <a:pPr>
              <a:spcBef>
                <a:spcPct val="20000"/>
              </a:spcBef>
              <a:defRPr/>
            </a:pPr>
            <a:r>
              <a:rPr lang="en-US" altLang="ja-JP" sz="1050" b="1" dirty="0">
                <a:solidFill>
                  <a:srgbClr val="F8A706"/>
                </a:solidFill>
                <a:latin typeface="Monotype Corsiva" pitchFamily="66" charset="0"/>
                <a:ea typeface="HGPｺﾞｼｯｸE" pitchFamily="50" charset="-128"/>
              </a:rPr>
              <a:t>Confidential Information</a:t>
            </a:r>
          </a:p>
        </p:txBody>
      </p:sp>
      <p:cxnSp>
        <p:nvCxnSpPr>
          <p:cNvPr id="11" name="直線コネクタ 8"/>
          <p:cNvCxnSpPr/>
          <p:nvPr/>
        </p:nvCxnSpPr>
        <p:spPr>
          <a:xfrm>
            <a:off x="1015027" y="2043112"/>
            <a:ext cx="7157375"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ctrTitle"/>
          </p:nvPr>
        </p:nvSpPr>
        <p:spPr>
          <a:xfrm>
            <a:off x="907803" y="1475929"/>
            <a:ext cx="7371823" cy="551483"/>
          </a:xfrm>
        </p:spPr>
        <p:txBody>
          <a:bodyPr/>
          <a:lstStyle>
            <a:lvl1pPr algn="ctr">
              <a:defRPr/>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10EE62F-D6F6-4D9D-900A-4C5C651ADDEF}"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pPr lvl="0" algn="r">
              <a:spcBef>
                <a:spcPts val="0"/>
              </a:spcBef>
              <a:buNone/>
            </a:pPr>
            <a:fld id="{00000000-1234-1234-1234-123412341234}" type="slidenum">
              <a:rPr lang="ja" sz="1000" smtClean="0">
                <a:solidFill>
                  <a:schemeClr val="dk2"/>
                </a:solidFill>
              </a:rPr>
              <a:t>‹#›</a:t>
            </a:fld>
            <a:endParaRPr lang="ja" sz="1000">
              <a:solidFill>
                <a:schemeClr val="dk2"/>
              </a:solidFill>
            </a:endParaRPr>
          </a:p>
        </p:txBody>
      </p:sp>
    </p:spTree>
    <p:extLst>
      <p:ext uri="{BB962C8B-B14F-4D97-AF65-F5344CB8AC3E}">
        <p14:creationId xmlns:p14="http://schemas.microsoft.com/office/powerpoint/2010/main" val="4420665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02FAFAA-D0F1-45E2-9D9F-BBBED683986D}"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pPr lvl="0" algn="r">
              <a:spcBef>
                <a:spcPts val="0"/>
              </a:spcBef>
              <a:buNone/>
            </a:pPr>
            <a:fld id="{00000000-1234-1234-1234-123412341234}" type="slidenum">
              <a:rPr lang="ja" sz="1000" smtClean="0">
                <a:solidFill>
                  <a:schemeClr val="dk2"/>
                </a:solidFill>
              </a:rPr>
              <a:t>‹#›</a:t>
            </a:fld>
            <a:endParaRPr lang="ja" sz="1000">
              <a:solidFill>
                <a:schemeClr val="dk2"/>
              </a:solidFill>
            </a:endParaRPr>
          </a:p>
        </p:txBody>
      </p:sp>
    </p:spTree>
    <p:extLst>
      <p:ext uri="{BB962C8B-B14F-4D97-AF65-F5344CB8AC3E}">
        <p14:creationId xmlns:p14="http://schemas.microsoft.com/office/powerpoint/2010/main" val="1090399760"/>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951571"/>
            <a:ext cx="8229600" cy="3394472"/>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4" name="日付プレースホルダー 3"/>
          <p:cNvSpPr>
            <a:spLocks noGrp="1"/>
          </p:cNvSpPr>
          <p:nvPr>
            <p:ph type="dt" sz="half" idx="10"/>
          </p:nvPr>
        </p:nvSpPr>
        <p:spPr/>
        <p:txBody>
          <a:bodyPr/>
          <a:lstStyle/>
          <a:p>
            <a:fld id="{82AC7827-EC28-4335-8D3B-98620965E6C5}"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DAD0621-762A-48C0-9105-DC201543A0B7}" type="slidenum">
              <a:rPr kumimoji="1" lang="ja-JP" altLang="en-US" smtClean="0"/>
              <a:t>‹#›</a:t>
            </a:fld>
            <a:endParaRPr kumimoji="1" lang="ja-JP" altLang="en-US"/>
          </a:p>
        </p:txBody>
      </p:sp>
    </p:spTree>
    <p:extLst>
      <p:ext uri="{BB962C8B-B14F-4D97-AF65-F5344CB8AC3E}">
        <p14:creationId xmlns:p14="http://schemas.microsoft.com/office/powerpoint/2010/main" val="339041602"/>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519522"/>
            <a:ext cx="2057400" cy="4075101"/>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519522"/>
            <a:ext cx="6019800" cy="4075101"/>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9ECE5CC-81F8-4FDB-AD40-1D85BA36981C}"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DAD0621-762A-48C0-9105-DC201543A0B7}" type="slidenum">
              <a:rPr kumimoji="1" lang="ja-JP" altLang="en-US" smtClean="0"/>
              <a:t>‹#›</a:t>
            </a:fld>
            <a:endParaRPr kumimoji="1" lang="ja-JP" altLang="en-US"/>
          </a:p>
        </p:txBody>
      </p:sp>
    </p:spTree>
    <p:extLst>
      <p:ext uri="{BB962C8B-B14F-4D97-AF65-F5344CB8AC3E}">
        <p14:creationId xmlns:p14="http://schemas.microsoft.com/office/powerpoint/2010/main" val="1749080745"/>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7818776">
            <a:off x="1090205" y="-481777"/>
            <a:ext cx="6858000" cy="5786632"/>
          </a:xfrm>
          <a:prstGeom prst="rect">
            <a:avLst/>
          </a:prstGeom>
        </p:spPr>
      </p:pic>
      <p:pic>
        <p:nvPicPr>
          <p:cNvPr id="8" name="Picture 6" descr="システナロゴ1"/>
          <p:cNvPicPr>
            <a:picLocks noChangeAspect="1" noChangeArrowheads="1"/>
          </p:cNvPicPr>
          <p:nvPr userDrawn="1"/>
        </p:nvPicPr>
        <p:blipFill>
          <a:blip r:embed="rId3" cstate="print"/>
          <a:srcRect/>
          <a:stretch>
            <a:fillRect/>
          </a:stretch>
        </p:blipFill>
        <p:spPr bwMode="auto">
          <a:xfrm>
            <a:off x="1" y="4426323"/>
            <a:ext cx="1897852" cy="467685"/>
          </a:xfrm>
          <a:prstGeom prst="rect">
            <a:avLst/>
          </a:prstGeom>
          <a:noFill/>
          <a:ln w="9525">
            <a:noFill/>
            <a:miter lim="800000"/>
            <a:headEnd/>
            <a:tailEnd/>
          </a:ln>
        </p:spPr>
      </p:pic>
      <p:sp>
        <p:nvSpPr>
          <p:cNvPr id="9" name="正方形/長方形 8"/>
          <p:cNvSpPr/>
          <p:nvPr userDrawn="1"/>
        </p:nvSpPr>
        <p:spPr>
          <a:xfrm>
            <a:off x="0" y="4894009"/>
            <a:ext cx="9144000" cy="250187"/>
          </a:xfrm>
          <a:prstGeom prst="rect">
            <a:avLst/>
          </a:prstGeom>
          <a:gradFill flip="none" rotWithShape="1">
            <a:gsLst>
              <a:gs pos="0">
                <a:srgbClr val="FF903E"/>
              </a:gs>
              <a:gs pos="50000">
                <a:srgbClr val="FFB279"/>
              </a:gs>
              <a:gs pos="100000">
                <a:srgbClr val="FFF7E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0" name="Text Box 8"/>
          <p:cNvSpPr txBox="1">
            <a:spLocks noChangeArrowheads="1"/>
          </p:cNvSpPr>
          <p:nvPr userDrawn="1"/>
        </p:nvSpPr>
        <p:spPr bwMode="auto">
          <a:xfrm>
            <a:off x="0" y="4922631"/>
            <a:ext cx="4067944"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chemeClr val="bg2">
                    <a:lumMod val="25000"/>
                  </a:schemeClr>
                </a:solidFill>
                <a:latin typeface="ＭＳ Ｐゴシック" charset="-128"/>
              </a:rPr>
              <a:t>COPYRIGHT ©</a:t>
            </a:r>
            <a:r>
              <a:rPr lang="en-US" altLang="ja-JP" sz="675" b="1" dirty="0" smtClean="0">
                <a:solidFill>
                  <a:schemeClr val="bg2">
                    <a:lumMod val="25000"/>
                  </a:schemeClr>
                </a:solidFill>
                <a:latin typeface="ＭＳ Ｐゴシック" charset="-128"/>
              </a:rPr>
              <a:t>2010-2017 </a:t>
            </a:r>
            <a:r>
              <a:rPr lang="en-US" altLang="ja-JP" sz="675" b="1" dirty="0">
                <a:solidFill>
                  <a:schemeClr val="bg2">
                    <a:lumMod val="25000"/>
                  </a:schemeClr>
                </a:solidFill>
                <a:latin typeface="ＭＳ Ｐゴシック" charset="-128"/>
              </a:rPr>
              <a:t>SYSTENA CORPORATION. ALL RIGHTS RESERVED</a:t>
            </a:r>
          </a:p>
        </p:txBody>
      </p:sp>
      <p:pic>
        <p:nvPicPr>
          <p:cNvPr id="11" name="図 3" descr="システナロゴマーク.JPG"/>
          <p:cNvPicPr>
            <a:picLocks noChangeAspect="1"/>
          </p:cNvPicPr>
          <p:nvPr userDrawn="1"/>
        </p:nvPicPr>
        <p:blipFill>
          <a:blip r:embed="rId4" cstate="print"/>
          <a:srcRect/>
          <a:stretch>
            <a:fillRect/>
          </a:stretch>
        </p:blipFill>
        <p:spPr bwMode="auto">
          <a:xfrm>
            <a:off x="8444255" y="5966"/>
            <a:ext cx="664144" cy="405545"/>
          </a:xfrm>
          <a:prstGeom prst="rect">
            <a:avLst/>
          </a:prstGeom>
          <a:noFill/>
          <a:ln w="9525">
            <a:noFill/>
            <a:miter lim="800000"/>
            <a:headEnd/>
            <a:tailEnd/>
          </a:ln>
        </p:spPr>
      </p:pic>
      <p:sp>
        <p:nvSpPr>
          <p:cNvPr id="12" name="Rectangle 3"/>
          <p:cNvSpPr>
            <a:spLocks noChangeArrowheads="1"/>
          </p:cNvSpPr>
          <p:nvPr userDrawn="1"/>
        </p:nvSpPr>
        <p:spPr bwMode="auto">
          <a:xfrm>
            <a:off x="6817174" y="15079"/>
            <a:ext cx="1800225" cy="270272"/>
          </a:xfrm>
          <a:prstGeom prst="rect">
            <a:avLst/>
          </a:prstGeom>
          <a:noFill/>
          <a:ln w="9525">
            <a:noFill/>
            <a:miter lim="800000"/>
            <a:headEnd/>
            <a:tailEnd/>
          </a:ln>
        </p:spPr>
        <p:txBody>
          <a:bodyPr/>
          <a:lstStyle/>
          <a:p>
            <a:pPr>
              <a:spcBef>
                <a:spcPct val="20000"/>
              </a:spcBef>
              <a:defRPr/>
            </a:pPr>
            <a:r>
              <a:rPr lang="en-US" altLang="ja-JP" sz="1050" b="1" dirty="0">
                <a:solidFill>
                  <a:schemeClr val="bg1">
                    <a:lumMod val="50000"/>
                  </a:schemeClr>
                </a:solidFill>
                <a:latin typeface="Monotype Corsiva" pitchFamily="66" charset="0"/>
                <a:ea typeface="HGPｺﾞｼｯｸE" pitchFamily="50" charset="-128"/>
              </a:rPr>
              <a:t>Confidential Information</a:t>
            </a:r>
          </a:p>
        </p:txBody>
      </p:sp>
      <p:sp>
        <p:nvSpPr>
          <p:cNvPr id="13" name="正方形/長方形 12"/>
          <p:cNvSpPr/>
          <p:nvPr userDrawn="1"/>
        </p:nvSpPr>
        <p:spPr>
          <a:xfrm>
            <a:off x="389612" y="2378491"/>
            <a:ext cx="8259187" cy="34289"/>
          </a:xfrm>
          <a:prstGeom prst="rect">
            <a:avLst/>
          </a:prstGeom>
          <a:gradFill flip="none" rotWithShape="1">
            <a:gsLst>
              <a:gs pos="0">
                <a:srgbClr val="FE6E31"/>
              </a:gs>
              <a:gs pos="50000">
                <a:srgbClr val="FCAC36"/>
              </a:gs>
              <a:gs pos="100000">
                <a:srgbClr val="FFF7E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4" name="テキスト ボックス 13"/>
          <p:cNvSpPr txBox="1"/>
          <p:nvPr userDrawn="1"/>
        </p:nvSpPr>
        <p:spPr>
          <a:xfrm>
            <a:off x="-15229" y="5043655"/>
            <a:ext cx="4824536" cy="138499"/>
          </a:xfrm>
          <a:prstGeom prst="rect">
            <a:avLst/>
          </a:prstGeom>
          <a:noFill/>
        </p:spPr>
        <p:txBody>
          <a:bodyPr wrap="square" rtlCol="0">
            <a:spAutoFit/>
          </a:bodyPr>
          <a:lstStyle/>
          <a:p>
            <a:r>
              <a:rPr lang="ja-JP" altLang="en-US" sz="300" dirty="0" smtClean="0">
                <a:solidFill>
                  <a:srgbClr val="FFF97D">
                    <a:alpha val="35000"/>
                  </a:srgbClr>
                </a:solidFill>
              </a:rPr>
              <a:t>●　●　●　●　●　●　●　●　●　●　●　●</a:t>
            </a:r>
            <a:r>
              <a:rPr lang="ja-JP" altLang="en-US" sz="300" dirty="0">
                <a:solidFill>
                  <a:srgbClr val="FFF97D">
                    <a:alpha val="35000"/>
                  </a:srgbClr>
                </a:solidFill>
              </a:rPr>
              <a:t> ●　●　●　●　●　●　●　●　●　●　●　</a:t>
            </a:r>
            <a:r>
              <a:rPr lang="ja-JP" altLang="en-US" sz="300" dirty="0" smtClean="0">
                <a:solidFill>
                  <a:srgbClr val="FFF97D">
                    <a:alpha val="35000"/>
                  </a:srgbClr>
                </a:solidFill>
              </a:rPr>
              <a:t>●　 </a:t>
            </a:r>
            <a:r>
              <a:rPr lang="ja-JP" altLang="en-US" sz="300" dirty="0">
                <a:solidFill>
                  <a:srgbClr val="FFF97D">
                    <a:alpha val="35000"/>
                  </a:srgbClr>
                </a:solidFill>
              </a:rPr>
              <a:t>●　●　●　●　●　●　●　●　●　●　●　</a:t>
            </a:r>
            <a:r>
              <a:rPr lang="ja-JP" altLang="en-US" sz="300" dirty="0" smtClean="0">
                <a:solidFill>
                  <a:srgbClr val="FFF97D">
                    <a:alpha val="35000"/>
                  </a:srgbClr>
                </a:solidFill>
              </a:rPr>
              <a:t>●　●　</a:t>
            </a:r>
            <a:r>
              <a:rPr lang="ja-JP" altLang="en-US" sz="300" dirty="0">
                <a:solidFill>
                  <a:srgbClr val="FFF97D">
                    <a:alpha val="35000"/>
                  </a:srgbClr>
                </a:solidFill>
              </a:rPr>
              <a:t> ●　●　●　●　●　●　●　●　●　</a:t>
            </a:r>
            <a:r>
              <a:rPr lang="ja-JP" altLang="en-US" sz="300" dirty="0" smtClean="0">
                <a:solidFill>
                  <a:srgbClr val="FFF97D">
                    <a:alpha val="35000"/>
                  </a:srgbClr>
                </a:solidFill>
              </a:rPr>
              <a:t>●</a:t>
            </a:r>
            <a:r>
              <a:rPr lang="ja-JP" altLang="en-US" sz="300" dirty="0">
                <a:solidFill>
                  <a:srgbClr val="FFF97D">
                    <a:alpha val="35000"/>
                  </a:srgbClr>
                </a:solidFill>
              </a:rPr>
              <a:t>　●</a:t>
            </a:r>
          </a:p>
        </p:txBody>
      </p:sp>
      <p:sp>
        <p:nvSpPr>
          <p:cNvPr id="2" name="タイトル 1"/>
          <p:cNvSpPr>
            <a:spLocks noGrp="1"/>
          </p:cNvSpPr>
          <p:nvPr>
            <p:ph type="ctrTitle"/>
          </p:nvPr>
        </p:nvSpPr>
        <p:spPr>
          <a:xfrm>
            <a:off x="685801" y="1597820"/>
            <a:ext cx="7758455" cy="813721"/>
          </a:xfrm>
        </p:spPr>
        <p:txBody>
          <a:bodyPr/>
          <a:lstStyle>
            <a:lvl1pPr algn="ctr">
              <a:defRPr/>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2F33471-4485-4ECD-ACF6-97A626B7E6A4}"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48E42ED-3C51-43F7-822E-6372FD057FC9}" type="slidenum">
              <a:rPr kumimoji="1" lang="ja-JP" altLang="en-US" smtClean="0"/>
              <a:t>‹#›</a:t>
            </a:fld>
            <a:endParaRPr kumimoji="1" lang="ja-JP" altLang="en-US"/>
          </a:p>
        </p:txBody>
      </p:sp>
    </p:spTree>
    <p:extLst>
      <p:ext uri="{BB962C8B-B14F-4D97-AF65-F5344CB8AC3E}">
        <p14:creationId xmlns:p14="http://schemas.microsoft.com/office/powerpoint/2010/main" val="571252578"/>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78C7C69-8BE4-4F5E-81A8-3C5FDBC770CB}"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48E42ED-3C51-43F7-822E-6372FD057FC9}" type="slidenum">
              <a:rPr kumimoji="1" lang="ja-JP" altLang="en-US" smtClean="0"/>
              <a:t>‹#›</a:t>
            </a:fld>
            <a:endParaRPr kumimoji="1" lang="ja-JP" altLang="en-US"/>
          </a:p>
        </p:txBody>
      </p:sp>
    </p:spTree>
    <p:extLst>
      <p:ext uri="{BB962C8B-B14F-4D97-AF65-F5344CB8AC3E}">
        <p14:creationId xmlns:p14="http://schemas.microsoft.com/office/powerpoint/2010/main" val="1811336591"/>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6"/>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E02D30CE-D324-4E3C-9318-B00F260B2104}"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48E42ED-3C51-43F7-822E-6372FD057FC9}" type="slidenum">
              <a:rPr kumimoji="1" lang="ja-JP" altLang="en-US" smtClean="0"/>
              <a:t>‹#›</a:t>
            </a:fld>
            <a:endParaRPr kumimoji="1" lang="ja-JP" altLang="en-US"/>
          </a:p>
        </p:txBody>
      </p:sp>
    </p:spTree>
    <p:extLst>
      <p:ext uri="{BB962C8B-B14F-4D97-AF65-F5344CB8AC3E}">
        <p14:creationId xmlns:p14="http://schemas.microsoft.com/office/powerpoint/2010/main" val="2852538318"/>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B9E89BC-E939-478D-B5DD-4B78C3A7719E}"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48E42ED-3C51-43F7-822E-6372FD057FC9}" type="slidenum">
              <a:rPr kumimoji="1" lang="ja-JP" altLang="en-US" smtClean="0"/>
              <a:t>‹#›</a:t>
            </a:fld>
            <a:endParaRPr kumimoji="1" lang="ja-JP" altLang="en-US"/>
          </a:p>
        </p:txBody>
      </p:sp>
    </p:spTree>
    <p:extLst>
      <p:ext uri="{BB962C8B-B14F-4D97-AF65-F5344CB8AC3E}">
        <p14:creationId xmlns:p14="http://schemas.microsoft.com/office/powerpoint/2010/main" val="377425165"/>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1"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1"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904413A-3026-4F7A-8FF9-9C1F6E88135C}" type="datetime1">
              <a:rPr kumimoji="1" lang="ja-JP" altLang="en-US" smtClean="0"/>
              <a:t>2019/10/2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48E42ED-3C51-43F7-822E-6372FD057FC9}" type="slidenum">
              <a:rPr kumimoji="1" lang="ja-JP" altLang="en-US" smtClean="0"/>
              <a:t>‹#›</a:t>
            </a:fld>
            <a:endParaRPr kumimoji="1" lang="ja-JP" altLang="en-US"/>
          </a:p>
        </p:txBody>
      </p:sp>
    </p:spTree>
    <p:extLst>
      <p:ext uri="{BB962C8B-B14F-4D97-AF65-F5344CB8AC3E}">
        <p14:creationId xmlns:p14="http://schemas.microsoft.com/office/powerpoint/2010/main" val="2915591065"/>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4D4362D-5CB6-400D-B1DB-7779E50B2ED0}" type="datetime1">
              <a:rPr kumimoji="1" lang="ja-JP" altLang="en-US" smtClean="0"/>
              <a:t>2019/10/2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48E42ED-3C51-43F7-822E-6372FD057FC9}" type="slidenum">
              <a:rPr kumimoji="1" lang="ja-JP" altLang="en-US" smtClean="0"/>
              <a:t>‹#›</a:t>
            </a:fld>
            <a:endParaRPr kumimoji="1" lang="ja-JP" altLang="en-US"/>
          </a:p>
        </p:txBody>
      </p:sp>
    </p:spTree>
    <p:extLst>
      <p:ext uri="{BB962C8B-B14F-4D97-AF65-F5344CB8AC3E}">
        <p14:creationId xmlns:p14="http://schemas.microsoft.com/office/powerpoint/2010/main" val="1872409503"/>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8E2DD8A-61AF-48FE-B679-24692D932961}" type="datetime1">
              <a:rPr kumimoji="1" lang="ja-JP" altLang="en-US" smtClean="0"/>
              <a:t>2019/10/2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48E42ED-3C51-43F7-822E-6372FD057FC9}" type="slidenum">
              <a:rPr kumimoji="1" lang="ja-JP" altLang="en-US" smtClean="0"/>
              <a:t>‹#›</a:t>
            </a:fld>
            <a:endParaRPr kumimoji="1" lang="ja-JP" altLang="en-US"/>
          </a:p>
        </p:txBody>
      </p:sp>
    </p:spTree>
    <p:extLst>
      <p:ext uri="{BB962C8B-B14F-4D97-AF65-F5344CB8AC3E}">
        <p14:creationId xmlns:p14="http://schemas.microsoft.com/office/powerpoint/2010/main" val="2933102743"/>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520560"/>
            <a:ext cx="3008313" cy="809052"/>
          </a:xfrm>
        </p:spPr>
        <p:txBody>
          <a:bodyPr anchor="b"/>
          <a:lstStyle>
            <a:lvl1pPr algn="l">
              <a:defRPr sz="1500" b="1"/>
            </a:lvl1pPr>
          </a:lstStyle>
          <a:p>
            <a:r>
              <a:rPr kumimoji="1" lang="ja-JP" altLang="en-US" smtClean="0"/>
              <a:t>マスター タイトルの書式設定</a:t>
            </a:r>
            <a:endParaRPr kumimoji="1" lang="ja-JP" altLang="en-US" dirty="0"/>
          </a:p>
        </p:txBody>
      </p:sp>
      <p:sp>
        <p:nvSpPr>
          <p:cNvPr id="3" name="コンテンツ プレースホルダー 2"/>
          <p:cNvSpPr>
            <a:spLocks noGrp="1"/>
          </p:cNvSpPr>
          <p:nvPr>
            <p:ph idx="1"/>
          </p:nvPr>
        </p:nvSpPr>
        <p:spPr>
          <a:xfrm>
            <a:off x="3575051" y="519522"/>
            <a:ext cx="5111751" cy="407510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4" name="テキスト プレースホルダー 3"/>
          <p:cNvSpPr>
            <a:spLocks noGrp="1"/>
          </p:cNvSpPr>
          <p:nvPr>
            <p:ph type="body" sz="half" idx="2"/>
          </p:nvPr>
        </p:nvSpPr>
        <p:spPr>
          <a:xfrm>
            <a:off x="457202" y="1328574"/>
            <a:ext cx="3008313" cy="326604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0D05DBC-E30D-4ABE-A98D-CD3CDA7FB431}"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48E42ED-3C51-43F7-822E-6372FD057FC9}" type="slidenum">
              <a:rPr kumimoji="1" lang="ja-JP" altLang="en-US" smtClean="0"/>
              <a:t>‹#›</a:t>
            </a:fld>
            <a:endParaRPr kumimoji="1" lang="ja-JP" altLang="en-US"/>
          </a:p>
        </p:txBody>
      </p:sp>
    </p:spTree>
    <p:extLst>
      <p:ext uri="{BB962C8B-B14F-4D97-AF65-F5344CB8AC3E}">
        <p14:creationId xmlns:p14="http://schemas.microsoft.com/office/powerpoint/2010/main" val="23809458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735546"/>
            <a:ext cx="2057400" cy="3780420"/>
          </a:xfrm>
        </p:spPr>
        <p:txBody>
          <a:bodyPr vert="eaVert"/>
          <a:lstStyle/>
          <a:p>
            <a:r>
              <a:rPr kumimoji="1" lang="ja-JP" altLang="en-US" smtClean="0"/>
              <a:t>マスター タイトルの書式設定</a:t>
            </a:r>
            <a:endParaRPr kumimoji="1" lang="ja-JP" altLang="en-US" dirty="0"/>
          </a:p>
        </p:txBody>
      </p:sp>
      <p:sp>
        <p:nvSpPr>
          <p:cNvPr id="3" name="縦書きテキスト プレースホルダー 2"/>
          <p:cNvSpPr>
            <a:spLocks noGrp="1"/>
          </p:cNvSpPr>
          <p:nvPr>
            <p:ph type="body" orient="vert" idx="1"/>
          </p:nvPr>
        </p:nvSpPr>
        <p:spPr>
          <a:xfrm>
            <a:off x="457200" y="735546"/>
            <a:ext cx="6019800" cy="3780420"/>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4" name="日付プレースホルダー 3"/>
          <p:cNvSpPr>
            <a:spLocks noGrp="1"/>
          </p:cNvSpPr>
          <p:nvPr>
            <p:ph type="dt" sz="half" idx="10"/>
          </p:nvPr>
        </p:nvSpPr>
        <p:spPr/>
        <p:txBody>
          <a:bodyPr/>
          <a:lstStyle/>
          <a:p>
            <a:fld id="{E28C5890-0E98-4336-A320-9BBAA7094EE2}"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pPr lvl="0" algn="r">
              <a:spcBef>
                <a:spcPts val="0"/>
              </a:spcBef>
              <a:buNone/>
            </a:pPr>
            <a:fld id="{00000000-1234-1234-1234-123412341234}" type="slidenum">
              <a:rPr lang="ja" sz="1000" smtClean="0">
                <a:solidFill>
                  <a:schemeClr val="dk2"/>
                </a:solidFill>
              </a:rPr>
              <a:t>‹#›</a:t>
            </a:fld>
            <a:endParaRPr lang="ja" sz="1000">
              <a:solidFill>
                <a:schemeClr val="dk2"/>
              </a:solidFill>
            </a:endParaRPr>
          </a:p>
        </p:txBody>
      </p:sp>
    </p:spTree>
    <p:extLst>
      <p:ext uri="{BB962C8B-B14F-4D97-AF65-F5344CB8AC3E}">
        <p14:creationId xmlns:p14="http://schemas.microsoft.com/office/powerpoint/2010/main" val="1159636026"/>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703290"/>
            <a:ext cx="5486400" cy="425054"/>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56242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792288" y="412834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85A1ED4-D813-46D9-A847-1237A9B5A7D0}"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48E42ED-3C51-43F7-822E-6372FD057FC9}" type="slidenum">
              <a:rPr kumimoji="1" lang="ja-JP" altLang="en-US" smtClean="0"/>
              <a:t>‹#›</a:t>
            </a:fld>
            <a:endParaRPr kumimoji="1" lang="ja-JP" altLang="en-US"/>
          </a:p>
        </p:txBody>
      </p:sp>
    </p:spTree>
    <p:extLst>
      <p:ext uri="{BB962C8B-B14F-4D97-AF65-F5344CB8AC3E}">
        <p14:creationId xmlns:p14="http://schemas.microsoft.com/office/powerpoint/2010/main" val="782021238"/>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AF84D6B-7D0A-4B05-8CCC-17F144712264}"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48E42ED-3C51-43F7-822E-6372FD057FC9}" type="slidenum">
              <a:rPr kumimoji="1" lang="ja-JP" altLang="en-US" smtClean="0"/>
              <a:t>‹#›</a:t>
            </a:fld>
            <a:endParaRPr kumimoji="1" lang="ja-JP" altLang="en-US"/>
          </a:p>
        </p:txBody>
      </p:sp>
    </p:spTree>
    <p:extLst>
      <p:ext uri="{BB962C8B-B14F-4D97-AF65-F5344CB8AC3E}">
        <p14:creationId xmlns:p14="http://schemas.microsoft.com/office/powerpoint/2010/main" val="3230199263"/>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494871"/>
            <a:ext cx="2057400" cy="3967089"/>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494871"/>
            <a:ext cx="6019800" cy="3967089"/>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44E9FAD-C1E7-4450-8E33-20488F2C0CF8}"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48E42ED-3C51-43F7-822E-6372FD057FC9}" type="slidenum">
              <a:rPr kumimoji="1" lang="ja-JP" altLang="en-US" smtClean="0"/>
              <a:t>‹#›</a:t>
            </a:fld>
            <a:endParaRPr kumimoji="1" lang="ja-JP" altLang="en-US"/>
          </a:p>
        </p:txBody>
      </p:sp>
    </p:spTree>
    <p:extLst>
      <p:ext uri="{BB962C8B-B14F-4D97-AF65-F5344CB8AC3E}">
        <p14:creationId xmlns:p14="http://schemas.microsoft.com/office/powerpoint/2010/main" val="2144854074"/>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Picture 6" descr="システナロゴ1"/>
          <p:cNvPicPr>
            <a:picLocks noChangeAspect="1" noChangeArrowheads="1"/>
          </p:cNvPicPr>
          <p:nvPr userDrawn="1"/>
        </p:nvPicPr>
        <p:blipFill>
          <a:blip r:embed="rId2" cstate="print"/>
          <a:srcRect/>
          <a:stretch>
            <a:fillRect/>
          </a:stretch>
        </p:blipFill>
        <p:spPr bwMode="auto">
          <a:xfrm>
            <a:off x="1" y="4426323"/>
            <a:ext cx="1897852" cy="467685"/>
          </a:xfrm>
          <a:prstGeom prst="rect">
            <a:avLst/>
          </a:prstGeom>
          <a:noFill/>
          <a:ln w="9525">
            <a:noFill/>
            <a:miter lim="800000"/>
            <a:headEnd/>
            <a:tailEnd/>
          </a:ln>
        </p:spPr>
      </p:pic>
      <p:sp>
        <p:nvSpPr>
          <p:cNvPr id="8" name="正方形/長方形 7"/>
          <p:cNvSpPr/>
          <p:nvPr userDrawn="1"/>
        </p:nvSpPr>
        <p:spPr>
          <a:xfrm>
            <a:off x="0" y="4894009"/>
            <a:ext cx="9144000" cy="250187"/>
          </a:xfrm>
          <a:prstGeom prst="rect">
            <a:avLst/>
          </a:prstGeom>
          <a:gradFill flip="none" rotWithShape="1">
            <a:gsLst>
              <a:gs pos="0">
                <a:srgbClr val="FF903E"/>
              </a:gs>
              <a:gs pos="50000">
                <a:srgbClr val="FFB279"/>
              </a:gs>
              <a:gs pos="100000">
                <a:srgbClr val="FFF7E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9" name="Text Box 8"/>
          <p:cNvSpPr txBox="1">
            <a:spLocks noChangeArrowheads="1"/>
          </p:cNvSpPr>
          <p:nvPr userDrawn="1"/>
        </p:nvSpPr>
        <p:spPr bwMode="auto">
          <a:xfrm>
            <a:off x="0" y="4922631"/>
            <a:ext cx="4067944"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chemeClr val="bg2">
                    <a:lumMod val="25000"/>
                  </a:schemeClr>
                </a:solidFill>
                <a:latin typeface="ＭＳ Ｐゴシック" charset="-128"/>
              </a:rPr>
              <a:t>COPYRIGHT ©</a:t>
            </a:r>
            <a:r>
              <a:rPr lang="en-US" altLang="ja-JP" sz="675" b="1" dirty="0" smtClean="0">
                <a:solidFill>
                  <a:schemeClr val="bg2">
                    <a:lumMod val="25000"/>
                  </a:schemeClr>
                </a:solidFill>
                <a:latin typeface="ＭＳ Ｐゴシック" charset="-128"/>
              </a:rPr>
              <a:t>2010-2017 </a:t>
            </a:r>
            <a:r>
              <a:rPr lang="en-US" altLang="ja-JP" sz="675" b="1" dirty="0">
                <a:solidFill>
                  <a:schemeClr val="bg2">
                    <a:lumMod val="25000"/>
                  </a:schemeClr>
                </a:solidFill>
                <a:latin typeface="ＭＳ Ｐゴシック" charset="-128"/>
              </a:rPr>
              <a:t>SYSTENA CORPORATION. ALL RIGHTS RESERVED</a:t>
            </a:r>
          </a:p>
        </p:txBody>
      </p:sp>
      <p:pic>
        <p:nvPicPr>
          <p:cNvPr id="10" name="図 3" descr="システナロゴマーク.JPG"/>
          <p:cNvPicPr>
            <a:picLocks noChangeAspect="1"/>
          </p:cNvPicPr>
          <p:nvPr userDrawn="1"/>
        </p:nvPicPr>
        <p:blipFill>
          <a:blip r:embed="rId3" cstate="print"/>
          <a:srcRect/>
          <a:stretch>
            <a:fillRect/>
          </a:stretch>
        </p:blipFill>
        <p:spPr bwMode="auto">
          <a:xfrm>
            <a:off x="8444255" y="5966"/>
            <a:ext cx="664144" cy="405545"/>
          </a:xfrm>
          <a:prstGeom prst="rect">
            <a:avLst/>
          </a:prstGeom>
          <a:noFill/>
          <a:ln w="9525">
            <a:noFill/>
            <a:miter lim="800000"/>
            <a:headEnd/>
            <a:tailEnd/>
          </a:ln>
        </p:spPr>
      </p:pic>
      <p:sp>
        <p:nvSpPr>
          <p:cNvPr id="11" name="Rectangle 3"/>
          <p:cNvSpPr>
            <a:spLocks noChangeArrowheads="1"/>
          </p:cNvSpPr>
          <p:nvPr userDrawn="1"/>
        </p:nvSpPr>
        <p:spPr bwMode="auto">
          <a:xfrm>
            <a:off x="6817174" y="15079"/>
            <a:ext cx="1800225" cy="270272"/>
          </a:xfrm>
          <a:prstGeom prst="rect">
            <a:avLst/>
          </a:prstGeom>
          <a:noFill/>
          <a:ln w="9525">
            <a:noFill/>
            <a:miter lim="800000"/>
            <a:headEnd/>
            <a:tailEnd/>
          </a:ln>
        </p:spPr>
        <p:txBody>
          <a:bodyPr/>
          <a:lstStyle/>
          <a:p>
            <a:pPr>
              <a:spcBef>
                <a:spcPct val="20000"/>
              </a:spcBef>
              <a:defRPr/>
            </a:pPr>
            <a:r>
              <a:rPr lang="en-US" altLang="ja-JP" sz="1050" b="1" dirty="0">
                <a:solidFill>
                  <a:schemeClr val="bg1">
                    <a:lumMod val="50000"/>
                  </a:schemeClr>
                </a:solidFill>
                <a:latin typeface="Monotype Corsiva" pitchFamily="66" charset="0"/>
                <a:ea typeface="HGPｺﾞｼｯｸE" pitchFamily="50" charset="-128"/>
              </a:rPr>
              <a:t>Confidential Information</a:t>
            </a:r>
          </a:p>
        </p:txBody>
      </p:sp>
      <p:sp>
        <p:nvSpPr>
          <p:cNvPr id="12" name="正方形/長方形 11"/>
          <p:cNvSpPr/>
          <p:nvPr userDrawn="1"/>
        </p:nvSpPr>
        <p:spPr>
          <a:xfrm>
            <a:off x="539552" y="2289715"/>
            <a:ext cx="8115160" cy="34289"/>
          </a:xfrm>
          <a:prstGeom prst="rect">
            <a:avLst/>
          </a:prstGeom>
          <a:gradFill flip="none" rotWithShape="1">
            <a:gsLst>
              <a:gs pos="0">
                <a:srgbClr val="FE6E31"/>
              </a:gs>
              <a:gs pos="50000">
                <a:srgbClr val="FCAC36"/>
              </a:gs>
              <a:gs pos="100000">
                <a:srgbClr val="FFF7E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3" name="テキスト ボックス 12"/>
          <p:cNvSpPr txBox="1"/>
          <p:nvPr userDrawn="1"/>
        </p:nvSpPr>
        <p:spPr>
          <a:xfrm>
            <a:off x="-15229" y="5043655"/>
            <a:ext cx="4824536" cy="138499"/>
          </a:xfrm>
          <a:prstGeom prst="rect">
            <a:avLst/>
          </a:prstGeom>
          <a:noFill/>
        </p:spPr>
        <p:txBody>
          <a:bodyPr wrap="square" rtlCol="0">
            <a:spAutoFit/>
          </a:bodyPr>
          <a:lstStyle/>
          <a:p>
            <a:r>
              <a:rPr lang="ja-JP" altLang="en-US" sz="300" dirty="0" smtClean="0">
                <a:solidFill>
                  <a:srgbClr val="FFF97D">
                    <a:alpha val="35000"/>
                  </a:srgbClr>
                </a:solidFill>
              </a:rPr>
              <a:t>●　●　●　●　●　●　●　●　●　●　●　●</a:t>
            </a:r>
            <a:r>
              <a:rPr lang="ja-JP" altLang="en-US" sz="300" dirty="0">
                <a:solidFill>
                  <a:srgbClr val="FFF97D">
                    <a:alpha val="35000"/>
                  </a:srgbClr>
                </a:solidFill>
              </a:rPr>
              <a:t> ●　●　●　●　●　●　●　●　●　●　●　</a:t>
            </a:r>
            <a:r>
              <a:rPr lang="ja-JP" altLang="en-US" sz="300" dirty="0" smtClean="0">
                <a:solidFill>
                  <a:srgbClr val="FFF97D">
                    <a:alpha val="35000"/>
                  </a:srgbClr>
                </a:solidFill>
              </a:rPr>
              <a:t>●　 </a:t>
            </a:r>
            <a:r>
              <a:rPr lang="ja-JP" altLang="en-US" sz="300" dirty="0">
                <a:solidFill>
                  <a:srgbClr val="FFF97D">
                    <a:alpha val="35000"/>
                  </a:srgbClr>
                </a:solidFill>
              </a:rPr>
              <a:t>●　●　●　●　●　●　●　●　●　●　●　</a:t>
            </a:r>
            <a:r>
              <a:rPr lang="ja-JP" altLang="en-US" sz="300" dirty="0" smtClean="0">
                <a:solidFill>
                  <a:srgbClr val="FFF97D">
                    <a:alpha val="35000"/>
                  </a:srgbClr>
                </a:solidFill>
              </a:rPr>
              <a:t>●　●　</a:t>
            </a:r>
            <a:r>
              <a:rPr lang="ja-JP" altLang="en-US" sz="300" dirty="0">
                <a:solidFill>
                  <a:srgbClr val="FFF97D">
                    <a:alpha val="35000"/>
                  </a:srgbClr>
                </a:solidFill>
              </a:rPr>
              <a:t> ●　●　●　●　●　●　●　●　●　</a:t>
            </a:r>
            <a:r>
              <a:rPr lang="ja-JP" altLang="en-US" sz="300" dirty="0" smtClean="0">
                <a:solidFill>
                  <a:srgbClr val="FFF97D">
                    <a:alpha val="35000"/>
                  </a:srgbClr>
                </a:solidFill>
              </a:rPr>
              <a:t>●</a:t>
            </a:r>
            <a:r>
              <a:rPr lang="ja-JP" altLang="en-US" sz="300" dirty="0">
                <a:solidFill>
                  <a:srgbClr val="FFF97D">
                    <a:alpha val="35000"/>
                  </a:srgbClr>
                </a:solidFill>
              </a:rPr>
              <a:t>　●</a:t>
            </a:r>
          </a:p>
        </p:txBody>
      </p:sp>
      <p:pic>
        <p:nvPicPr>
          <p:cNvPr id="14" name="図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08517" y="4990136"/>
            <a:ext cx="2135484" cy="200202"/>
          </a:xfrm>
          <a:prstGeom prst="rect">
            <a:avLst/>
          </a:prstGeom>
        </p:spPr>
      </p:pic>
      <p:sp>
        <p:nvSpPr>
          <p:cNvPr id="2" name="タイトル 1"/>
          <p:cNvSpPr>
            <a:spLocks noGrp="1"/>
          </p:cNvSpPr>
          <p:nvPr>
            <p:ph type="ctrTitle"/>
          </p:nvPr>
        </p:nvSpPr>
        <p:spPr>
          <a:xfrm>
            <a:off x="685801" y="1597820"/>
            <a:ext cx="7758455" cy="726185"/>
          </a:xfrm>
        </p:spPr>
        <p:txBody>
          <a:bodyPr/>
          <a:lstStyle>
            <a:lvl1pPr algn="ctr">
              <a:defRPr/>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B687F2C-91E9-4CAC-AC7E-1D6DA0F310F1}"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E5E017B-CDE0-4CEC-9250-B2A0FF18E8C7}" type="slidenum">
              <a:rPr kumimoji="1" lang="ja-JP" altLang="en-US" smtClean="0"/>
              <a:t>‹#›</a:t>
            </a:fld>
            <a:endParaRPr kumimoji="1" lang="ja-JP" altLang="en-US"/>
          </a:p>
        </p:txBody>
      </p:sp>
    </p:spTree>
    <p:extLst>
      <p:ext uri="{BB962C8B-B14F-4D97-AF65-F5344CB8AC3E}">
        <p14:creationId xmlns:p14="http://schemas.microsoft.com/office/powerpoint/2010/main" val="2304705540"/>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457200" y="951571"/>
            <a:ext cx="8229600" cy="3394472"/>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11D0538-34E9-41FC-8A54-C42C01D5070C}"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E5E017B-CDE0-4CEC-9250-B2A0FF18E8C7}" type="slidenum">
              <a:rPr kumimoji="1" lang="ja-JP" altLang="en-US" smtClean="0"/>
              <a:t>‹#›</a:t>
            </a:fld>
            <a:endParaRPr kumimoji="1" lang="ja-JP" altLang="en-US"/>
          </a:p>
        </p:txBody>
      </p:sp>
    </p:spTree>
    <p:extLst>
      <p:ext uri="{BB962C8B-B14F-4D97-AF65-F5344CB8AC3E}">
        <p14:creationId xmlns:p14="http://schemas.microsoft.com/office/powerpoint/2010/main" val="4155058532"/>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6"/>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B656582-0ADD-468C-8A4C-674BC90901EE}"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E5E017B-CDE0-4CEC-9250-B2A0FF18E8C7}" type="slidenum">
              <a:rPr kumimoji="1" lang="ja-JP" altLang="en-US" smtClean="0"/>
              <a:t>‹#›</a:t>
            </a:fld>
            <a:endParaRPr kumimoji="1" lang="ja-JP" altLang="en-US"/>
          </a:p>
        </p:txBody>
      </p:sp>
    </p:spTree>
    <p:extLst>
      <p:ext uri="{BB962C8B-B14F-4D97-AF65-F5344CB8AC3E}">
        <p14:creationId xmlns:p14="http://schemas.microsoft.com/office/powerpoint/2010/main" val="4242361671"/>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897565"/>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897565"/>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E686CBF-58D2-4549-B67F-FB052E5B5A3F}"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E5E017B-CDE0-4CEC-9250-B2A0FF18E8C7}" type="slidenum">
              <a:rPr kumimoji="1" lang="ja-JP" altLang="en-US" smtClean="0"/>
              <a:t>‹#›</a:t>
            </a:fld>
            <a:endParaRPr kumimoji="1" lang="ja-JP" altLang="en-US"/>
          </a:p>
        </p:txBody>
      </p:sp>
    </p:spTree>
    <p:extLst>
      <p:ext uri="{BB962C8B-B14F-4D97-AF65-F5344CB8AC3E}">
        <p14:creationId xmlns:p14="http://schemas.microsoft.com/office/powerpoint/2010/main" val="2935074810"/>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1" y="897564"/>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1" y="137738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897564"/>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137738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D7BBE60-57FB-4284-91A0-C540DDF878CB}" type="datetime1">
              <a:rPr kumimoji="1" lang="ja-JP" altLang="en-US" smtClean="0"/>
              <a:t>2019/10/2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E5E017B-CDE0-4CEC-9250-B2A0FF18E8C7}" type="slidenum">
              <a:rPr kumimoji="1" lang="ja-JP" altLang="en-US" smtClean="0"/>
              <a:t>‹#›</a:t>
            </a:fld>
            <a:endParaRPr kumimoji="1" lang="ja-JP" altLang="en-US"/>
          </a:p>
        </p:txBody>
      </p:sp>
    </p:spTree>
    <p:extLst>
      <p:ext uri="{BB962C8B-B14F-4D97-AF65-F5344CB8AC3E}">
        <p14:creationId xmlns:p14="http://schemas.microsoft.com/office/powerpoint/2010/main" val="3479732789"/>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85F0C2D-A1A8-4CC9-B972-1B0758CF8D2C}" type="datetime1">
              <a:rPr kumimoji="1" lang="ja-JP" altLang="en-US" smtClean="0"/>
              <a:t>2019/10/2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E5E017B-CDE0-4CEC-9250-B2A0FF18E8C7}" type="slidenum">
              <a:rPr kumimoji="1" lang="ja-JP" altLang="en-US" smtClean="0"/>
              <a:t>‹#›</a:t>
            </a:fld>
            <a:endParaRPr kumimoji="1" lang="ja-JP" altLang="en-US"/>
          </a:p>
        </p:txBody>
      </p:sp>
    </p:spTree>
    <p:extLst>
      <p:ext uri="{BB962C8B-B14F-4D97-AF65-F5344CB8AC3E}">
        <p14:creationId xmlns:p14="http://schemas.microsoft.com/office/powerpoint/2010/main" val="3637479586"/>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21C7506-8CDA-4DA4-BB8A-D9926EB2A0B2}" type="datetime1">
              <a:rPr kumimoji="1" lang="ja-JP" altLang="en-US" smtClean="0"/>
              <a:t>2019/10/2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E5E017B-CDE0-4CEC-9250-B2A0FF18E8C7}" type="slidenum">
              <a:rPr kumimoji="1" lang="ja-JP" altLang="en-US" smtClean="0"/>
              <a:t>‹#›</a:t>
            </a:fld>
            <a:endParaRPr kumimoji="1" lang="ja-JP" altLang="en-US"/>
          </a:p>
        </p:txBody>
      </p:sp>
    </p:spTree>
    <p:extLst>
      <p:ext uri="{BB962C8B-B14F-4D97-AF65-F5344CB8AC3E}">
        <p14:creationId xmlns:p14="http://schemas.microsoft.com/office/powerpoint/2010/main" val="407511286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ja"/>
              <a:t>‹#›</a:t>
            </a:fld>
            <a:endParaRPr lang="ja"/>
          </a:p>
        </p:txBody>
      </p:sp>
    </p:spTree>
    <p:extLst>
      <p:ext uri="{BB962C8B-B14F-4D97-AF65-F5344CB8AC3E}">
        <p14:creationId xmlns:p14="http://schemas.microsoft.com/office/powerpoint/2010/main" val="324266207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477276"/>
            <a:ext cx="3008313" cy="798330"/>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1" y="465516"/>
            <a:ext cx="5111751" cy="402109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2" y="1263846"/>
            <a:ext cx="3008313" cy="3222765"/>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854A0EC-2A1B-466B-819C-9F94C292890F}"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E5E017B-CDE0-4CEC-9250-B2A0FF18E8C7}" type="slidenum">
              <a:rPr kumimoji="1" lang="ja-JP" altLang="en-US" smtClean="0"/>
              <a:t>‹#›</a:t>
            </a:fld>
            <a:endParaRPr kumimoji="1" lang="ja-JP" altLang="en-US"/>
          </a:p>
        </p:txBody>
      </p:sp>
    </p:spTree>
    <p:extLst>
      <p:ext uri="{BB962C8B-B14F-4D97-AF65-F5344CB8AC3E}">
        <p14:creationId xmlns:p14="http://schemas.microsoft.com/office/powerpoint/2010/main" val="1642643371"/>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1"/>
            <a:ext cx="5486400" cy="425054"/>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519522"/>
            <a:ext cx="5486400" cy="302615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792288" y="4025504"/>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3FE3267-79BC-4887-B1A9-6D6AF68EC020}"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E5E017B-CDE0-4CEC-9250-B2A0FF18E8C7}" type="slidenum">
              <a:rPr kumimoji="1" lang="ja-JP" altLang="en-US" smtClean="0"/>
              <a:t>‹#›</a:t>
            </a:fld>
            <a:endParaRPr kumimoji="1" lang="ja-JP" altLang="en-US"/>
          </a:p>
        </p:txBody>
      </p:sp>
    </p:spTree>
    <p:extLst>
      <p:ext uri="{BB962C8B-B14F-4D97-AF65-F5344CB8AC3E}">
        <p14:creationId xmlns:p14="http://schemas.microsoft.com/office/powerpoint/2010/main" val="3615944412"/>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1005577"/>
            <a:ext cx="8229600" cy="3394472"/>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7D3FBC-7D5F-4994-B545-4E9E0F0D2C90}"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E5E017B-CDE0-4CEC-9250-B2A0FF18E8C7}" type="slidenum">
              <a:rPr kumimoji="1" lang="ja-JP" altLang="en-US" smtClean="0"/>
              <a:t>‹#›</a:t>
            </a:fld>
            <a:endParaRPr kumimoji="1" lang="ja-JP" altLang="en-US"/>
          </a:p>
        </p:txBody>
      </p:sp>
    </p:spTree>
    <p:extLst>
      <p:ext uri="{BB962C8B-B14F-4D97-AF65-F5344CB8AC3E}">
        <p14:creationId xmlns:p14="http://schemas.microsoft.com/office/powerpoint/2010/main" val="586122607"/>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519522"/>
            <a:ext cx="2057400" cy="39424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519522"/>
            <a:ext cx="6019800" cy="39424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00587A4-5C58-4568-B448-67C2A9D64325}"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E5E017B-CDE0-4CEC-9250-B2A0FF18E8C7}" type="slidenum">
              <a:rPr kumimoji="1" lang="ja-JP" altLang="en-US" smtClean="0"/>
              <a:t>‹#›</a:t>
            </a:fld>
            <a:endParaRPr kumimoji="1" lang="ja-JP" altLang="en-US"/>
          </a:p>
        </p:txBody>
      </p:sp>
    </p:spTree>
    <p:extLst>
      <p:ext uri="{BB962C8B-B14F-4D97-AF65-F5344CB8AC3E}">
        <p14:creationId xmlns:p14="http://schemas.microsoft.com/office/powerpoint/2010/main" val="3453479641"/>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正方形/長方形 6"/>
          <p:cNvSpPr/>
          <p:nvPr userDrawn="1"/>
        </p:nvSpPr>
        <p:spPr>
          <a:xfrm>
            <a:off x="0" y="4493698"/>
            <a:ext cx="9144000" cy="650499"/>
          </a:xfrm>
          <a:prstGeom prst="rect">
            <a:avLst/>
          </a:prstGeom>
          <a:gradFill flip="none" rotWithShape="1">
            <a:gsLst>
              <a:gs pos="50000">
                <a:srgbClr val="FFC89F"/>
              </a:gs>
              <a:gs pos="0">
                <a:srgbClr val="FF903E"/>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8" name="Text Box 8"/>
          <p:cNvSpPr txBox="1">
            <a:spLocks noChangeArrowheads="1"/>
          </p:cNvSpPr>
          <p:nvPr userDrawn="1"/>
        </p:nvSpPr>
        <p:spPr bwMode="auto">
          <a:xfrm>
            <a:off x="0" y="4922631"/>
            <a:ext cx="4211960"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chemeClr val="bg2">
                    <a:lumMod val="25000"/>
                  </a:schemeClr>
                </a:solidFill>
                <a:latin typeface="ＭＳ Ｐゴシック" charset="-128"/>
              </a:rPr>
              <a:t>COPYRIGHT ©</a:t>
            </a:r>
            <a:r>
              <a:rPr lang="en-US" altLang="ja-JP" sz="675" b="1" dirty="0" smtClean="0">
                <a:solidFill>
                  <a:schemeClr val="bg2">
                    <a:lumMod val="25000"/>
                  </a:schemeClr>
                </a:solidFill>
                <a:latin typeface="ＭＳ Ｐゴシック" charset="-128"/>
              </a:rPr>
              <a:t>2010-2017 </a:t>
            </a:r>
            <a:r>
              <a:rPr lang="en-US" altLang="ja-JP" sz="675" b="1" dirty="0">
                <a:solidFill>
                  <a:schemeClr val="bg2">
                    <a:lumMod val="25000"/>
                  </a:schemeClr>
                </a:solidFill>
                <a:latin typeface="ＭＳ Ｐゴシック" charset="-128"/>
              </a:rPr>
              <a:t>SYSTENA CORPORATION. ALL RIGHTS RESERVED</a:t>
            </a:r>
          </a:p>
        </p:txBody>
      </p:sp>
      <p:pic>
        <p:nvPicPr>
          <p:cNvPr id="9" name="図 3" descr="システナロゴマーク.JPG"/>
          <p:cNvPicPr>
            <a:picLocks noChangeAspect="1"/>
          </p:cNvPicPr>
          <p:nvPr userDrawn="1"/>
        </p:nvPicPr>
        <p:blipFill>
          <a:blip r:embed="rId2" cstate="print"/>
          <a:srcRect/>
          <a:stretch>
            <a:fillRect/>
          </a:stretch>
        </p:blipFill>
        <p:spPr bwMode="auto">
          <a:xfrm>
            <a:off x="8178926" y="5965"/>
            <a:ext cx="929475" cy="567563"/>
          </a:xfrm>
          <a:prstGeom prst="rect">
            <a:avLst/>
          </a:prstGeom>
          <a:noFill/>
          <a:ln w="9525">
            <a:noFill/>
            <a:miter lim="800000"/>
            <a:headEnd/>
            <a:tailEnd/>
          </a:ln>
        </p:spPr>
      </p:pic>
      <p:sp>
        <p:nvSpPr>
          <p:cNvPr id="10" name="Rectangle 3"/>
          <p:cNvSpPr>
            <a:spLocks noChangeArrowheads="1"/>
          </p:cNvSpPr>
          <p:nvPr userDrawn="1"/>
        </p:nvSpPr>
        <p:spPr bwMode="auto">
          <a:xfrm>
            <a:off x="6660234" y="15079"/>
            <a:ext cx="1800225" cy="270272"/>
          </a:xfrm>
          <a:prstGeom prst="rect">
            <a:avLst/>
          </a:prstGeom>
          <a:noFill/>
          <a:ln w="9525">
            <a:noFill/>
            <a:miter lim="800000"/>
            <a:headEnd/>
            <a:tailEnd/>
          </a:ln>
        </p:spPr>
        <p:txBody>
          <a:bodyPr/>
          <a:lstStyle/>
          <a:p>
            <a:pPr>
              <a:spcBef>
                <a:spcPct val="20000"/>
              </a:spcBef>
              <a:defRPr/>
            </a:pPr>
            <a:r>
              <a:rPr lang="en-US" altLang="ja-JP" sz="1050" b="1" dirty="0">
                <a:solidFill>
                  <a:schemeClr val="bg1">
                    <a:lumMod val="50000"/>
                  </a:schemeClr>
                </a:solidFill>
                <a:latin typeface="Monotype Corsiva" pitchFamily="66" charset="0"/>
                <a:ea typeface="HGPｺﾞｼｯｸE" pitchFamily="50" charset="-128"/>
              </a:rPr>
              <a:t>Confidential Information</a:t>
            </a:r>
          </a:p>
        </p:txBody>
      </p:sp>
      <p:sp>
        <p:nvSpPr>
          <p:cNvPr id="11" name="正方形/長方形 10"/>
          <p:cNvSpPr/>
          <p:nvPr userDrawn="1"/>
        </p:nvSpPr>
        <p:spPr>
          <a:xfrm>
            <a:off x="430576" y="2366299"/>
            <a:ext cx="8259187" cy="34289"/>
          </a:xfrm>
          <a:prstGeom prst="rect">
            <a:avLst/>
          </a:prstGeom>
          <a:gradFill flip="none" rotWithShape="1">
            <a:gsLst>
              <a:gs pos="0">
                <a:srgbClr val="FE6E31"/>
              </a:gs>
              <a:gs pos="50000">
                <a:srgbClr val="FCAC36"/>
              </a:gs>
              <a:gs pos="100000">
                <a:srgbClr val="FFF7E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2" name="テキスト ボックス 11"/>
          <p:cNvSpPr txBox="1"/>
          <p:nvPr userDrawn="1"/>
        </p:nvSpPr>
        <p:spPr>
          <a:xfrm>
            <a:off x="-15229" y="5043655"/>
            <a:ext cx="4824536" cy="138499"/>
          </a:xfrm>
          <a:prstGeom prst="rect">
            <a:avLst/>
          </a:prstGeom>
          <a:noFill/>
        </p:spPr>
        <p:txBody>
          <a:bodyPr wrap="square" rtlCol="0">
            <a:spAutoFit/>
          </a:bodyPr>
          <a:lstStyle/>
          <a:p>
            <a:r>
              <a:rPr lang="ja-JP" altLang="en-US" sz="300" dirty="0" smtClean="0">
                <a:solidFill>
                  <a:srgbClr val="FFF97D">
                    <a:alpha val="35000"/>
                  </a:srgbClr>
                </a:solidFill>
              </a:rPr>
              <a:t>●　●　●　●　●　●　●　●　●　●　●　●</a:t>
            </a:r>
            <a:r>
              <a:rPr lang="ja-JP" altLang="en-US" sz="300" dirty="0">
                <a:solidFill>
                  <a:srgbClr val="FFF97D">
                    <a:alpha val="35000"/>
                  </a:srgbClr>
                </a:solidFill>
              </a:rPr>
              <a:t> ●　●　●　●　●　●　●　●　●　●　●　</a:t>
            </a:r>
            <a:r>
              <a:rPr lang="ja-JP" altLang="en-US" sz="300" dirty="0" smtClean="0">
                <a:solidFill>
                  <a:srgbClr val="FFF97D">
                    <a:alpha val="35000"/>
                  </a:srgbClr>
                </a:solidFill>
              </a:rPr>
              <a:t>●　 </a:t>
            </a:r>
            <a:r>
              <a:rPr lang="ja-JP" altLang="en-US" sz="300" dirty="0">
                <a:solidFill>
                  <a:srgbClr val="FFF97D">
                    <a:alpha val="35000"/>
                  </a:srgbClr>
                </a:solidFill>
              </a:rPr>
              <a:t>●　●　●　●　●　●　●　●　●　●　●　</a:t>
            </a:r>
            <a:r>
              <a:rPr lang="ja-JP" altLang="en-US" sz="300" dirty="0" smtClean="0">
                <a:solidFill>
                  <a:srgbClr val="FFF97D">
                    <a:alpha val="35000"/>
                  </a:srgbClr>
                </a:solidFill>
              </a:rPr>
              <a:t>●　●　</a:t>
            </a:r>
            <a:r>
              <a:rPr lang="ja-JP" altLang="en-US" sz="300" dirty="0">
                <a:solidFill>
                  <a:srgbClr val="FFF97D">
                    <a:alpha val="35000"/>
                  </a:srgbClr>
                </a:solidFill>
              </a:rPr>
              <a:t> ●　●　●　●　●　●　●　●　●　</a:t>
            </a:r>
            <a:r>
              <a:rPr lang="ja-JP" altLang="en-US" sz="300" dirty="0" smtClean="0">
                <a:solidFill>
                  <a:srgbClr val="FFF97D">
                    <a:alpha val="35000"/>
                  </a:srgbClr>
                </a:solidFill>
              </a:rPr>
              <a:t>●</a:t>
            </a:r>
            <a:r>
              <a:rPr lang="ja-JP" altLang="en-US" sz="300" dirty="0">
                <a:solidFill>
                  <a:srgbClr val="FFF97D">
                    <a:alpha val="35000"/>
                  </a:srgbClr>
                </a:solidFill>
              </a:rPr>
              <a:t>　●</a:t>
            </a:r>
          </a:p>
        </p:txBody>
      </p:sp>
      <p:pic>
        <p:nvPicPr>
          <p:cNvPr id="13" name="図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7277" y="4795294"/>
            <a:ext cx="3555556" cy="333334"/>
          </a:xfrm>
          <a:prstGeom prst="rect">
            <a:avLst/>
          </a:prstGeom>
        </p:spPr>
      </p:pic>
      <p:pic>
        <p:nvPicPr>
          <p:cNvPr id="14" name="Picture 6" descr="システナロゴ1"/>
          <p:cNvPicPr>
            <a:picLocks noChangeAspect="1" noChangeArrowheads="1"/>
          </p:cNvPicPr>
          <p:nvPr userDrawn="1"/>
        </p:nvPicPr>
        <p:blipFill>
          <a:blip r:embed="rId4" cstate="print">
            <a:clrChange>
              <a:clrFrom>
                <a:srgbClr val="FFFFFF"/>
              </a:clrFrom>
              <a:clrTo>
                <a:srgbClr val="FFFFFF">
                  <a:alpha val="0"/>
                </a:srgbClr>
              </a:clrTo>
            </a:clrChange>
          </a:blip>
          <a:srcRect/>
          <a:stretch>
            <a:fillRect/>
          </a:stretch>
        </p:blipFill>
        <p:spPr bwMode="auto">
          <a:xfrm>
            <a:off x="-28248" y="4541397"/>
            <a:ext cx="1897852" cy="467685"/>
          </a:xfrm>
          <a:prstGeom prst="rect">
            <a:avLst/>
          </a:prstGeom>
          <a:noFill/>
          <a:ln w="9525">
            <a:noFill/>
            <a:miter lim="800000"/>
            <a:headEnd/>
            <a:tailEnd/>
          </a:ln>
        </p:spPr>
      </p:pic>
      <p:sp>
        <p:nvSpPr>
          <p:cNvPr id="2" name="タイトル 1"/>
          <p:cNvSpPr>
            <a:spLocks noGrp="1"/>
          </p:cNvSpPr>
          <p:nvPr>
            <p:ph type="ctrTitle"/>
          </p:nvPr>
        </p:nvSpPr>
        <p:spPr>
          <a:xfrm>
            <a:off x="685800" y="1707655"/>
            <a:ext cx="7774658" cy="692933"/>
          </a:xfrm>
        </p:spPr>
        <p:txBody>
          <a:bodyPr/>
          <a:lstStyle>
            <a:lvl1pPr algn="ctr">
              <a:defRPr/>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EE42E02-46DE-4AC3-BD33-119370218A7F}"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04A265B-8E1C-46C6-854E-A0D0C0D23EE4}" type="slidenum">
              <a:rPr kumimoji="1" lang="ja-JP" altLang="en-US" smtClean="0"/>
              <a:t>‹#›</a:t>
            </a:fld>
            <a:endParaRPr kumimoji="1" lang="ja-JP" altLang="en-US"/>
          </a:p>
        </p:txBody>
      </p:sp>
    </p:spTree>
    <p:extLst>
      <p:ext uri="{BB962C8B-B14F-4D97-AF65-F5344CB8AC3E}">
        <p14:creationId xmlns:p14="http://schemas.microsoft.com/office/powerpoint/2010/main" val="1017049989"/>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87474"/>
            <a:ext cx="6984000" cy="529200"/>
          </a:xfrm>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BC30A18-6179-41B0-A924-57EEAEC1C2E5}"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04A265B-8E1C-46C6-854E-A0D0C0D23EE4}" type="slidenum">
              <a:rPr kumimoji="1" lang="ja-JP" altLang="en-US" smtClean="0"/>
              <a:t>‹#›</a:t>
            </a:fld>
            <a:endParaRPr kumimoji="1" lang="ja-JP" altLang="en-US"/>
          </a:p>
        </p:txBody>
      </p:sp>
    </p:spTree>
    <p:extLst>
      <p:ext uri="{BB962C8B-B14F-4D97-AF65-F5344CB8AC3E}">
        <p14:creationId xmlns:p14="http://schemas.microsoft.com/office/powerpoint/2010/main" val="2378714814"/>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722313" y="2180036"/>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06136DC-DB5A-48B0-9F66-938FE2EFE150}"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04A265B-8E1C-46C6-854E-A0D0C0D23EE4}" type="slidenum">
              <a:rPr kumimoji="1" lang="ja-JP" altLang="en-US" smtClean="0"/>
              <a:t>‹#›</a:t>
            </a:fld>
            <a:endParaRPr kumimoji="1" lang="ja-JP" altLang="en-US"/>
          </a:p>
        </p:txBody>
      </p:sp>
    </p:spTree>
    <p:extLst>
      <p:ext uri="{BB962C8B-B14F-4D97-AF65-F5344CB8AC3E}">
        <p14:creationId xmlns:p14="http://schemas.microsoft.com/office/powerpoint/2010/main" val="4174343188"/>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95157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95157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685ABD1-424C-41EC-94FA-221F509D845E}"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04A265B-8E1C-46C6-854E-A0D0C0D23EE4}" type="slidenum">
              <a:rPr kumimoji="1" lang="ja-JP" altLang="en-US" smtClean="0"/>
              <a:t>‹#›</a:t>
            </a:fld>
            <a:endParaRPr kumimoji="1" lang="ja-JP" altLang="en-US"/>
          </a:p>
        </p:txBody>
      </p:sp>
    </p:spTree>
    <p:extLst>
      <p:ext uri="{BB962C8B-B14F-4D97-AF65-F5344CB8AC3E}">
        <p14:creationId xmlns:p14="http://schemas.microsoft.com/office/powerpoint/2010/main" val="2112219806"/>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1" y="856654"/>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1" y="133647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856654"/>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133647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83F9076-1F0E-4BC3-8DFB-C0A65F4EEFF6}" type="datetime1">
              <a:rPr kumimoji="1" lang="ja-JP" altLang="en-US" smtClean="0"/>
              <a:t>2019/10/2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04A265B-8E1C-46C6-854E-A0D0C0D23EE4}" type="slidenum">
              <a:rPr kumimoji="1" lang="ja-JP" altLang="en-US" smtClean="0"/>
              <a:t>‹#›</a:t>
            </a:fld>
            <a:endParaRPr kumimoji="1" lang="ja-JP" altLang="en-US"/>
          </a:p>
        </p:txBody>
      </p:sp>
    </p:spTree>
    <p:extLst>
      <p:ext uri="{BB962C8B-B14F-4D97-AF65-F5344CB8AC3E}">
        <p14:creationId xmlns:p14="http://schemas.microsoft.com/office/powerpoint/2010/main" val="23409271"/>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46F849E-45A5-49EE-A76A-B0706D5BCD80}" type="datetime1">
              <a:rPr kumimoji="1" lang="ja-JP" altLang="en-US" smtClean="0"/>
              <a:t>2019/10/2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04A265B-8E1C-46C6-854E-A0D0C0D23EE4}" type="slidenum">
              <a:rPr kumimoji="1" lang="ja-JP" altLang="en-US" smtClean="0"/>
              <a:t>‹#›</a:t>
            </a:fld>
            <a:endParaRPr kumimoji="1" lang="ja-JP" altLang="en-US"/>
          </a:p>
        </p:txBody>
      </p:sp>
    </p:spTree>
    <p:extLst>
      <p:ext uri="{BB962C8B-B14F-4D97-AF65-F5344CB8AC3E}">
        <p14:creationId xmlns:p14="http://schemas.microsoft.com/office/powerpoint/2010/main" val="17889906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図 2" descr="キャッチ.bmp"/>
          <p:cNvPicPr>
            <a:picLocks noChangeAspect="1"/>
          </p:cNvPicPr>
          <p:nvPr userDrawn="1"/>
        </p:nvPicPr>
        <p:blipFill>
          <a:blip r:embed="rId2" cstate="print"/>
          <a:srcRect/>
          <a:stretch>
            <a:fillRect/>
          </a:stretch>
        </p:blipFill>
        <p:spPr bwMode="auto">
          <a:xfrm>
            <a:off x="250825" y="4769644"/>
            <a:ext cx="3352800" cy="178594"/>
          </a:xfrm>
          <a:prstGeom prst="rect">
            <a:avLst/>
          </a:prstGeom>
          <a:noFill/>
          <a:ln w="9525">
            <a:noFill/>
            <a:miter lim="800000"/>
            <a:headEnd/>
            <a:tailEnd/>
          </a:ln>
        </p:spPr>
      </p:pic>
      <p:pic>
        <p:nvPicPr>
          <p:cNvPr id="8" name="Picture 3" descr="システナロゴ1"/>
          <p:cNvPicPr>
            <a:picLocks noChangeAspect="1" noChangeArrowheads="1"/>
          </p:cNvPicPr>
          <p:nvPr userDrawn="1"/>
        </p:nvPicPr>
        <p:blipFill>
          <a:blip r:embed="rId3" cstate="print"/>
          <a:srcRect/>
          <a:stretch>
            <a:fillRect/>
          </a:stretch>
        </p:blipFill>
        <p:spPr bwMode="auto">
          <a:xfrm>
            <a:off x="6588126" y="4513661"/>
            <a:ext cx="2555875" cy="629840"/>
          </a:xfrm>
          <a:prstGeom prst="rect">
            <a:avLst/>
          </a:prstGeom>
          <a:noFill/>
          <a:ln w="9525">
            <a:noFill/>
            <a:miter lim="800000"/>
            <a:headEnd/>
            <a:tailEnd/>
          </a:ln>
        </p:spPr>
      </p:pic>
      <p:sp>
        <p:nvSpPr>
          <p:cNvPr id="9" name="Line 4"/>
          <p:cNvSpPr>
            <a:spLocks noChangeShapeType="1"/>
          </p:cNvSpPr>
          <p:nvPr userDrawn="1"/>
        </p:nvSpPr>
        <p:spPr bwMode="auto">
          <a:xfrm>
            <a:off x="179390" y="5001816"/>
            <a:ext cx="6408737" cy="0"/>
          </a:xfrm>
          <a:prstGeom prst="line">
            <a:avLst/>
          </a:prstGeom>
          <a:noFill/>
          <a:ln w="38100">
            <a:solidFill>
              <a:srgbClr val="F8A706"/>
            </a:solidFill>
            <a:round/>
            <a:headEnd/>
            <a:tailEnd/>
          </a:ln>
          <a:effectLst/>
        </p:spPr>
        <p:txBody>
          <a:bodyPr/>
          <a:lstStyle/>
          <a:p>
            <a:pPr>
              <a:defRPr/>
            </a:pPr>
            <a:endParaRPr lang="ja-JP" altLang="en-US" sz="1050"/>
          </a:p>
        </p:txBody>
      </p:sp>
      <p:sp>
        <p:nvSpPr>
          <p:cNvPr id="10" name="Text Box 6"/>
          <p:cNvSpPr txBox="1">
            <a:spLocks noChangeArrowheads="1"/>
          </p:cNvSpPr>
          <p:nvPr userDrawn="1"/>
        </p:nvSpPr>
        <p:spPr bwMode="auto">
          <a:xfrm>
            <a:off x="147638" y="4995863"/>
            <a:ext cx="4136331"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rgbClr val="F8A706"/>
                </a:solidFill>
                <a:latin typeface="ＭＳ Ｐゴシック" charset="-128"/>
              </a:rPr>
              <a:t>COPYRIGHT ©</a:t>
            </a:r>
            <a:r>
              <a:rPr lang="en-US" altLang="ja-JP" sz="675" b="1" dirty="0" smtClean="0">
                <a:solidFill>
                  <a:srgbClr val="F8A706"/>
                </a:solidFill>
                <a:latin typeface="ＭＳ Ｐゴシック" charset="-128"/>
              </a:rPr>
              <a:t>2010-2017 </a:t>
            </a:r>
            <a:r>
              <a:rPr lang="en-US" altLang="ja-JP" sz="675" b="1" dirty="0">
                <a:solidFill>
                  <a:srgbClr val="F8A706"/>
                </a:solidFill>
                <a:latin typeface="ＭＳ Ｐゴシック" charset="-128"/>
              </a:rPr>
              <a:t>SYSTENA CORPORATION. ALL RIGHTS RESERVED</a:t>
            </a:r>
          </a:p>
        </p:txBody>
      </p:sp>
      <p:pic>
        <p:nvPicPr>
          <p:cNvPr id="11" name="図 3" descr="システナロゴマーク.JPG"/>
          <p:cNvPicPr>
            <a:picLocks noChangeAspect="1"/>
          </p:cNvPicPr>
          <p:nvPr userDrawn="1"/>
        </p:nvPicPr>
        <p:blipFill>
          <a:blip r:embed="rId4" cstate="print"/>
          <a:srcRect/>
          <a:stretch>
            <a:fillRect/>
          </a:stretch>
        </p:blipFill>
        <p:spPr bwMode="auto">
          <a:xfrm>
            <a:off x="1" y="1"/>
            <a:ext cx="1187451" cy="725091"/>
          </a:xfrm>
          <a:prstGeom prst="rect">
            <a:avLst/>
          </a:prstGeom>
          <a:noFill/>
          <a:ln w="9525">
            <a:noFill/>
            <a:miter lim="800000"/>
            <a:headEnd/>
            <a:tailEnd/>
          </a:ln>
        </p:spPr>
      </p:pic>
      <p:sp>
        <p:nvSpPr>
          <p:cNvPr id="12" name="Rectangle 3"/>
          <p:cNvSpPr>
            <a:spLocks noChangeArrowheads="1"/>
          </p:cNvSpPr>
          <p:nvPr userDrawn="1"/>
        </p:nvSpPr>
        <p:spPr bwMode="auto">
          <a:xfrm>
            <a:off x="7308853" y="1"/>
            <a:ext cx="1800225" cy="270272"/>
          </a:xfrm>
          <a:prstGeom prst="rect">
            <a:avLst/>
          </a:prstGeom>
          <a:noFill/>
          <a:ln w="9525">
            <a:noFill/>
            <a:miter lim="800000"/>
            <a:headEnd/>
            <a:tailEnd/>
          </a:ln>
        </p:spPr>
        <p:txBody>
          <a:bodyPr/>
          <a:lstStyle/>
          <a:p>
            <a:pPr>
              <a:spcBef>
                <a:spcPct val="20000"/>
              </a:spcBef>
              <a:defRPr/>
            </a:pPr>
            <a:r>
              <a:rPr lang="en-US" altLang="ja-JP" sz="1050" b="1">
                <a:solidFill>
                  <a:srgbClr val="F8A706"/>
                </a:solidFill>
                <a:latin typeface="Monotype Corsiva" pitchFamily="66" charset="0"/>
                <a:ea typeface="HGPｺﾞｼｯｸE" pitchFamily="50" charset="-128"/>
              </a:rPr>
              <a:t>Confidential Information</a:t>
            </a:r>
          </a:p>
        </p:txBody>
      </p:sp>
      <p:cxnSp>
        <p:nvCxnSpPr>
          <p:cNvPr id="13" name="直線コネクタ 8"/>
          <p:cNvCxnSpPr/>
          <p:nvPr userDrawn="1"/>
        </p:nvCxnSpPr>
        <p:spPr>
          <a:xfrm>
            <a:off x="1015027" y="2043112"/>
            <a:ext cx="7042599"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ctrTitle"/>
          </p:nvPr>
        </p:nvSpPr>
        <p:spPr>
          <a:xfrm>
            <a:off x="1015027" y="1501360"/>
            <a:ext cx="7042599" cy="551483"/>
          </a:xfrm>
        </p:spPr>
        <p:txBody>
          <a:bodyPr/>
          <a:lstStyle>
            <a:lvl1pPr algn="ctr">
              <a:defRPr/>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BB2EE69-C694-42E4-B52C-211AA004DC2B}"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0C4751-2C12-4A62-A1FD-DFB580FF9209}" type="slidenum">
              <a:rPr kumimoji="1" lang="ja-JP" altLang="en-US" smtClean="0"/>
              <a:t>‹#›</a:t>
            </a:fld>
            <a:endParaRPr kumimoji="1" lang="ja-JP" altLang="en-US"/>
          </a:p>
        </p:txBody>
      </p:sp>
    </p:spTree>
    <p:extLst>
      <p:ext uri="{BB962C8B-B14F-4D97-AF65-F5344CB8AC3E}">
        <p14:creationId xmlns:p14="http://schemas.microsoft.com/office/powerpoint/2010/main" val="480569583"/>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B6AFF97-0C95-4FA5-8AED-61A0A69D9537}" type="datetime1">
              <a:rPr kumimoji="1" lang="ja-JP" altLang="en-US" smtClean="0"/>
              <a:t>2019/10/2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04A265B-8E1C-46C6-854E-A0D0C0D23EE4}" type="slidenum">
              <a:rPr kumimoji="1" lang="ja-JP" altLang="en-US" smtClean="0"/>
              <a:t>‹#›</a:t>
            </a:fld>
            <a:endParaRPr kumimoji="1" lang="ja-JP" altLang="en-US"/>
          </a:p>
        </p:txBody>
      </p:sp>
    </p:spTree>
    <p:extLst>
      <p:ext uri="{BB962C8B-B14F-4D97-AF65-F5344CB8AC3E}">
        <p14:creationId xmlns:p14="http://schemas.microsoft.com/office/powerpoint/2010/main" val="710983159"/>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627535"/>
            <a:ext cx="3008313" cy="787607"/>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1" y="627534"/>
            <a:ext cx="5111751" cy="396708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2" y="1415141"/>
            <a:ext cx="3008313" cy="317948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C1C6BAD-FEDA-42AE-9ADD-9E53EFC1BC2E}"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04A265B-8E1C-46C6-854E-A0D0C0D23EE4}" type="slidenum">
              <a:rPr kumimoji="1" lang="ja-JP" altLang="en-US" smtClean="0"/>
              <a:t>‹#›</a:t>
            </a:fld>
            <a:endParaRPr kumimoji="1" lang="ja-JP" altLang="en-US"/>
          </a:p>
        </p:txBody>
      </p:sp>
    </p:spTree>
    <p:extLst>
      <p:ext uri="{BB962C8B-B14F-4D97-AF65-F5344CB8AC3E}">
        <p14:creationId xmlns:p14="http://schemas.microsoft.com/office/powerpoint/2010/main" val="1036659388"/>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577016"/>
            <a:ext cx="5486400" cy="394483"/>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27535"/>
            <a:ext cx="5486400" cy="2864141"/>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792288" y="4014914"/>
            <a:ext cx="5486400" cy="560231"/>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D55C0B9-E91D-40E7-93A7-6CA4B71DC8CF}"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04A265B-8E1C-46C6-854E-A0D0C0D23EE4}" type="slidenum">
              <a:rPr kumimoji="1" lang="ja-JP" altLang="en-US" smtClean="0"/>
              <a:t>‹#›</a:t>
            </a:fld>
            <a:endParaRPr kumimoji="1" lang="ja-JP" altLang="en-US"/>
          </a:p>
        </p:txBody>
      </p:sp>
    </p:spTree>
    <p:extLst>
      <p:ext uri="{BB962C8B-B14F-4D97-AF65-F5344CB8AC3E}">
        <p14:creationId xmlns:p14="http://schemas.microsoft.com/office/powerpoint/2010/main" val="3357061303"/>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897565"/>
            <a:ext cx="8229600" cy="3394472"/>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8398DE1-DE54-4DE3-9857-73C736593805}"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04A265B-8E1C-46C6-854E-A0D0C0D23EE4}" type="slidenum">
              <a:rPr kumimoji="1" lang="ja-JP" altLang="en-US" smtClean="0"/>
              <a:t>‹#›</a:t>
            </a:fld>
            <a:endParaRPr kumimoji="1" lang="ja-JP" altLang="en-US"/>
          </a:p>
        </p:txBody>
      </p:sp>
    </p:spTree>
    <p:extLst>
      <p:ext uri="{BB962C8B-B14F-4D97-AF65-F5344CB8AC3E}">
        <p14:creationId xmlns:p14="http://schemas.microsoft.com/office/powerpoint/2010/main" val="1223433250"/>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681540"/>
            <a:ext cx="2057400" cy="3834426"/>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681540"/>
            <a:ext cx="6019800" cy="3834426"/>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A01EDF-3973-4315-85B3-2BB763F48DB7}"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04A265B-8E1C-46C6-854E-A0D0C0D23EE4}" type="slidenum">
              <a:rPr kumimoji="1" lang="ja-JP" altLang="en-US" smtClean="0"/>
              <a:t>‹#›</a:t>
            </a:fld>
            <a:endParaRPr kumimoji="1" lang="ja-JP" altLang="en-US"/>
          </a:p>
        </p:txBody>
      </p:sp>
    </p:spTree>
    <p:extLst>
      <p:ext uri="{BB962C8B-B14F-4D97-AF65-F5344CB8AC3E}">
        <p14:creationId xmlns:p14="http://schemas.microsoft.com/office/powerpoint/2010/main" val="2558463705"/>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正方形/長方形 6"/>
          <p:cNvSpPr/>
          <p:nvPr userDrawn="1"/>
        </p:nvSpPr>
        <p:spPr>
          <a:xfrm>
            <a:off x="0" y="4273091"/>
            <a:ext cx="9144000" cy="871106"/>
          </a:xfrm>
          <a:prstGeom prst="rect">
            <a:avLst/>
          </a:prstGeom>
          <a:gradFill flip="none" rotWithShape="1">
            <a:gsLst>
              <a:gs pos="50000">
                <a:srgbClr val="FFC89F"/>
              </a:gs>
              <a:gs pos="0">
                <a:srgbClr val="FF903E"/>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8" name="Text Box 8"/>
          <p:cNvSpPr txBox="1">
            <a:spLocks noChangeArrowheads="1"/>
          </p:cNvSpPr>
          <p:nvPr userDrawn="1"/>
        </p:nvSpPr>
        <p:spPr bwMode="auto">
          <a:xfrm>
            <a:off x="0" y="4922631"/>
            <a:ext cx="4211960"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chemeClr val="bg2">
                    <a:lumMod val="25000"/>
                  </a:schemeClr>
                </a:solidFill>
                <a:latin typeface="ＭＳ Ｐゴシック" charset="-128"/>
              </a:rPr>
              <a:t>COPYRIGHT ©</a:t>
            </a:r>
            <a:r>
              <a:rPr lang="en-US" altLang="ja-JP" sz="675" b="1" dirty="0" smtClean="0">
                <a:solidFill>
                  <a:schemeClr val="bg2">
                    <a:lumMod val="25000"/>
                  </a:schemeClr>
                </a:solidFill>
                <a:latin typeface="ＭＳ Ｐゴシック" charset="-128"/>
              </a:rPr>
              <a:t>2010-2017 </a:t>
            </a:r>
            <a:r>
              <a:rPr lang="en-US" altLang="ja-JP" sz="675" b="1" dirty="0">
                <a:solidFill>
                  <a:schemeClr val="bg2">
                    <a:lumMod val="25000"/>
                  </a:schemeClr>
                </a:solidFill>
                <a:latin typeface="ＭＳ Ｐゴシック" charset="-128"/>
              </a:rPr>
              <a:t>SYSTENA CORPORATION. ALL RIGHTS RESERVED</a:t>
            </a:r>
          </a:p>
        </p:txBody>
      </p:sp>
      <p:pic>
        <p:nvPicPr>
          <p:cNvPr id="9" name="図 3" descr="システナロゴマーク.JPG"/>
          <p:cNvPicPr>
            <a:picLocks noChangeAspect="1"/>
          </p:cNvPicPr>
          <p:nvPr userDrawn="1"/>
        </p:nvPicPr>
        <p:blipFill>
          <a:blip r:embed="rId2" cstate="print"/>
          <a:srcRect/>
          <a:stretch>
            <a:fillRect/>
          </a:stretch>
        </p:blipFill>
        <p:spPr bwMode="auto">
          <a:xfrm>
            <a:off x="8178926" y="5965"/>
            <a:ext cx="929475" cy="567563"/>
          </a:xfrm>
          <a:prstGeom prst="rect">
            <a:avLst/>
          </a:prstGeom>
          <a:noFill/>
          <a:ln w="9525">
            <a:noFill/>
            <a:miter lim="800000"/>
            <a:headEnd/>
            <a:tailEnd/>
          </a:ln>
        </p:spPr>
      </p:pic>
      <p:sp>
        <p:nvSpPr>
          <p:cNvPr id="10" name="正方形/長方形 9"/>
          <p:cNvSpPr/>
          <p:nvPr userDrawn="1"/>
        </p:nvSpPr>
        <p:spPr>
          <a:xfrm>
            <a:off x="425214" y="2298785"/>
            <a:ext cx="8259187" cy="34289"/>
          </a:xfrm>
          <a:prstGeom prst="rect">
            <a:avLst/>
          </a:prstGeom>
          <a:gradFill flip="none" rotWithShape="1">
            <a:gsLst>
              <a:gs pos="0">
                <a:srgbClr val="FE6E31"/>
              </a:gs>
              <a:gs pos="50000">
                <a:srgbClr val="FCAC36"/>
              </a:gs>
              <a:gs pos="100000">
                <a:srgbClr val="FFF7E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1" name="テキスト ボックス 10"/>
          <p:cNvSpPr txBox="1"/>
          <p:nvPr userDrawn="1"/>
        </p:nvSpPr>
        <p:spPr>
          <a:xfrm>
            <a:off x="-15229" y="5043655"/>
            <a:ext cx="4824536" cy="138499"/>
          </a:xfrm>
          <a:prstGeom prst="rect">
            <a:avLst/>
          </a:prstGeom>
          <a:noFill/>
        </p:spPr>
        <p:txBody>
          <a:bodyPr wrap="square" rtlCol="0">
            <a:spAutoFit/>
          </a:bodyPr>
          <a:lstStyle/>
          <a:p>
            <a:r>
              <a:rPr lang="ja-JP" altLang="en-US" sz="300" dirty="0" smtClean="0">
                <a:solidFill>
                  <a:srgbClr val="FFF97D">
                    <a:alpha val="35000"/>
                  </a:srgbClr>
                </a:solidFill>
              </a:rPr>
              <a:t>●　●　●　●　●　●　●　●　●　●　●　●</a:t>
            </a:r>
            <a:r>
              <a:rPr lang="ja-JP" altLang="en-US" sz="300" dirty="0">
                <a:solidFill>
                  <a:srgbClr val="FFF97D">
                    <a:alpha val="35000"/>
                  </a:srgbClr>
                </a:solidFill>
              </a:rPr>
              <a:t> ●　●　●　●　●　●　●　●　●　●　●　</a:t>
            </a:r>
            <a:r>
              <a:rPr lang="ja-JP" altLang="en-US" sz="300" dirty="0" smtClean="0">
                <a:solidFill>
                  <a:srgbClr val="FFF97D">
                    <a:alpha val="35000"/>
                  </a:srgbClr>
                </a:solidFill>
              </a:rPr>
              <a:t>●　 </a:t>
            </a:r>
            <a:r>
              <a:rPr lang="ja-JP" altLang="en-US" sz="300" dirty="0">
                <a:solidFill>
                  <a:srgbClr val="FFF97D">
                    <a:alpha val="35000"/>
                  </a:srgbClr>
                </a:solidFill>
              </a:rPr>
              <a:t>●　●　●　●　●　●　●　●　●　●　●　</a:t>
            </a:r>
            <a:r>
              <a:rPr lang="ja-JP" altLang="en-US" sz="300" dirty="0" smtClean="0">
                <a:solidFill>
                  <a:srgbClr val="FFF97D">
                    <a:alpha val="35000"/>
                  </a:srgbClr>
                </a:solidFill>
              </a:rPr>
              <a:t>●　●　</a:t>
            </a:r>
            <a:r>
              <a:rPr lang="ja-JP" altLang="en-US" sz="300" dirty="0">
                <a:solidFill>
                  <a:srgbClr val="FFF97D">
                    <a:alpha val="35000"/>
                  </a:srgbClr>
                </a:solidFill>
              </a:rPr>
              <a:t> ●　●　●　●　●　●　●　●　●　</a:t>
            </a:r>
            <a:r>
              <a:rPr lang="ja-JP" altLang="en-US" sz="300" dirty="0" smtClean="0">
                <a:solidFill>
                  <a:srgbClr val="FFF97D">
                    <a:alpha val="35000"/>
                  </a:srgbClr>
                </a:solidFill>
              </a:rPr>
              <a:t>●</a:t>
            </a:r>
            <a:r>
              <a:rPr lang="ja-JP" altLang="en-US" sz="300" dirty="0">
                <a:solidFill>
                  <a:srgbClr val="FFF97D">
                    <a:alpha val="35000"/>
                  </a:srgbClr>
                </a:solidFill>
              </a:rPr>
              <a:t>　●</a:t>
            </a:r>
          </a:p>
        </p:txBody>
      </p:sp>
      <p:pic>
        <p:nvPicPr>
          <p:cNvPr id="12" name="図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7277" y="4795294"/>
            <a:ext cx="3555556" cy="333334"/>
          </a:xfrm>
          <a:prstGeom prst="rect">
            <a:avLst/>
          </a:prstGeom>
        </p:spPr>
      </p:pic>
      <p:pic>
        <p:nvPicPr>
          <p:cNvPr id="13" name="Picture 6" descr="システナロゴ1"/>
          <p:cNvPicPr>
            <a:picLocks noChangeAspect="1" noChangeArrowheads="1"/>
          </p:cNvPicPr>
          <p:nvPr userDrawn="1"/>
        </p:nvPicPr>
        <p:blipFill>
          <a:blip r:embed="rId4" cstate="print">
            <a:clrChange>
              <a:clrFrom>
                <a:srgbClr val="FFFFFF"/>
              </a:clrFrom>
              <a:clrTo>
                <a:srgbClr val="FFFFFF">
                  <a:alpha val="0"/>
                </a:srgbClr>
              </a:clrTo>
            </a:clrChange>
          </a:blip>
          <a:srcRect/>
          <a:stretch>
            <a:fillRect/>
          </a:stretch>
        </p:blipFill>
        <p:spPr bwMode="auto">
          <a:xfrm>
            <a:off x="2967" y="3805405"/>
            <a:ext cx="1897852" cy="467685"/>
          </a:xfrm>
          <a:prstGeom prst="rect">
            <a:avLst/>
          </a:prstGeom>
          <a:noFill/>
          <a:ln w="9525">
            <a:noFill/>
            <a:miter lim="800000"/>
            <a:headEnd/>
            <a:tailEnd/>
          </a:ln>
        </p:spPr>
      </p:pic>
      <p:sp>
        <p:nvSpPr>
          <p:cNvPr id="14" name="Rectangle 3"/>
          <p:cNvSpPr>
            <a:spLocks noChangeArrowheads="1"/>
          </p:cNvSpPr>
          <p:nvPr userDrawn="1"/>
        </p:nvSpPr>
        <p:spPr bwMode="auto">
          <a:xfrm>
            <a:off x="2969" y="-327"/>
            <a:ext cx="1800225" cy="270272"/>
          </a:xfrm>
          <a:prstGeom prst="rect">
            <a:avLst/>
          </a:prstGeom>
          <a:noFill/>
          <a:ln w="9525">
            <a:noFill/>
            <a:miter lim="800000"/>
            <a:headEnd/>
            <a:tailEnd/>
          </a:ln>
        </p:spPr>
        <p:txBody>
          <a:bodyPr/>
          <a:lstStyle/>
          <a:p>
            <a:pPr>
              <a:spcBef>
                <a:spcPct val="20000"/>
              </a:spcBef>
              <a:defRPr/>
            </a:pPr>
            <a:r>
              <a:rPr lang="en-US" altLang="ja-JP" sz="1050" b="1" dirty="0">
                <a:solidFill>
                  <a:schemeClr val="bg1">
                    <a:lumMod val="50000"/>
                  </a:schemeClr>
                </a:solidFill>
                <a:latin typeface="Monotype Corsiva" pitchFamily="66" charset="0"/>
                <a:ea typeface="HGPｺﾞｼｯｸE" pitchFamily="50" charset="-128"/>
              </a:rPr>
              <a:t>Confidential Information</a:t>
            </a:r>
          </a:p>
        </p:txBody>
      </p:sp>
      <p:sp>
        <p:nvSpPr>
          <p:cNvPr id="2" name="タイトル 1"/>
          <p:cNvSpPr>
            <a:spLocks noGrp="1"/>
          </p:cNvSpPr>
          <p:nvPr>
            <p:ph type="ctrTitle"/>
          </p:nvPr>
        </p:nvSpPr>
        <p:spPr>
          <a:xfrm>
            <a:off x="685800" y="1597820"/>
            <a:ext cx="7702624" cy="735254"/>
          </a:xfrm>
        </p:spPr>
        <p:txBody>
          <a:bodyPr/>
          <a:lstStyle>
            <a:lvl1pPr algn="ctr">
              <a:defRPr/>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25717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86621D6-D98E-487D-8480-11529C1EE729}"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37F7EA0-59C3-48BE-AD52-766FBD6A6B83}" type="slidenum">
              <a:rPr kumimoji="1" lang="ja-JP" altLang="en-US" smtClean="0"/>
              <a:t>‹#›</a:t>
            </a:fld>
            <a:endParaRPr kumimoji="1" lang="ja-JP" altLang="en-US"/>
          </a:p>
        </p:txBody>
      </p:sp>
    </p:spTree>
    <p:extLst>
      <p:ext uri="{BB962C8B-B14F-4D97-AF65-F5344CB8AC3E}">
        <p14:creationId xmlns:p14="http://schemas.microsoft.com/office/powerpoint/2010/main" val="2649344098"/>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8AF989E-7544-4D20-971D-F7857BD0A611}"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37F7EA0-59C3-48BE-AD52-766FBD6A6B83}" type="slidenum">
              <a:rPr kumimoji="1" lang="ja-JP" altLang="en-US" smtClean="0"/>
              <a:t>‹#›</a:t>
            </a:fld>
            <a:endParaRPr kumimoji="1" lang="ja-JP" altLang="en-US"/>
          </a:p>
        </p:txBody>
      </p:sp>
    </p:spTree>
    <p:extLst>
      <p:ext uri="{BB962C8B-B14F-4D97-AF65-F5344CB8AC3E}">
        <p14:creationId xmlns:p14="http://schemas.microsoft.com/office/powerpoint/2010/main" val="1801363669"/>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2994812"/>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1869673"/>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91E5FD8-D749-484E-BB8D-EEEDF9767B2A}"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37F7EA0-59C3-48BE-AD52-766FBD6A6B83}" type="slidenum">
              <a:rPr kumimoji="1" lang="ja-JP" altLang="en-US" smtClean="0"/>
              <a:t>‹#›</a:t>
            </a:fld>
            <a:endParaRPr kumimoji="1" lang="ja-JP" altLang="en-US"/>
          </a:p>
        </p:txBody>
      </p:sp>
    </p:spTree>
    <p:extLst>
      <p:ext uri="{BB962C8B-B14F-4D97-AF65-F5344CB8AC3E}">
        <p14:creationId xmlns:p14="http://schemas.microsoft.com/office/powerpoint/2010/main" val="4173195223"/>
      </p:ext>
    </p:extLst>
  </p:cSld>
  <p:clrMapOvr>
    <a:masterClrMapping/>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735547"/>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735547"/>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D2E54C3-D026-4CA0-9B06-A2662F5B6065}"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37F7EA0-59C3-48BE-AD52-766FBD6A6B83}" type="slidenum">
              <a:rPr kumimoji="1" lang="ja-JP" altLang="en-US" smtClean="0"/>
              <a:t>‹#›</a:t>
            </a:fld>
            <a:endParaRPr kumimoji="1" lang="ja-JP" altLang="en-US"/>
          </a:p>
        </p:txBody>
      </p:sp>
    </p:spTree>
    <p:extLst>
      <p:ext uri="{BB962C8B-B14F-4D97-AF65-F5344CB8AC3E}">
        <p14:creationId xmlns:p14="http://schemas.microsoft.com/office/powerpoint/2010/main" val="3066302978"/>
      </p:ext>
    </p:extLst>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87474"/>
            <a:ext cx="6984000" cy="529200"/>
          </a:xfrm>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1" y="694636"/>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1" y="1174458"/>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694636"/>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1174458"/>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F70ACCB-706C-4A88-B7DA-CCBE050F864D}" type="datetime1">
              <a:rPr kumimoji="1" lang="ja-JP" altLang="en-US" smtClean="0"/>
              <a:t>2019/10/2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37F7EA0-59C3-48BE-AD52-766FBD6A6B83}" type="slidenum">
              <a:rPr kumimoji="1" lang="ja-JP" altLang="en-US" smtClean="0"/>
              <a:t>‹#›</a:t>
            </a:fld>
            <a:endParaRPr kumimoji="1" lang="ja-JP" altLang="en-US"/>
          </a:p>
        </p:txBody>
      </p:sp>
    </p:spTree>
    <p:extLst>
      <p:ext uri="{BB962C8B-B14F-4D97-AF65-F5344CB8AC3E}">
        <p14:creationId xmlns:p14="http://schemas.microsoft.com/office/powerpoint/2010/main" val="305655743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1A10F10-F003-4506-B653-0F8C95693451}"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0C4751-2C12-4A62-A1FD-DFB580FF9209}" type="slidenum">
              <a:rPr kumimoji="1" lang="ja-JP" altLang="en-US" smtClean="0"/>
              <a:t>‹#›</a:t>
            </a:fld>
            <a:endParaRPr kumimoji="1" lang="ja-JP" altLang="en-US"/>
          </a:p>
        </p:txBody>
      </p:sp>
    </p:spTree>
    <p:extLst>
      <p:ext uri="{BB962C8B-B14F-4D97-AF65-F5344CB8AC3E}">
        <p14:creationId xmlns:p14="http://schemas.microsoft.com/office/powerpoint/2010/main" val="1883296690"/>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0ABD933A-ABB0-496C-8963-FC76F5E62531}" type="datetime1">
              <a:rPr kumimoji="1" lang="ja-JP" altLang="en-US" smtClean="0"/>
              <a:t>2019/10/2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37F7EA0-59C3-48BE-AD52-766FBD6A6B83}" type="slidenum">
              <a:rPr kumimoji="1" lang="ja-JP" altLang="en-US" smtClean="0"/>
              <a:t>‹#›</a:t>
            </a:fld>
            <a:endParaRPr kumimoji="1" lang="ja-JP" altLang="en-US"/>
          </a:p>
        </p:txBody>
      </p:sp>
    </p:spTree>
    <p:extLst>
      <p:ext uri="{BB962C8B-B14F-4D97-AF65-F5344CB8AC3E}">
        <p14:creationId xmlns:p14="http://schemas.microsoft.com/office/powerpoint/2010/main" val="33383112"/>
      </p:ext>
    </p:extLst>
  </p:cSld>
  <p:clrMapOvr>
    <a:masterClrMapping/>
  </p:clrMapOvr>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C37AAE-B18C-49F5-A943-D322E968869A}" type="datetime1">
              <a:rPr kumimoji="1" lang="ja-JP" altLang="en-US" smtClean="0"/>
              <a:t>2019/10/2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37F7EA0-59C3-48BE-AD52-766FBD6A6B83}" type="slidenum">
              <a:rPr kumimoji="1" lang="ja-JP" altLang="en-US" smtClean="0"/>
              <a:t>‹#›</a:t>
            </a:fld>
            <a:endParaRPr kumimoji="1" lang="ja-JP" altLang="en-US"/>
          </a:p>
        </p:txBody>
      </p:sp>
    </p:spTree>
    <p:extLst>
      <p:ext uri="{BB962C8B-B14F-4D97-AF65-F5344CB8AC3E}">
        <p14:creationId xmlns:p14="http://schemas.microsoft.com/office/powerpoint/2010/main" val="3297271859"/>
      </p:ext>
    </p:extLst>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664797"/>
            <a:ext cx="3008313" cy="772827"/>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1" y="681540"/>
            <a:ext cx="5111751" cy="389264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2" y="1474809"/>
            <a:ext cx="3008313" cy="3119814"/>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31C4009-65FE-4E5C-9E7C-429BC685C041}"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37F7EA0-59C3-48BE-AD52-766FBD6A6B83}" type="slidenum">
              <a:rPr kumimoji="1" lang="ja-JP" altLang="en-US" smtClean="0"/>
              <a:t>‹#›</a:t>
            </a:fld>
            <a:endParaRPr kumimoji="1" lang="ja-JP" altLang="en-US"/>
          </a:p>
        </p:txBody>
      </p:sp>
    </p:spTree>
    <p:extLst>
      <p:ext uri="{BB962C8B-B14F-4D97-AF65-F5344CB8AC3E}">
        <p14:creationId xmlns:p14="http://schemas.microsoft.com/office/powerpoint/2010/main" val="4116568038"/>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1"/>
            <a:ext cx="5486400" cy="425054"/>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792288" y="4025504"/>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5AC150F-2CE8-4D8D-9D40-3EE862942FEE}"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37F7EA0-59C3-48BE-AD52-766FBD6A6B83}" type="slidenum">
              <a:rPr kumimoji="1" lang="ja-JP" altLang="en-US" smtClean="0"/>
              <a:t>‹#›</a:t>
            </a:fld>
            <a:endParaRPr kumimoji="1" lang="ja-JP" altLang="en-US"/>
          </a:p>
        </p:txBody>
      </p:sp>
    </p:spTree>
    <p:extLst>
      <p:ext uri="{BB962C8B-B14F-4D97-AF65-F5344CB8AC3E}">
        <p14:creationId xmlns:p14="http://schemas.microsoft.com/office/powerpoint/2010/main" val="2324516226"/>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ECE0B8B-2464-4357-AF04-A4BFFDB05120}"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37F7EA0-59C3-48BE-AD52-766FBD6A6B83}" type="slidenum">
              <a:rPr kumimoji="1" lang="ja-JP" altLang="en-US" smtClean="0"/>
              <a:t>‹#›</a:t>
            </a:fld>
            <a:endParaRPr kumimoji="1" lang="ja-JP" altLang="en-US"/>
          </a:p>
        </p:txBody>
      </p:sp>
    </p:spTree>
    <p:extLst>
      <p:ext uri="{BB962C8B-B14F-4D97-AF65-F5344CB8AC3E}">
        <p14:creationId xmlns:p14="http://schemas.microsoft.com/office/powerpoint/2010/main" val="447133678"/>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681540"/>
            <a:ext cx="2057400" cy="3913083"/>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681540"/>
            <a:ext cx="6019800" cy="3913083"/>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DF33A60-C6B4-4D45-863C-8759B463F102}"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37F7EA0-59C3-48BE-AD52-766FBD6A6B83}" type="slidenum">
              <a:rPr kumimoji="1" lang="ja-JP" altLang="en-US" smtClean="0"/>
              <a:t>‹#›</a:t>
            </a:fld>
            <a:endParaRPr kumimoji="1" lang="ja-JP" altLang="en-US"/>
          </a:p>
        </p:txBody>
      </p:sp>
    </p:spTree>
    <p:extLst>
      <p:ext uri="{BB962C8B-B14F-4D97-AF65-F5344CB8AC3E}">
        <p14:creationId xmlns:p14="http://schemas.microsoft.com/office/powerpoint/2010/main" val="2412509234"/>
      </p:ext>
    </p:extLst>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4788023" cy="3207344"/>
          </a:xfrm>
          <a:prstGeom prst="rect">
            <a:avLst/>
          </a:prstGeom>
        </p:spPr>
      </p:pic>
      <p:cxnSp>
        <p:nvCxnSpPr>
          <p:cNvPr id="8" name="直線コネクタ 7"/>
          <p:cNvCxnSpPr/>
          <p:nvPr userDrawn="1"/>
        </p:nvCxnSpPr>
        <p:spPr>
          <a:xfrm>
            <a:off x="1115616" y="2517744"/>
            <a:ext cx="7236804"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pic>
        <p:nvPicPr>
          <p:cNvPr id="9" name="Picture 6" descr="システナロゴ1"/>
          <p:cNvPicPr>
            <a:picLocks noChangeAspect="1" noChangeArrowheads="1"/>
          </p:cNvPicPr>
          <p:nvPr userDrawn="1"/>
        </p:nvPicPr>
        <p:blipFill>
          <a:blip r:embed="rId3" cstate="print"/>
          <a:srcRect/>
          <a:stretch>
            <a:fillRect/>
          </a:stretch>
        </p:blipFill>
        <p:spPr bwMode="auto">
          <a:xfrm>
            <a:off x="4860032" y="237892"/>
            <a:ext cx="3972878" cy="978656"/>
          </a:xfrm>
          <a:prstGeom prst="rect">
            <a:avLst/>
          </a:prstGeom>
          <a:noFill/>
          <a:ln w="9525">
            <a:noFill/>
            <a:miter lim="800000"/>
            <a:headEnd/>
            <a:tailEnd/>
          </a:ln>
        </p:spPr>
      </p:pic>
      <p:sp>
        <p:nvSpPr>
          <p:cNvPr id="10" name="Rectangle 3"/>
          <p:cNvSpPr>
            <a:spLocks noChangeArrowheads="1"/>
          </p:cNvSpPr>
          <p:nvPr userDrawn="1"/>
        </p:nvSpPr>
        <p:spPr bwMode="auto">
          <a:xfrm>
            <a:off x="7684158" y="0"/>
            <a:ext cx="1512701" cy="171274"/>
          </a:xfrm>
          <a:prstGeom prst="rect">
            <a:avLst/>
          </a:prstGeom>
          <a:noFill/>
          <a:ln w="9525">
            <a:noFill/>
            <a:miter lim="800000"/>
            <a:headEnd/>
            <a:tailEnd/>
          </a:ln>
        </p:spPr>
        <p:txBody>
          <a:bodyPr/>
          <a:lstStyle/>
          <a:p>
            <a:pPr>
              <a:spcBef>
                <a:spcPct val="20000"/>
              </a:spcBef>
              <a:defRPr/>
            </a:pPr>
            <a:r>
              <a:rPr lang="en-US" altLang="ja-JP" sz="1050" b="1" dirty="0">
                <a:solidFill>
                  <a:schemeClr val="bg1">
                    <a:lumMod val="65000"/>
                  </a:schemeClr>
                </a:solidFill>
                <a:latin typeface="Microsoft Himalaya" pitchFamily="2" charset="0"/>
                <a:ea typeface="Microsoft Himalaya" pitchFamily="2" charset="0"/>
                <a:cs typeface="Microsoft Himalaya" pitchFamily="2" charset="0"/>
              </a:rPr>
              <a:t>Confidential Information</a:t>
            </a:r>
          </a:p>
        </p:txBody>
      </p:sp>
      <p:sp>
        <p:nvSpPr>
          <p:cNvPr id="11" name="Text Box 8"/>
          <p:cNvSpPr txBox="1">
            <a:spLocks noChangeArrowheads="1"/>
          </p:cNvSpPr>
          <p:nvPr userDrawn="1"/>
        </p:nvSpPr>
        <p:spPr bwMode="auto">
          <a:xfrm>
            <a:off x="4379359" y="4894008"/>
            <a:ext cx="4968512" cy="213585"/>
          </a:xfrm>
          <a:prstGeom prst="rect">
            <a:avLst/>
          </a:prstGeom>
          <a:noFill/>
          <a:ln w="9525">
            <a:noFill/>
            <a:miter lim="800000"/>
            <a:headEnd/>
            <a:tailEnd/>
          </a:ln>
          <a:effectLst/>
        </p:spPr>
        <p:txBody>
          <a:bodyPr wrap="square">
            <a:spAutoFit/>
          </a:bodyPr>
          <a:lstStyle/>
          <a:p>
            <a:pPr>
              <a:spcBef>
                <a:spcPct val="50000"/>
              </a:spcBef>
              <a:defRPr/>
            </a:pPr>
            <a:r>
              <a:rPr lang="en-US" altLang="ja-JP" sz="788" b="1" dirty="0">
                <a:solidFill>
                  <a:schemeClr val="accent3"/>
                </a:solidFill>
                <a:latin typeface="ＭＳ Ｐゴシック" charset="-128"/>
              </a:rPr>
              <a:t>COPYRIGHT ©</a:t>
            </a:r>
            <a:r>
              <a:rPr lang="en-US" altLang="ja-JP" sz="788" b="1" dirty="0" smtClean="0">
                <a:solidFill>
                  <a:schemeClr val="accent3"/>
                </a:solidFill>
                <a:latin typeface="ＭＳ Ｐゴシック" charset="-128"/>
              </a:rPr>
              <a:t>2010-2017 </a:t>
            </a:r>
            <a:r>
              <a:rPr lang="en-US" altLang="ja-JP" sz="788" b="1" dirty="0">
                <a:solidFill>
                  <a:schemeClr val="accent3"/>
                </a:solidFill>
                <a:latin typeface="ＭＳ Ｐゴシック" charset="-128"/>
              </a:rPr>
              <a:t>SYSTENA CORPORATION. ALL RIGHTS RESERVED</a:t>
            </a:r>
          </a:p>
        </p:txBody>
      </p:sp>
      <p:sp>
        <p:nvSpPr>
          <p:cNvPr id="2" name="タイトル 1"/>
          <p:cNvSpPr>
            <a:spLocks noGrp="1"/>
          </p:cNvSpPr>
          <p:nvPr>
            <p:ph type="ctrTitle"/>
          </p:nvPr>
        </p:nvSpPr>
        <p:spPr>
          <a:xfrm>
            <a:off x="971600" y="1761660"/>
            <a:ext cx="7200800" cy="810090"/>
          </a:xfrm>
        </p:spPr>
        <p:txBody>
          <a:bodyPr/>
          <a:lstStyle>
            <a:lvl1pPr algn="ctr">
              <a:defRPr/>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04A3F84-ED64-44B5-BE3E-A243AF9C10A1}"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DE0ABC4D-580C-4C69-865D-B5E095BA5F82}" type="slidenum">
              <a:rPr kumimoji="1" lang="ja-JP" altLang="en-US" smtClean="0"/>
              <a:t>‹#›</a:t>
            </a:fld>
            <a:endParaRPr kumimoji="1" lang="ja-JP" altLang="en-US"/>
          </a:p>
        </p:txBody>
      </p:sp>
    </p:spTree>
    <p:extLst>
      <p:ext uri="{BB962C8B-B14F-4D97-AF65-F5344CB8AC3E}">
        <p14:creationId xmlns:p14="http://schemas.microsoft.com/office/powerpoint/2010/main" val="3532958792"/>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9CCE87E-4F2C-4567-B0AF-734AB6CAA996}"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E0ABC4D-580C-4C69-865D-B5E095BA5F82}" type="slidenum">
              <a:rPr kumimoji="1" lang="ja-JP" altLang="en-US" smtClean="0"/>
              <a:t>‹#›</a:t>
            </a:fld>
            <a:endParaRPr kumimoji="1" lang="ja-JP" altLang="en-US"/>
          </a:p>
        </p:txBody>
      </p:sp>
    </p:spTree>
    <p:extLst>
      <p:ext uri="{BB962C8B-B14F-4D97-AF65-F5344CB8AC3E}">
        <p14:creationId xmlns:p14="http://schemas.microsoft.com/office/powerpoint/2010/main" val="2912265821"/>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786A5FD-CDD3-4893-A64D-27340ACBE020}"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E0ABC4D-580C-4C69-865D-B5E095BA5F82}" type="slidenum">
              <a:rPr kumimoji="1" lang="ja-JP" altLang="en-US" smtClean="0"/>
              <a:t>‹#›</a:t>
            </a:fld>
            <a:endParaRPr kumimoji="1" lang="ja-JP" altLang="en-US"/>
          </a:p>
        </p:txBody>
      </p:sp>
    </p:spTree>
    <p:extLst>
      <p:ext uri="{BB962C8B-B14F-4D97-AF65-F5344CB8AC3E}">
        <p14:creationId xmlns:p14="http://schemas.microsoft.com/office/powerpoint/2010/main" val="2831939462"/>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522BF28-F930-4C4E-A3ED-F97E5E7D445E}"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E0ABC4D-580C-4C69-865D-B5E095BA5F82}" type="slidenum">
              <a:rPr kumimoji="1" lang="ja-JP" altLang="en-US" smtClean="0"/>
              <a:t>‹#›</a:t>
            </a:fld>
            <a:endParaRPr kumimoji="1" lang="ja-JP" altLang="en-US"/>
          </a:p>
        </p:txBody>
      </p:sp>
    </p:spTree>
    <p:extLst>
      <p:ext uri="{BB962C8B-B14F-4D97-AF65-F5344CB8AC3E}">
        <p14:creationId xmlns:p14="http://schemas.microsoft.com/office/powerpoint/2010/main" val="216625896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6"/>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D64EF8C-7A3C-4C1E-B436-AA36D4F867F0}"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0C4751-2C12-4A62-A1FD-DFB580FF9209}" type="slidenum">
              <a:rPr kumimoji="1" lang="ja-JP" altLang="en-US" smtClean="0"/>
              <a:t>‹#›</a:t>
            </a:fld>
            <a:endParaRPr kumimoji="1" lang="ja-JP" altLang="en-US"/>
          </a:p>
        </p:txBody>
      </p:sp>
    </p:spTree>
    <p:extLst>
      <p:ext uri="{BB962C8B-B14F-4D97-AF65-F5344CB8AC3E}">
        <p14:creationId xmlns:p14="http://schemas.microsoft.com/office/powerpoint/2010/main" val="638152450"/>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8CC83F1-6775-40D8-A68C-961D2DAD0727}" type="datetime1">
              <a:rPr kumimoji="1" lang="ja-JP" altLang="en-US" smtClean="0"/>
              <a:t>2019/10/2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E0ABC4D-580C-4C69-865D-B5E095BA5F82}" type="slidenum">
              <a:rPr kumimoji="1" lang="ja-JP" altLang="en-US" smtClean="0"/>
              <a:t>‹#›</a:t>
            </a:fld>
            <a:endParaRPr kumimoji="1" lang="ja-JP" altLang="en-US"/>
          </a:p>
        </p:txBody>
      </p:sp>
    </p:spTree>
    <p:extLst>
      <p:ext uri="{BB962C8B-B14F-4D97-AF65-F5344CB8AC3E}">
        <p14:creationId xmlns:p14="http://schemas.microsoft.com/office/powerpoint/2010/main" val="1104060477"/>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B1C82F2-043F-47FC-BD09-9214A19884C3}" type="datetime1">
              <a:rPr kumimoji="1" lang="ja-JP" altLang="en-US" smtClean="0"/>
              <a:t>2019/10/2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E0ABC4D-580C-4C69-865D-B5E095BA5F82}" type="slidenum">
              <a:rPr kumimoji="1" lang="ja-JP" altLang="en-US" smtClean="0"/>
              <a:t>‹#›</a:t>
            </a:fld>
            <a:endParaRPr kumimoji="1" lang="ja-JP" altLang="en-US"/>
          </a:p>
        </p:txBody>
      </p:sp>
    </p:spTree>
    <p:extLst>
      <p:ext uri="{BB962C8B-B14F-4D97-AF65-F5344CB8AC3E}">
        <p14:creationId xmlns:p14="http://schemas.microsoft.com/office/powerpoint/2010/main" val="3591500280"/>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A74CF6D-D351-426C-A081-50CE029EF7F2}" type="datetime1">
              <a:rPr kumimoji="1" lang="ja-JP" altLang="en-US" smtClean="0"/>
              <a:t>2019/10/2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E0ABC4D-580C-4C69-865D-B5E095BA5F82}" type="slidenum">
              <a:rPr kumimoji="1" lang="ja-JP" altLang="en-US" smtClean="0"/>
              <a:t>‹#›</a:t>
            </a:fld>
            <a:endParaRPr kumimoji="1" lang="ja-JP" altLang="en-US"/>
          </a:p>
        </p:txBody>
      </p:sp>
    </p:spTree>
    <p:extLst>
      <p:ext uri="{BB962C8B-B14F-4D97-AF65-F5344CB8AC3E}">
        <p14:creationId xmlns:p14="http://schemas.microsoft.com/office/powerpoint/2010/main" val="1763339484"/>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582083"/>
            <a:ext cx="3008313" cy="776885"/>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602884"/>
            <a:ext cx="5111750" cy="391308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1" y="1379769"/>
            <a:ext cx="3008313" cy="31361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4495B87-EFEE-4008-A4E0-F952136CAE89}"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E0ABC4D-580C-4C69-865D-B5E095BA5F82}" type="slidenum">
              <a:rPr kumimoji="1" lang="ja-JP" altLang="en-US" smtClean="0"/>
              <a:t>‹#›</a:t>
            </a:fld>
            <a:endParaRPr kumimoji="1" lang="ja-JP" altLang="en-US"/>
          </a:p>
        </p:txBody>
      </p:sp>
    </p:spTree>
    <p:extLst>
      <p:ext uri="{BB962C8B-B14F-4D97-AF65-F5344CB8AC3E}">
        <p14:creationId xmlns:p14="http://schemas.microsoft.com/office/powerpoint/2010/main" val="3709019676"/>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0"/>
            <a:ext cx="5486400" cy="425054"/>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27534"/>
            <a:ext cx="5486400" cy="2918147"/>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3CDD758-B315-4FC1-82F3-AD101951E272}"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E0ABC4D-580C-4C69-865D-B5E095BA5F82}" type="slidenum">
              <a:rPr kumimoji="1" lang="ja-JP" altLang="en-US" smtClean="0"/>
              <a:t>‹#›</a:t>
            </a:fld>
            <a:endParaRPr kumimoji="1" lang="ja-JP" altLang="en-US"/>
          </a:p>
        </p:txBody>
      </p:sp>
    </p:spTree>
    <p:extLst>
      <p:ext uri="{BB962C8B-B14F-4D97-AF65-F5344CB8AC3E}">
        <p14:creationId xmlns:p14="http://schemas.microsoft.com/office/powerpoint/2010/main" val="3616663095"/>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C614BCA-D0D5-4B3C-97B0-CCC62B2875AC}"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E0ABC4D-580C-4C69-865D-B5E095BA5F82}" type="slidenum">
              <a:rPr kumimoji="1" lang="ja-JP" altLang="en-US" smtClean="0"/>
              <a:t>‹#›</a:t>
            </a:fld>
            <a:endParaRPr kumimoji="1" lang="ja-JP" altLang="en-US"/>
          </a:p>
        </p:txBody>
      </p:sp>
    </p:spTree>
    <p:extLst>
      <p:ext uri="{BB962C8B-B14F-4D97-AF65-F5344CB8AC3E}">
        <p14:creationId xmlns:p14="http://schemas.microsoft.com/office/powerpoint/2010/main" val="844696723"/>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681541"/>
            <a:ext cx="2057400" cy="3913082"/>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681541"/>
            <a:ext cx="6019800" cy="3913082"/>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4AA3F89-B76D-4CBD-A8AC-3C50DA91E979}"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E0ABC4D-580C-4C69-865D-B5E095BA5F82}" type="slidenum">
              <a:rPr kumimoji="1" lang="ja-JP" altLang="en-US" smtClean="0"/>
              <a:t>‹#›</a:t>
            </a:fld>
            <a:endParaRPr kumimoji="1" lang="ja-JP" altLang="en-US"/>
          </a:p>
        </p:txBody>
      </p:sp>
    </p:spTree>
    <p:extLst>
      <p:ext uri="{BB962C8B-B14F-4D97-AF65-F5344CB8AC3E}">
        <p14:creationId xmlns:p14="http://schemas.microsoft.com/office/powerpoint/2010/main" val="4122653158"/>
      </p:ext>
    </p:extLst>
  </p:cSld>
  <p:clrMapOvr>
    <a:masterClrMapping/>
  </p:clrMapOvr>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4788023" cy="3207344"/>
          </a:xfrm>
          <a:prstGeom prst="rect">
            <a:avLst/>
          </a:prstGeom>
        </p:spPr>
      </p:pic>
      <p:cxnSp>
        <p:nvCxnSpPr>
          <p:cNvPr id="8" name="直線コネクタ 7"/>
          <p:cNvCxnSpPr/>
          <p:nvPr userDrawn="1"/>
        </p:nvCxnSpPr>
        <p:spPr>
          <a:xfrm>
            <a:off x="1115616" y="2517744"/>
            <a:ext cx="7236804"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pic>
        <p:nvPicPr>
          <p:cNvPr id="9" name="Picture 6" descr="システナロゴ1"/>
          <p:cNvPicPr>
            <a:picLocks noChangeAspect="1" noChangeArrowheads="1"/>
          </p:cNvPicPr>
          <p:nvPr userDrawn="1"/>
        </p:nvPicPr>
        <p:blipFill>
          <a:blip r:embed="rId3" cstate="print"/>
          <a:srcRect/>
          <a:stretch>
            <a:fillRect/>
          </a:stretch>
        </p:blipFill>
        <p:spPr bwMode="auto">
          <a:xfrm>
            <a:off x="4860032" y="237892"/>
            <a:ext cx="3972878" cy="978656"/>
          </a:xfrm>
          <a:prstGeom prst="rect">
            <a:avLst/>
          </a:prstGeom>
          <a:noFill/>
          <a:ln w="9525">
            <a:noFill/>
            <a:miter lim="800000"/>
            <a:headEnd/>
            <a:tailEnd/>
          </a:ln>
        </p:spPr>
      </p:pic>
      <p:sp>
        <p:nvSpPr>
          <p:cNvPr id="10" name="Rectangle 3"/>
          <p:cNvSpPr>
            <a:spLocks noChangeArrowheads="1"/>
          </p:cNvSpPr>
          <p:nvPr userDrawn="1"/>
        </p:nvSpPr>
        <p:spPr bwMode="auto">
          <a:xfrm>
            <a:off x="7684158" y="0"/>
            <a:ext cx="1512701" cy="171274"/>
          </a:xfrm>
          <a:prstGeom prst="rect">
            <a:avLst/>
          </a:prstGeom>
          <a:noFill/>
          <a:ln w="9525">
            <a:noFill/>
            <a:miter lim="800000"/>
            <a:headEnd/>
            <a:tailEnd/>
          </a:ln>
        </p:spPr>
        <p:txBody>
          <a:bodyPr/>
          <a:lstStyle/>
          <a:p>
            <a:pPr>
              <a:spcBef>
                <a:spcPct val="20000"/>
              </a:spcBef>
              <a:defRPr/>
            </a:pPr>
            <a:r>
              <a:rPr lang="en-US" altLang="ja-JP" sz="1050" b="1" dirty="0">
                <a:solidFill>
                  <a:schemeClr val="bg1">
                    <a:lumMod val="65000"/>
                  </a:schemeClr>
                </a:solidFill>
                <a:latin typeface="Microsoft Himalaya" pitchFamily="2" charset="0"/>
                <a:ea typeface="Microsoft Himalaya" pitchFamily="2" charset="0"/>
                <a:cs typeface="Microsoft Himalaya" pitchFamily="2" charset="0"/>
              </a:rPr>
              <a:t>Confidential Information</a:t>
            </a:r>
          </a:p>
        </p:txBody>
      </p:sp>
      <p:sp>
        <p:nvSpPr>
          <p:cNvPr id="11" name="Text Box 8"/>
          <p:cNvSpPr txBox="1">
            <a:spLocks noChangeArrowheads="1"/>
          </p:cNvSpPr>
          <p:nvPr userDrawn="1"/>
        </p:nvSpPr>
        <p:spPr bwMode="auto">
          <a:xfrm>
            <a:off x="4379359" y="4894008"/>
            <a:ext cx="4968512" cy="213585"/>
          </a:xfrm>
          <a:prstGeom prst="rect">
            <a:avLst/>
          </a:prstGeom>
          <a:noFill/>
          <a:ln w="9525">
            <a:noFill/>
            <a:miter lim="800000"/>
            <a:headEnd/>
            <a:tailEnd/>
          </a:ln>
          <a:effectLst/>
        </p:spPr>
        <p:txBody>
          <a:bodyPr wrap="square">
            <a:spAutoFit/>
          </a:bodyPr>
          <a:lstStyle/>
          <a:p>
            <a:pPr>
              <a:spcBef>
                <a:spcPct val="50000"/>
              </a:spcBef>
              <a:defRPr/>
            </a:pPr>
            <a:r>
              <a:rPr lang="en-US" altLang="ja-JP" sz="788" b="1" dirty="0">
                <a:solidFill>
                  <a:schemeClr val="accent3"/>
                </a:solidFill>
                <a:latin typeface="ＭＳ Ｐゴシック" charset="-128"/>
              </a:rPr>
              <a:t>COPYRIGHT ©</a:t>
            </a:r>
            <a:r>
              <a:rPr lang="en-US" altLang="ja-JP" sz="788" b="1" dirty="0" smtClean="0">
                <a:solidFill>
                  <a:schemeClr val="accent3"/>
                </a:solidFill>
                <a:latin typeface="ＭＳ Ｐゴシック" charset="-128"/>
              </a:rPr>
              <a:t>2010-2017 </a:t>
            </a:r>
            <a:r>
              <a:rPr lang="en-US" altLang="ja-JP" sz="788" b="1" dirty="0">
                <a:solidFill>
                  <a:schemeClr val="accent3"/>
                </a:solidFill>
                <a:latin typeface="ＭＳ Ｐゴシック" charset="-128"/>
              </a:rPr>
              <a:t>SYSTENA CORPORATION. ALL RIGHTS RESERVED</a:t>
            </a:r>
          </a:p>
        </p:txBody>
      </p:sp>
      <p:sp>
        <p:nvSpPr>
          <p:cNvPr id="2" name="タイトル 1"/>
          <p:cNvSpPr>
            <a:spLocks noGrp="1"/>
          </p:cNvSpPr>
          <p:nvPr>
            <p:ph type="ctrTitle"/>
          </p:nvPr>
        </p:nvSpPr>
        <p:spPr>
          <a:xfrm>
            <a:off x="685800" y="1597819"/>
            <a:ext cx="7772400" cy="1102519"/>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FD40C04-A74E-4208-B007-1F6B2D3C0B7B}"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7825272-4C43-487D-83AD-AFC060BE85DB}" type="slidenum">
              <a:rPr kumimoji="1" lang="ja-JP" altLang="en-US" smtClean="0"/>
              <a:t>‹#›</a:t>
            </a:fld>
            <a:endParaRPr kumimoji="1" lang="ja-JP" altLang="en-US"/>
          </a:p>
        </p:txBody>
      </p:sp>
    </p:spTree>
    <p:extLst>
      <p:ext uri="{BB962C8B-B14F-4D97-AF65-F5344CB8AC3E}">
        <p14:creationId xmlns:p14="http://schemas.microsoft.com/office/powerpoint/2010/main" val="2481355315"/>
      </p:ext>
    </p:extLst>
  </p:cSld>
  <p:clrMapOvr>
    <a:masterClrMapping/>
  </p:clrMapOvr>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D819DC4-2B02-421A-A70C-59909BA94A05}"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7825272-4C43-487D-83AD-AFC060BE85DB}" type="slidenum">
              <a:rPr kumimoji="1" lang="ja-JP" altLang="en-US" smtClean="0"/>
              <a:t>‹#›</a:t>
            </a:fld>
            <a:endParaRPr kumimoji="1" lang="ja-JP" altLang="en-US"/>
          </a:p>
        </p:txBody>
      </p:sp>
    </p:spTree>
    <p:extLst>
      <p:ext uri="{BB962C8B-B14F-4D97-AF65-F5344CB8AC3E}">
        <p14:creationId xmlns:p14="http://schemas.microsoft.com/office/powerpoint/2010/main" val="1128161624"/>
      </p:ext>
    </p:extLst>
  </p:cSld>
  <p:clrMapOvr>
    <a:masterClrMapping/>
  </p:clrMapOvr>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A12BCF9-DEB6-4417-B613-E257092D6E15}"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7825272-4C43-487D-83AD-AFC060BE85DB}" type="slidenum">
              <a:rPr kumimoji="1" lang="ja-JP" altLang="en-US" smtClean="0"/>
              <a:t>‹#›</a:t>
            </a:fld>
            <a:endParaRPr kumimoji="1" lang="ja-JP" altLang="en-US"/>
          </a:p>
        </p:txBody>
      </p:sp>
    </p:spTree>
    <p:extLst>
      <p:ext uri="{BB962C8B-B14F-4D97-AF65-F5344CB8AC3E}">
        <p14:creationId xmlns:p14="http://schemas.microsoft.com/office/powerpoint/2010/main" val="9376791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113589"/>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113589"/>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CBCE702-6518-45F4-836B-90CD67FE3C75}"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0C4751-2C12-4A62-A1FD-DFB580FF9209}" type="slidenum">
              <a:rPr kumimoji="1" lang="ja-JP" altLang="en-US" smtClean="0"/>
              <a:t>‹#›</a:t>
            </a:fld>
            <a:endParaRPr kumimoji="1" lang="ja-JP" altLang="en-US"/>
          </a:p>
        </p:txBody>
      </p:sp>
    </p:spTree>
    <p:extLst>
      <p:ext uri="{BB962C8B-B14F-4D97-AF65-F5344CB8AC3E}">
        <p14:creationId xmlns:p14="http://schemas.microsoft.com/office/powerpoint/2010/main" val="3311348228"/>
      </p:ext>
    </p:extLst>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2F06058-E5C8-4D2C-B84E-567CC23AA155}"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7825272-4C43-487D-83AD-AFC060BE85DB}" type="slidenum">
              <a:rPr kumimoji="1" lang="ja-JP" altLang="en-US" smtClean="0"/>
              <a:t>‹#›</a:t>
            </a:fld>
            <a:endParaRPr kumimoji="1" lang="ja-JP" altLang="en-US"/>
          </a:p>
        </p:txBody>
      </p:sp>
    </p:spTree>
    <p:extLst>
      <p:ext uri="{BB962C8B-B14F-4D97-AF65-F5344CB8AC3E}">
        <p14:creationId xmlns:p14="http://schemas.microsoft.com/office/powerpoint/2010/main" val="2912592161"/>
      </p:ext>
    </p:extLst>
  </p:cSld>
  <p:clrMapOvr>
    <a:masterClrMapping/>
  </p:clrMapOvr>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E98B2E0-6D69-441B-B810-8B9AB3699B06}" type="datetime1">
              <a:rPr kumimoji="1" lang="ja-JP" altLang="en-US" smtClean="0"/>
              <a:t>2019/10/2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7825272-4C43-487D-83AD-AFC060BE85DB}" type="slidenum">
              <a:rPr kumimoji="1" lang="ja-JP" altLang="en-US" smtClean="0"/>
              <a:t>‹#›</a:t>
            </a:fld>
            <a:endParaRPr kumimoji="1" lang="ja-JP" altLang="en-US"/>
          </a:p>
        </p:txBody>
      </p:sp>
    </p:spTree>
    <p:extLst>
      <p:ext uri="{BB962C8B-B14F-4D97-AF65-F5344CB8AC3E}">
        <p14:creationId xmlns:p14="http://schemas.microsoft.com/office/powerpoint/2010/main" val="4183686740"/>
      </p:ext>
    </p:extLst>
  </p:cSld>
  <p:clrMapOvr>
    <a:masterClrMapping/>
  </p:clrMapOvr>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4AC469D-B54B-4268-911A-E7972D240DC0}" type="datetime1">
              <a:rPr kumimoji="1" lang="ja-JP" altLang="en-US" smtClean="0"/>
              <a:t>2019/10/2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7825272-4C43-487D-83AD-AFC060BE85DB}" type="slidenum">
              <a:rPr kumimoji="1" lang="ja-JP" altLang="en-US" smtClean="0"/>
              <a:t>‹#›</a:t>
            </a:fld>
            <a:endParaRPr kumimoji="1" lang="ja-JP" altLang="en-US"/>
          </a:p>
        </p:txBody>
      </p:sp>
    </p:spTree>
    <p:extLst>
      <p:ext uri="{BB962C8B-B14F-4D97-AF65-F5344CB8AC3E}">
        <p14:creationId xmlns:p14="http://schemas.microsoft.com/office/powerpoint/2010/main" val="3541908164"/>
      </p:ext>
    </p:extLst>
  </p:cSld>
  <p:clrMapOvr>
    <a:masterClrMapping/>
  </p:clrMapOvr>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3AD7D57-8A54-491A-88B4-0DF30F23551D}" type="datetime1">
              <a:rPr kumimoji="1" lang="ja-JP" altLang="en-US" smtClean="0"/>
              <a:t>2019/10/2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7825272-4C43-487D-83AD-AFC060BE85DB}" type="slidenum">
              <a:rPr kumimoji="1" lang="ja-JP" altLang="en-US" smtClean="0"/>
              <a:t>‹#›</a:t>
            </a:fld>
            <a:endParaRPr kumimoji="1" lang="ja-JP" altLang="en-US"/>
          </a:p>
        </p:txBody>
      </p:sp>
    </p:spTree>
    <p:extLst>
      <p:ext uri="{BB962C8B-B14F-4D97-AF65-F5344CB8AC3E}">
        <p14:creationId xmlns:p14="http://schemas.microsoft.com/office/powerpoint/2010/main" val="1834593164"/>
      </p:ext>
    </p:extLst>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627535"/>
            <a:ext cx="3008313" cy="787607"/>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627535"/>
            <a:ext cx="5111750" cy="3967088"/>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1" y="1415141"/>
            <a:ext cx="3008313" cy="3179481"/>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883ABCF-1419-4E1F-90E5-DB2DE824DA23}"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7825272-4C43-487D-83AD-AFC060BE85DB}" type="slidenum">
              <a:rPr kumimoji="1" lang="ja-JP" altLang="en-US" smtClean="0"/>
              <a:t>‹#›</a:t>
            </a:fld>
            <a:endParaRPr kumimoji="1" lang="ja-JP" altLang="en-US"/>
          </a:p>
        </p:txBody>
      </p:sp>
    </p:spTree>
    <p:extLst>
      <p:ext uri="{BB962C8B-B14F-4D97-AF65-F5344CB8AC3E}">
        <p14:creationId xmlns:p14="http://schemas.microsoft.com/office/powerpoint/2010/main" val="3957958474"/>
      </p:ext>
    </p:extLst>
  </p:cSld>
  <p:clrMapOvr>
    <a:masterClrMapping/>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0"/>
            <a:ext cx="5486400" cy="425054"/>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81540"/>
            <a:ext cx="5486400" cy="2864141"/>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2A4BFBD-2195-4285-9CB1-659FF6FD97C0}"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7825272-4C43-487D-83AD-AFC060BE85DB}" type="slidenum">
              <a:rPr kumimoji="1" lang="ja-JP" altLang="en-US" smtClean="0"/>
              <a:t>‹#›</a:t>
            </a:fld>
            <a:endParaRPr kumimoji="1" lang="ja-JP" altLang="en-US"/>
          </a:p>
        </p:txBody>
      </p:sp>
    </p:spTree>
    <p:extLst>
      <p:ext uri="{BB962C8B-B14F-4D97-AF65-F5344CB8AC3E}">
        <p14:creationId xmlns:p14="http://schemas.microsoft.com/office/powerpoint/2010/main" val="1703158144"/>
      </p:ext>
    </p:extLst>
  </p:cSld>
  <p:clrMapOvr>
    <a:masterClrMapping/>
  </p:clrMapOvr>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2937058-D6B7-4571-BABE-113FDE925F01}"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7825272-4C43-487D-83AD-AFC060BE85DB}" type="slidenum">
              <a:rPr kumimoji="1" lang="ja-JP" altLang="en-US" smtClean="0"/>
              <a:t>‹#›</a:t>
            </a:fld>
            <a:endParaRPr kumimoji="1" lang="ja-JP" altLang="en-US"/>
          </a:p>
        </p:txBody>
      </p:sp>
    </p:spTree>
    <p:extLst>
      <p:ext uri="{BB962C8B-B14F-4D97-AF65-F5344CB8AC3E}">
        <p14:creationId xmlns:p14="http://schemas.microsoft.com/office/powerpoint/2010/main" val="3714446889"/>
      </p:ext>
    </p:extLst>
  </p:cSld>
  <p:clrMapOvr>
    <a:masterClrMapping/>
  </p:clrMapOvr>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681541"/>
            <a:ext cx="2057400" cy="3913082"/>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681541"/>
            <a:ext cx="6019800" cy="3913082"/>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96FC5CC-3B52-4C15-BA99-1007D077702E}"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7825272-4C43-487D-83AD-AFC060BE85DB}" type="slidenum">
              <a:rPr kumimoji="1" lang="ja-JP" altLang="en-US" smtClean="0"/>
              <a:t>‹#›</a:t>
            </a:fld>
            <a:endParaRPr kumimoji="1" lang="ja-JP" altLang="en-US"/>
          </a:p>
        </p:txBody>
      </p:sp>
    </p:spTree>
    <p:extLst>
      <p:ext uri="{BB962C8B-B14F-4D97-AF65-F5344CB8AC3E}">
        <p14:creationId xmlns:p14="http://schemas.microsoft.com/office/powerpoint/2010/main" val="226783510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1" y="1005576"/>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1" y="1485398"/>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1005576"/>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1485398"/>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E010D296-C4E3-435A-BE94-CD4CFA615AB7}" type="datetime1">
              <a:rPr kumimoji="1" lang="ja-JP" altLang="en-US" smtClean="0"/>
              <a:t>2019/10/2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B0C4751-2C12-4A62-A1FD-DFB580FF9209}" type="slidenum">
              <a:rPr kumimoji="1" lang="ja-JP" altLang="en-US" smtClean="0"/>
              <a:t>‹#›</a:t>
            </a:fld>
            <a:endParaRPr kumimoji="1" lang="ja-JP" altLang="en-US"/>
          </a:p>
        </p:txBody>
      </p:sp>
    </p:spTree>
    <p:extLst>
      <p:ext uri="{BB962C8B-B14F-4D97-AF65-F5344CB8AC3E}">
        <p14:creationId xmlns:p14="http://schemas.microsoft.com/office/powerpoint/2010/main" val="232917805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8210567-0941-4218-987B-B49B5AF845CA}" type="datetime1">
              <a:rPr kumimoji="1" lang="ja-JP" altLang="en-US" smtClean="0"/>
              <a:t>2019/10/2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B0C4751-2C12-4A62-A1FD-DFB580FF9209}" type="slidenum">
              <a:rPr kumimoji="1" lang="ja-JP" altLang="en-US" smtClean="0"/>
              <a:t>‹#›</a:t>
            </a:fld>
            <a:endParaRPr kumimoji="1" lang="ja-JP" altLang="en-US"/>
          </a:p>
        </p:txBody>
      </p:sp>
    </p:spTree>
    <p:extLst>
      <p:ext uri="{BB962C8B-B14F-4D97-AF65-F5344CB8AC3E}">
        <p14:creationId xmlns:p14="http://schemas.microsoft.com/office/powerpoint/2010/main" val="288583178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2D98C4F-1A0D-4AB8-87F8-551A8CDFEFC4}" type="datetime1">
              <a:rPr kumimoji="1" lang="ja-JP" altLang="en-US" smtClean="0"/>
              <a:t>2019/10/2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B0C4751-2C12-4A62-A1FD-DFB580FF9209}" type="slidenum">
              <a:rPr kumimoji="1" lang="ja-JP" altLang="en-US" smtClean="0"/>
              <a:t>‹#›</a:t>
            </a:fld>
            <a:endParaRPr kumimoji="1" lang="ja-JP" altLang="en-US"/>
          </a:p>
        </p:txBody>
      </p:sp>
    </p:spTree>
    <p:extLst>
      <p:ext uri="{BB962C8B-B14F-4D97-AF65-F5344CB8AC3E}">
        <p14:creationId xmlns:p14="http://schemas.microsoft.com/office/powerpoint/2010/main" val="322715018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1D5213A-AA19-422A-81C6-FC2AC2E356F5}"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pPr lvl="0" algn="r">
              <a:spcBef>
                <a:spcPts val="0"/>
              </a:spcBef>
              <a:buNone/>
            </a:pPr>
            <a:fld id="{00000000-1234-1234-1234-123412341234}" type="slidenum">
              <a:rPr lang="ja" sz="1000" smtClean="0">
                <a:solidFill>
                  <a:schemeClr val="dk2"/>
                </a:solidFill>
              </a:rPr>
              <a:t>‹#›</a:t>
            </a:fld>
            <a:endParaRPr lang="ja" sz="1000">
              <a:solidFill>
                <a:schemeClr val="dk2"/>
              </a:solidFill>
            </a:endParaRPr>
          </a:p>
        </p:txBody>
      </p:sp>
    </p:spTree>
    <p:extLst>
      <p:ext uri="{BB962C8B-B14F-4D97-AF65-F5344CB8AC3E}">
        <p14:creationId xmlns:p14="http://schemas.microsoft.com/office/powerpoint/2010/main" val="75004935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5" y="681540"/>
            <a:ext cx="3008313" cy="750547"/>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1" y="735546"/>
            <a:ext cx="5111751" cy="378042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2" y="1501710"/>
            <a:ext cx="3008313" cy="302987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CA59C8B-826F-43F4-A6A7-2121203D71AB}"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0C4751-2C12-4A62-A1FD-DFB580FF9209}" type="slidenum">
              <a:rPr kumimoji="1" lang="ja-JP" altLang="en-US" smtClean="0"/>
              <a:t>‹#›</a:t>
            </a:fld>
            <a:endParaRPr kumimoji="1" lang="ja-JP" altLang="en-US"/>
          </a:p>
        </p:txBody>
      </p:sp>
    </p:spTree>
    <p:extLst>
      <p:ext uri="{BB962C8B-B14F-4D97-AF65-F5344CB8AC3E}">
        <p14:creationId xmlns:p14="http://schemas.microsoft.com/office/powerpoint/2010/main" val="96248945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543858"/>
            <a:ext cx="5486400" cy="394483"/>
          </a:xfrm>
        </p:spPr>
        <p:txBody>
          <a:bodyPr anchor="b"/>
          <a:lstStyle>
            <a:lvl1pPr algn="l">
              <a:defRPr sz="1500" b="1"/>
            </a:lvl1pPr>
          </a:lstStyle>
          <a:p>
            <a:r>
              <a:rPr kumimoji="1" lang="ja-JP" altLang="en-US" smtClean="0"/>
              <a:t>マスター タイトルの書式設定</a:t>
            </a:r>
            <a:endParaRPr kumimoji="1" lang="ja-JP" altLang="en-US" dirty="0"/>
          </a:p>
        </p:txBody>
      </p:sp>
      <p:sp>
        <p:nvSpPr>
          <p:cNvPr id="3" name="図プレースホルダー 2"/>
          <p:cNvSpPr>
            <a:spLocks noGrp="1"/>
          </p:cNvSpPr>
          <p:nvPr>
            <p:ph type="pic" idx="1"/>
          </p:nvPr>
        </p:nvSpPr>
        <p:spPr>
          <a:xfrm>
            <a:off x="1792288" y="681540"/>
            <a:ext cx="5486400" cy="2808313"/>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792288" y="3975907"/>
            <a:ext cx="5486400" cy="560231"/>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EF0E3F3-3B4B-4A15-BD71-9340A21583B5}"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0C4751-2C12-4A62-A1FD-DFB580FF9209}" type="slidenum">
              <a:rPr kumimoji="1" lang="ja-JP" altLang="en-US" smtClean="0"/>
              <a:t>‹#›</a:t>
            </a:fld>
            <a:endParaRPr kumimoji="1" lang="ja-JP" altLang="en-US"/>
          </a:p>
        </p:txBody>
      </p:sp>
    </p:spTree>
    <p:extLst>
      <p:ext uri="{BB962C8B-B14F-4D97-AF65-F5344CB8AC3E}">
        <p14:creationId xmlns:p14="http://schemas.microsoft.com/office/powerpoint/2010/main" val="386362714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951571"/>
            <a:ext cx="8229600" cy="3394472"/>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5827C86-E555-448A-93CF-93098669729A}"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0C4751-2C12-4A62-A1FD-DFB580FF9209}" type="slidenum">
              <a:rPr kumimoji="1" lang="ja-JP" altLang="en-US" smtClean="0"/>
              <a:t>‹#›</a:t>
            </a:fld>
            <a:endParaRPr kumimoji="1" lang="ja-JP" altLang="en-US"/>
          </a:p>
        </p:txBody>
      </p:sp>
    </p:spTree>
    <p:extLst>
      <p:ext uri="{BB962C8B-B14F-4D97-AF65-F5344CB8AC3E}">
        <p14:creationId xmlns:p14="http://schemas.microsoft.com/office/powerpoint/2010/main" val="13222775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681540"/>
            <a:ext cx="2057400" cy="3780420"/>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681540"/>
            <a:ext cx="6019800" cy="3780420"/>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8C127F3-FEED-4784-8B86-AF64FC461918}"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0C4751-2C12-4A62-A1FD-DFB580FF9209}" type="slidenum">
              <a:rPr kumimoji="1" lang="ja-JP" altLang="en-US" smtClean="0"/>
              <a:t>‹#›</a:t>
            </a:fld>
            <a:endParaRPr kumimoji="1" lang="ja-JP" altLang="en-US"/>
          </a:p>
        </p:txBody>
      </p:sp>
    </p:spTree>
    <p:extLst>
      <p:ext uri="{BB962C8B-B14F-4D97-AF65-F5344CB8AC3E}">
        <p14:creationId xmlns:p14="http://schemas.microsoft.com/office/powerpoint/2010/main" val="21522416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図 2" descr="キャッチ.bmp"/>
          <p:cNvPicPr>
            <a:picLocks noChangeAspect="1"/>
          </p:cNvPicPr>
          <p:nvPr userDrawn="1"/>
        </p:nvPicPr>
        <p:blipFill>
          <a:blip r:embed="rId2" cstate="print"/>
          <a:srcRect/>
          <a:stretch>
            <a:fillRect/>
          </a:stretch>
        </p:blipFill>
        <p:spPr bwMode="auto">
          <a:xfrm>
            <a:off x="107951" y="66676"/>
            <a:ext cx="3352800" cy="178594"/>
          </a:xfrm>
          <a:prstGeom prst="rect">
            <a:avLst/>
          </a:prstGeom>
          <a:noFill/>
          <a:ln w="9525">
            <a:noFill/>
            <a:miter lim="800000"/>
            <a:headEnd/>
            <a:tailEnd/>
          </a:ln>
        </p:spPr>
      </p:pic>
      <p:sp>
        <p:nvSpPr>
          <p:cNvPr id="8" name="Rectangle 3"/>
          <p:cNvSpPr>
            <a:spLocks noChangeArrowheads="1"/>
          </p:cNvSpPr>
          <p:nvPr userDrawn="1"/>
        </p:nvSpPr>
        <p:spPr bwMode="auto">
          <a:xfrm>
            <a:off x="7308853" y="1"/>
            <a:ext cx="1800225" cy="270272"/>
          </a:xfrm>
          <a:prstGeom prst="rect">
            <a:avLst/>
          </a:prstGeom>
          <a:noFill/>
          <a:ln w="9525">
            <a:noFill/>
            <a:miter lim="800000"/>
            <a:headEnd/>
            <a:tailEnd/>
          </a:ln>
        </p:spPr>
        <p:txBody>
          <a:bodyPr/>
          <a:lstStyle/>
          <a:p>
            <a:pPr>
              <a:spcBef>
                <a:spcPct val="20000"/>
              </a:spcBef>
              <a:defRPr/>
            </a:pPr>
            <a:r>
              <a:rPr lang="en-US" altLang="ja-JP" sz="1050" b="1">
                <a:solidFill>
                  <a:srgbClr val="F8A706"/>
                </a:solidFill>
                <a:latin typeface="Monotype Corsiva" pitchFamily="66" charset="0"/>
                <a:ea typeface="HGPｺﾞｼｯｸE" pitchFamily="50" charset="-128"/>
              </a:rPr>
              <a:t>Confidential Information</a:t>
            </a:r>
          </a:p>
        </p:txBody>
      </p:sp>
      <p:cxnSp>
        <p:nvCxnSpPr>
          <p:cNvPr id="9" name="直線コネクタ 8"/>
          <p:cNvCxnSpPr/>
          <p:nvPr userDrawn="1"/>
        </p:nvCxnSpPr>
        <p:spPr>
          <a:xfrm>
            <a:off x="1015027" y="2043112"/>
            <a:ext cx="7042599"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pic>
        <p:nvPicPr>
          <p:cNvPr id="10" name="Picture 7" descr="bg_contents_02"/>
          <p:cNvPicPr>
            <a:picLocks noChangeAspect="1" noChangeArrowheads="1"/>
          </p:cNvPicPr>
          <p:nvPr userDrawn="1"/>
        </p:nvPicPr>
        <p:blipFill>
          <a:blip r:embed="rId3" cstate="print"/>
          <a:srcRect/>
          <a:stretch>
            <a:fillRect/>
          </a:stretch>
        </p:blipFill>
        <p:spPr bwMode="auto">
          <a:xfrm>
            <a:off x="0" y="4254104"/>
            <a:ext cx="9144000" cy="889397"/>
          </a:xfrm>
          <a:prstGeom prst="rect">
            <a:avLst/>
          </a:prstGeom>
          <a:noFill/>
          <a:ln w="9525">
            <a:noFill/>
            <a:miter lim="800000"/>
            <a:headEnd/>
            <a:tailEnd/>
          </a:ln>
        </p:spPr>
      </p:pic>
      <p:sp>
        <p:nvSpPr>
          <p:cNvPr id="11" name="Text Box 8"/>
          <p:cNvSpPr txBox="1">
            <a:spLocks noChangeArrowheads="1"/>
          </p:cNvSpPr>
          <p:nvPr userDrawn="1"/>
        </p:nvSpPr>
        <p:spPr bwMode="auto">
          <a:xfrm>
            <a:off x="0" y="4972050"/>
            <a:ext cx="4211960"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rgbClr val="F8A706"/>
                </a:solidFill>
                <a:latin typeface="ＭＳ Ｐゴシック" charset="-128"/>
              </a:rPr>
              <a:t>COPYRIGHT ©</a:t>
            </a:r>
            <a:r>
              <a:rPr lang="en-US" altLang="ja-JP" sz="675" b="1" dirty="0" smtClean="0">
                <a:solidFill>
                  <a:srgbClr val="F8A706"/>
                </a:solidFill>
                <a:latin typeface="ＭＳ Ｐゴシック" charset="-128"/>
              </a:rPr>
              <a:t>2010-2017 </a:t>
            </a:r>
            <a:r>
              <a:rPr lang="en-US" altLang="ja-JP" sz="675" b="1" dirty="0">
                <a:solidFill>
                  <a:srgbClr val="F8A706"/>
                </a:solidFill>
                <a:latin typeface="ＭＳ Ｐゴシック" charset="-128"/>
              </a:rPr>
              <a:t>SYSTENA CORPORATION. ALL RIGHTS RESERVED</a:t>
            </a:r>
          </a:p>
        </p:txBody>
      </p:sp>
      <p:sp>
        <p:nvSpPr>
          <p:cNvPr id="2" name="タイトル 1"/>
          <p:cNvSpPr>
            <a:spLocks noGrp="1"/>
          </p:cNvSpPr>
          <p:nvPr>
            <p:ph type="ctrTitle"/>
          </p:nvPr>
        </p:nvSpPr>
        <p:spPr>
          <a:xfrm>
            <a:off x="1015027" y="1491630"/>
            <a:ext cx="6984000" cy="529200"/>
          </a:xfrm>
        </p:spPr>
        <p:txBody>
          <a:bodyPr/>
          <a:lstStyle>
            <a:lvl1pPr algn="ctr">
              <a:defRPr/>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59299E1-8FBC-415B-A13A-BB93356ED4FD}"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3232B3-1CD1-4DFA-9B6A-EC87337D43C5}" type="slidenum">
              <a:rPr kumimoji="1" lang="ja-JP" altLang="en-US" smtClean="0"/>
              <a:t>‹#›</a:t>
            </a:fld>
            <a:endParaRPr kumimoji="1" lang="ja-JP" altLang="en-US"/>
          </a:p>
        </p:txBody>
      </p:sp>
    </p:spTree>
    <p:extLst>
      <p:ext uri="{BB962C8B-B14F-4D97-AF65-F5344CB8AC3E}">
        <p14:creationId xmlns:p14="http://schemas.microsoft.com/office/powerpoint/2010/main" val="251668633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FD46DF3-C2EE-4436-9F77-B1EA788AC9F7}"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3232B3-1CD1-4DFA-9B6A-EC87337D43C5}" type="slidenum">
              <a:rPr kumimoji="1" lang="ja-JP" altLang="en-US" smtClean="0"/>
              <a:t>‹#›</a:t>
            </a:fld>
            <a:endParaRPr kumimoji="1" lang="ja-JP" altLang="en-US"/>
          </a:p>
        </p:txBody>
      </p:sp>
    </p:spTree>
    <p:extLst>
      <p:ext uri="{BB962C8B-B14F-4D97-AF65-F5344CB8AC3E}">
        <p14:creationId xmlns:p14="http://schemas.microsoft.com/office/powerpoint/2010/main" val="23461493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6"/>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F75C1A8-F37E-4FBF-9391-1E42477FEAF1}"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3232B3-1CD1-4DFA-9B6A-EC87337D43C5}" type="slidenum">
              <a:rPr kumimoji="1" lang="ja-JP" altLang="en-US" smtClean="0"/>
              <a:t>‹#›</a:t>
            </a:fld>
            <a:endParaRPr kumimoji="1" lang="ja-JP" altLang="en-US"/>
          </a:p>
        </p:txBody>
      </p:sp>
    </p:spTree>
    <p:extLst>
      <p:ext uri="{BB962C8B-B14F-4D97-AF65-F5344CB8AC3E}">
        <p14:creationId xmlns:p14="http://schemas.microsoft.com/office/powerpoint/2010/main" val="382891798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005577"/>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005577"/>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CBAA9FF-2526-4EC8-AFB6-9BD01E81D69D}"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3232B3-1CD1-4DFA-9B6A-EC87337D43C5}" type="slidenum">
              <a:rPr kumimoji="1" lang="ja-JP" altLang="en-US" smtClean="0"/>
              <a:t>‹#›</a:t>
            </a:fld>
            <a:endParaRPr kumimoji="1" lang="ja-JP" altLang="en-US"/>
          </a:p>
        </p:txBody>
      </p:sp>
    </p:spTree>
    <p:extLst>
      <p:ext uri="{BB962C8B-B14F-4D97-AF65-F5344CB8AC3E}">
        <p14:creationId xmlns:p14="http://schemas.microsoft.com/office/powerpoint/2010/main" val="55177525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1" y="951570"/>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1" y="1431391"/>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951570"/>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1431391"/>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16CCD81-9194-4663-95C9-F3AA3D19AF39}" type="datetime1">
              <a:rPr kumimoji="1" lang="ja-JP" altLang="en-US" smtClean="0"/>
              <a:t>2019/10/2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93232B3-1CD1-4DFA-9B6A-EC87337D43C5}" type="slidenum">
              <a:rPr kumimoji="1" lang="ja-JP" altLang="en-US" smtClean="0"/>
              <a:t>‹#›</a:t>
            </a:fld>
            <a:endParaRPr kumimoji="1" lang="ja-JP" altLang="en-US"/>
          </a:p>
        </p:txBody>
      </p:sp>
    </p:spTree>
    <p:extLst>
      <p:ext uri="{BB962C8B-B14F-4D97-AF65-F5344CB8AC3E}">
        <p14:creationId xmlns:p14="http://schemas.microsoft.com/office/powerpoint/2010/main" val="381657990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48B45E3-C920-408F-8487-2D37E3C5605B}" type="datetime1">
              <a:rPr kumimoji="1" lang="ja-JP" altLang="en-US" smtClean="0"/>
              <a:t>2019/10/2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93232B3-1CD1-4DFA-9B6A-EC87337D43C5}" type="slidenum">
              <a:rPr kumimoji="1" lang="ja-JP" altLang="en-US" smtClean="0"/>
              <a:t>‹#›</a:t>
            </a:fld>
            <a:endParaRPr kumimoji="1" lang="ja-JP" altLang="en-US"/>
          </a:p>
        </p:txBody>
      </p:sp>
    </p:spTree>
    <p:extLst>
      <p:ext uri="{BB962C8B-B14F-4D97-AF65-F5344CB8AC3E}">
        <p14:creationId xmlns:p14="http://schemas.microsoft.com/office/powerpoint/2010/main" val="23983752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6"/>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AFAD0B8-81D5-4B0B-AF10-4811A4EB3CEF}"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pPr lvl="0" algn="r">
              <a:spcBef>
                <a:spcPts val="0"/>
              </a:spcBef>
              <a:buNone/>
            </a:pPr>
            <a:fld id="{00000000-1234-1234-1234-123412341234}" type="slidenum">
              <a:rPr lang="ja" sz="1000" smtClean="0">
                <a:solidFill>
                  <a:schemeClr val="dk2"/>
                </a:solidFill>
              </a:rPr>
              <a:t>‹#›</a:t>
            </a:fld>
            <a:endParaRPr lang="ja" sz="1000">
              <a:solidFill>
                <a:schemeClr val="dk2"/>
              </a:solidFill>
            </a:endParaRPr>
          </a:p>
        </p:txBody>
      </p:sp>
    </p:spTree>
    <p:extLst>
      <p:ext uri="{BB962C8B-B14F-4D97-AF65-F5344CB8AC3E}">
        <p14:creationId xmlns:p14="http://schemas.microsoft.com/office/powerpoint/2010/main" val="335888759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C76E09D-D2A4-4C6E-955A-6380F0575BE9}" type="datetime1">
              <a:rPr kumimoji="1" lang="ja-JP" altLang="en-US" smtClean="0"/>
              <a:t>2019/10/2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93232B3-1CD1-4DFA-9B6A-EC87337D43C5}" type="slidenum">
              <a:rPr kumimoji="1" lang="ja-JP" altLang="en-US" smtClean="0"/>
              <a:t>‹#›</a:t>
            </a:fld>
            <a:endParaRPr kumimoji="1" lang="ja-JP" altLang="en-US"/>
          </a:p>
        </p:txBody>
      </p:sp>
    </p:spTree>
    <p:extLst>
      <p:ext uri="{BB962C8B-B14F-4D97-AF65-F5344CB8AC3E}">
        <p14:creationId xmlns:p14="http://schemas.microsoft.com/office/powerpoint/2010/main" val="250375786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725467"/>
            <a:ext cx="3008313" cy="766163"/>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1" y="735546"/>
            <a:ext cx="5111751" cy="385907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2" y="1501710"/>
            <a:ext cx="3008313" cy="3092914"/>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E493491-F2C6-4BAA-A422-6B18B0927AB2}"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3232B3-1CD1-4DFA-9B6A-EC87337D43C5}" type="slidenum">
              <a:rPr kumimoji="1" lang="ja-JP" altLang="en-US" smtClean="0"/>
              <a:t>‹#›</a:t>
            </a:fld>
            <a:endParaRPr kumimoji="1" lang="ja-JP" altLang="en-US"/>
          </a:p>
        </p:txBody>
      </p:sp>
    </p:spTree>
    <p:extLst>
      <p:ext uri="{BB962C8B-B14F-4D97-AF65-F5344CB8AC3E}">
        <p14:creationId xmlns:p14="http://schemas.microsoft.com/office/powerpoint/2010/main" val="86571920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1"/>
            <a:ext cx="5486400" cy="425054"/>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735547"/>
            <a:ext cx="5486400" cy="281013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792288" y="4025504"/>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7966657-9B76-4ED6-8C3E-1F565E135C3C}"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3232B3-1CD1-4DFA-9B6A-EC87337D43C5}" type="slidenum">
              <a:rPr kumimoji="1" lang="ja-JP" altLang="en-US" smtClean="0"/>
              <a:t>‹#›</a:t>
            </a:fld>
            <a:endParaRPr kumimoji="1" lang="ja-JP" altLang="en-US"/>
          </a:p>
        </p:txBody>
      </p:sp>
    </p:spTree>
    <p:extLst>
      <p:ext uri="{BB962C8B-B14F-4D97-AF65-F5344CB8AC3E}">
        <p14:creationId xmlns:p14="http://schemas.microsoft.com/office/powerpoint/2010/main" val="423526951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05978"/>
            <a:ext cx="6984000" cy="475562"/>
          </a:xfr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27069" y="797458"/>
            <a:ext cx="8229600" cy="3394472"/>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13950ED-8159-4B5C-8E83-2DB43742C588}"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3232B3-1CD1-4DFA-9B6A-EC87337D43C5}" type="slidenum">
              <a:rPr kumimoji="1" lang="ja-JP" altLang="en-US" smtClean="0"/>
              <a:t>‹#›</a:t>
            </a:fld>
            <a:endParaRPr kumimoji="1" lang="ja-JP" altLang="en-US"/>
          </a:p>
        </p:txBody>
      </p:sp>
    </p:spTree>
    <p:extLst>
      <p:ext uri="{BB962C8B-B14F-4D97-AF65-F5344CB8AC3E}">
        <p14:creationId xmlns:p14="http://schemas.microsoft.com/office/powerpoint/2010/main" val="188737200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681540"/>
            <a:ext cx="2057400" cy="375106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681540"/>
            <a:ext cx="6019800" cy="375106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A8A89B4-A61B-4E2C-A22B-30AB7A7E7F13}"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3232B3-1CD1-4DFA-9B6A-EC87337D43C5}" type="slidenum">
              <a:rPr kumimoji="1" lang="ja-JP" altLang="en-US" smtClean="0"/>
              <a:t>‹#›</a:t>
            </a:fld>
            <a:endParaRPr kumimoji="1" lang="ja-JP" altLang="en-US"/>
          </a:p>
        </p:txBody>
      </p:sp>
    </p:spTree>
    <p:extLst>
      <p:ext uri="{BB962C8B-B14F-4D97-AF65-F5344CB8AC3E}">
        <p14:creationId xmlns:p14="http://schemas.microsoft.com/office/powerpoint/2010/main" val="265167748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15" name="Picture 2"/>
          <p:cNvPicPr>
            <a:picLocks noChangeAspect="1" noChangeArrowheads="1"/>
          </p:cNvPicPr>
          <p:nvPr userDrawn="1"/>
        </p:nvPicPr>
        <p:blipFill>
          <a:blip r:embed="rId2" cstate="print"/>
          <a:srcRect/>
          <a:stretch>
            <a:fillRect/>
          </a:stretch>
        </p:blipFill>
        <p:spPr bwMode="auto">
          <a:xfrm>
            <a:off x="3851277" y="1221583"/>
            <a:ext cx="5292725" cy="3278981"/>
          </a:xfrm>
          <a:prstGeom prst="rect">
            <a:avLst/>
          </a:prstGeom>
          <a:noFill/>
          <a:ln w="9525">
            <a:noFill/>
            <a:miter lim="800000"/>
            <a:headEnd/>
            <a:tailEnd/>
          </a:ln>
        </p:spPr>
      </p:pic>
      <p:pic>
        <p:nvPicPr>
          <p:cNvPr id="16" name="Picture 7" descr="システナmaster5"/>
          <p:cNvPicPr>
            <a:picLocks noChangeAspect="1" noChangeArrowheads="1"/>
          </p:cNvPicPr>
          <p:nvPr userDrawn="1"/>
        </p:nvPicPr>
        <p:blipFill>
          <a:blip r:embed="rId3" cstate="print"/>
          <a:srcRect/>
          <a:stretch>
            <a:fillRect/>
          </a:stretch>
        </p:blipFill>
        <p:spPr bwMode="auto">
          <a:xfrm>
            <a:off x="0" y="4538662"/>
            <a:ext cx="9144000" cy="604838"/>
          </a:xfrm>
          <a:prstGeom prst="rect">
            <a:avLst/>
          </a:prstGeom>
          <a:noFill/>
          <a:ln w="9525">
            <a:noFill/>
            <a:miter lim="800000"/>
            <a:headEnd/>
            <a:tailEnd/>
          </a:ln>
        </p:spPr>
      </p:pic>
      <p:sp>
        <p:nvSpPr>
          <p:cNvPr id="17" name="Text Box 8"/>
          <p:cNvSpPr txBox="1">
            <a:spLocks noChangeArrowheads="1"/>
          </p:cNvSpPr>
          <p:nvPr userDrawn="1"/>
        </p:nvSpPr>
        <p:spPr bwMode="auto">
          <a:xfrm>
            <a:off x="4982839" y="5007769"/>
            <a:ext cx="4290195"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rgbClr val="FF3300"/>
                </a:solidFill>
                <a:latin typeface="ＭＳ Ｐゴシック" charset="-128"/>
              </a:rPr>
              <a:t>COPYRIGHT ©</a:t>
            </a:r>
            <a:r>
              <a:rPr lang="en-US" altLang="ja-JP" sz="675" b="1" dirty="0" smtClean="0">
                <a:solidFill>
                  <a:srgbClr val="FF3300"/>
                </a:solidFill>
                <a:latin typeface="ＭＳ Ｐゴシック" charset="-128"/>
              </a:rPr>
              <a:t>2010-2017 </a:t>
            </a:r>
            <a:r>
              <a:rPr lang="en-US" altLang="ja-JP" sz="675" b="1" dirty="0">
                <a:solidFill>
                  <a:srgbClr val="FF3300"/>
                </a:solidFill>
                <a:latin typeface="ＭＳ Ｐゴシック" charset="-128"/>
              </a:rPr>
              <a:t>SYSTENA CORPORATION. ALL RIGHTS RESERVED</a:t>
            </a:r>
          </a:p>
        </p:txBody>
      </p:sp>
      <p:sp>
        <p:nvSpPr>
          <p:cNvPr id="18" name="Rectangle 3"/>
          <p:cNvSpPr>
            <a:spLocks noChangeArrowheads="1"/>
          </p:cNvSpPr>
          <p:nvPr userDrawn="1"/>
        </p:nvSpPr>
        <p:spPr bwMode="auto">
          <a:xfrm>
            <a:off x="7308853" y="1"/>
            <a:ext cx="1800225" cy="270272"/>
          </a:xfrm>
          <a:prstGeom prst="rect">
            <a:avLst/>
          </a:prstGeom>
          <a:noFill/>
          <a:ln w="9525">
            <a:noFill/>
            <a:miter lim="800000"/>
            <a:headEnd/>
            <a:tailEnd/>
          </a:ln>
        </p:spPr>
        <p:txBody>
          <a:bodyPr/>
          <a:lstStyle/>
          <a:p>
            <a:pPr>
              <a:spcBef>
                <a:spcPct val="20000"/>
              </a:spcBef>
              <a:defRPr/>
            </a:pPr>
            <a:r>
              <a:rPr lang="en-US" altLang="ja-JP" sz="1050" b="1">
                <a:solidFill>
                  <a:srgbClr val="F8A706"/>
                </a:solidFill>
                <a:latin typeface="Monotype Corsiva" pitchFamily="66" charset="0"/>
                <a:ea typeface="HGPｺﾞｼｯｸE" pitchFamily="50" charset="-128"/>
              </a:rPr>
              <a:t>Confidential Information</a:t>
            </a:r>
          </a:p>
        </p:txBody>
      </p:sp>
      <p:cxnSp>
        <p:nvCxnSpPr>
          <p:cNvPr id="19" name="直線コネクタ 8"/>
          <p:cNvCxnSpPr/>
          <p:nvPr userDrawn="1"/>
        </p:nvCxnSpPr>
        <p:spPr>
          <a:xfrm>
            <a:off x="1015027" y="2043112"/>
            <a:ext cx="7085367"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ctrTitle"/>
          </p:nvPr>
        </p:nvSpPr>
        <p:spPr>
          <a:xfrm>
            <a:off x="899592" y="1383618"/>
            <a:ext cx="7309372" cy="659495"/>
          </a:xfrm>
        </p:spPr>
        <p:txBody>
          <a:bodyPr/>
          <a:lstStyle>
            <a:lvl1pPr algn="ctr">
              <a:defRPr/>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398F890-5BAC-4099-B6BE-892E52A4D282}"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C4384DC-A240-4244-A555-81E0ED0AEF43}" type="slidenum">
              <a:rPr kumimoji="1" lang="ja-JP" altLang="en-US" smtClean="0"/>
              <a:t>‹#›</a:t>
            </a:fld>
            <a:endParaRPr kumimoji="1" lang="ja-JP" altLang="en-US"/>
          </a:p>
        </p:txBody>
      </p:sp>
    </p:spTree>
    <p:extLst>
      <p:ext uri="{BB962C8B-B14F-4D97-AF65-F5344CB8AC3E}">
        <p14:creationId xmlns:p14="http://schemas.microsoft.com/office/powerpoint/2010/main" val="164372028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FBC376A-D839-4647-92B7-65AC84620B4F}"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C4384DC-A240-4244-A555-81E0ED0AEF43}" type="slidenum">
              <a:rPr kumimoji="1" lang="ja-JP" altLang="en-US" smtClean="0"/>
              <a:t>‹#›</a:t>
            </a:fld>
            <a:endParaRPr kumimoji="1" lang="ja-JP" altLang="en-US"/>
          </a:p>
        </p:txBody>
      </p:sp>
    </p:spTree>
    <p:extLst>
      <p:ext uri="{BB962C8B-B14F-4D97-AF65-F5344CB8AC3E}">
        <p14:creationId xmlns:p14="http://schemas.microsoft.com/office/powerpoint/2010/main" val="380442409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6"/>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B4586AC-5B44-4D2D-B8AF-A9B8BCB0778E}"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C4384DC-A240-4244-A555-81E0ED0AEF43}" type="slidenum">
              <a:rPr kumimoji="1" lang="ja-JP" altLang="en-US" smtClean="0"/>
              <a:t>‹#›</a:t>
            </a:fld>
            <a:endParaRPr kumimoji="1" lang="ja-JP" altLang="en-US"/>
          </a:p>
        </p:txBody>
      </p:sp>
    </p:spTree>
    <p:extLst>
      <p:ext uri="{BB962C8B-B14F-4D97-AF65-F5344CB8AC3E}">
        <p14:creationId xmlns:p14="http://schemas.microsoft.com/office/powerpoint/2010/main" val="354000651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005577"/>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005577"/>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1492DFC-9BF2-456C-BDDB-6230061781F9}"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C4384DC-A240-4244-A555-81E0ED0AEF43}" type="slidenum">
              <a:rPr kumimoji="1" lang="ja-JP" altLang="en-US" smtClean="0"/>
              <a:t>‹#›</a:t>
            </a:fld>
            <a:endParaRPr kumimoji="1" lang="ja-JP" altLang="en-US"/>
          </a:p>
        </p:txBody>
      </p:sp>
    </p:spTree>
    <p:extLst>
      <p:ext uri="{BB962C8B-B14F-4D97-AF65-F5344CB8AC3E}">
        <p14:creationId xmlns:p14="http://schemas.microsoft.com/office/powerpoint/2010/main" val="182276112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1" y="951570"/>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1" y="1431391"/>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951570"/>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1431391"/>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7699BE1-BB2F-49E5-9C43-23ED6734FD79}" type="datetime1">
              <a:rPr kumimoji="1" lang="ja-JP" altLang="en-US" smtClean="0"/>
              <a:t>2019/10/2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C4384DC-A240-4244-A555-81E0ED0AEF43}" type="slidenum">
              <a:rPr kumimoji="1" lang="ja-JP" altLang="en-US" smtClean="0"/>
              <a:t>‹#›</a:t>
            </a:fld>
            <a:endParaRPr kumimoji="1" lang="ja-JP" altLang="en-US"/>
          </a:p>
        </p:txBody>
      </p:sp>
    </p:spTree>
    <p:extLst>
      <p:ext uri="{BB962C8B-B14F-4D97-AF65-F5344CB8AC3E}">
        <p14:creationId xmlns:p14="http://schemas.microsoft.com/office/powerpoint/2010/main" val="401408057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3AE40F2-6566-4E0C-8CA0-AE5BE9ED7210}"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pPr lvl="0" algn="r">
              <a:spcBef>
                <a:spcPts val="0"/>
              </a:spcBef>
              <a:buNone/>
            </a:pPr>
            <a:fld id="{00000000-1234-1234-1234-123412341234}" type="slidenum">
              <a:rPr lang="ja" sz="1000" smtClean="0">
                <a:solidFill>
                  <a:schemeClr val="dk2"/>
                </a:solidFill>
              </a:rPr>
              <a:t>‹#›</a:t>
            </a:fld>
            <a:endParaRPr lang="ja" sz="1000">
              <a:solidFill>
                <a:schemeClr val="dk2"/>
              </a:solidFill>
            </a:endParaRPr>
          </a:p>
        </p:txBody>
      </p:sp>
    </p:spTree>
    <p:extLst>
      <p:ext uri="{BB962C8B-B14F-4D97-AF65-F5344CB8AC3E}">
        <p14:creationId xmlns:p14="http://schemas.microsoft.com/office/powerpoint/2010/main" val="3663264097"/>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95E6D34-4B10-415B-83B6-964FB0D37642}" type="datetime1">
              <a:rPr kumimoji="1" lang="ja-JP" altLang="en-US" smtClean="0"/>
              <a:t>2019/10/2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C4384DC-A240-4244-A555-81E0ED0AEF43}" type="slidenum">
              <a:rPr kumimoji="1" lang="ja-JP" altLang="en-US" smtClean="0"/>
              <a:t>‹#›</a:t>
            </a:fld>
            <a:endParaRPr kumimoji="1" lang="ja-JP" altLang="en-US"/>
          </a:p>
        </p:txBody>
      </p:sp>
    </p:spTree>
    <p:extLst>
      <p:ext uri="{BB962C8B-B14F-4D97-AF65-F5344CB8AC3E}">
        <p14:creationId xmlns:p14="http://schemas.microsoft.com/office/powerpoint/2010/main" val="4191450225"/>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6F43E1E-7997-4536-9E32-91A30E3A21A7}" type="datetime1">
              <a:rPr kumimoji="1" lang="ja-JP" altLang="en-US" smtClean="0"/>
              <a:t>2019/10/2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C4384DC-A240-4244-A555-81E0ED0AEF43}" type="slidenum">
              <a:rPr kumimoji="1" lang="ja-JP" altLang="en-US" smtClean="0"/>
              <a:t>‹#›</a:t>
            </a:fld>
            <a:endParaRPr kumimoji="1" lang="ja-JP" altLang="en-US"/>
          </a:p>
        </p:txBody>
      </p:sp>
    </p:spTree>
    <p:extLst>
      <p:ext uri="{BB962C8B-B14F-4D97-AF65-F5344CB8AC3E}">
        <p14:creationId xmlns:p14="http://schemas.microsoft.com/office/powerpoint/2010/main" val="2755403388"/>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573529"/>
            <a:ext cx="3008313" cy="787607"/>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1" y="573528"/>
            <a:ext cx="5111751" cy="396708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4" name="テキスト プレースホルダー 3"/>
          <p:cNvSpPr>
            <a:spLocks noGrp="1"/>
          </p:cNvSpPr>
          <p:nvPr>
            <p:ph type="body" sz="half" idx="2"/>
          </p:nvPr>
        </p:nvSpPr>
        <p:spPr>
          <a:xfrm>
            <a:off x="457202" y="1361136"/>
            <a:ext cx="3008313" cy="317948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D10739D-3BDA-4318-B864-93F46DEFE0A8}"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C4384DC-A240-4244-A555-81E0ED0AEF43}" type="slidenum">
              <a:rPr kumimoji="1" lang="ja-JP" altLang="en-US" smtClean="0"/>
              <a:t>‹#›</a:t>
            </a:fld>
            <a:endParaRPr kumimoji="1" lang="ja-JP" altLang="en-US"/>
          </a:p>
        </p:txBody>
      </p:sp>
    </p:spTree>
    <p:extLst>
      <p:ext uri="{BB962C8B-B14F-4D97-AF65-F5344CB8AC3E}">
        <p14:creationId xmlns:p14="http://schemas.microsoft.com/office/powerpoint/2010/main" val="398265444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543858"/>
            <a:ext cx="5486400" cy="425054"/>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573529"/>
            <a:ext cx="5486400" cy="2864141"/>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792288" y="3968911"/>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CDE330E-A6D7-4760-8E43-44830D03A7FE}"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C4384DC-A240-4244-A555-81E0ED0AEF43}" type="slidenum">
              <a:rPr kumimoji="1" lang="ja-JP" altLang="en-US" smtClean="0"/>
              <a:t>‹#›</a:t>
            </a:fld>
            <a:endParaRPr kumimoji="1" lang="ja-JP" altLang="en-US"/>
          </a:p>
        </p:txBody>
      </p:sp>
    </p:spTree>
    <p:extLst>
      <p:ext uri="{BB962C8B-B14F-4D97-AF65-F5344CB8AC3E}">
        <p14:creationId xmlns:p14="http://schemas.microsoft.com/office/powerpoint/2010/main" val="304204372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95C27D4-0E60-44EB-8788-AD811AD4F6CB}"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C4384DC-A240-4244-A555-81E0ED0AEF43}" type="slidenum">
              <a:rPr kumimoji="1" lang="ja-JP" altLang="en-US" smtClean="0"/>
              <a:t>‹#›</a:t>
            </a:fld>
            <a:endParaRPr kumimoji="1" lang="ja-JP" altLang="en-US"/>
          </a:p>
        </p:txBody>
      </p:sp>
    </p:spTree>
    <p:extLst>
      <p:ext uri="{BB962C8B-B14F-4D97-AF65-F5344CB8AC3E}">
        <p14:creationId xmlns:p14="http://schemas.microsoft.com/office/powerpoint/2010/main" val="2426252644"/>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573528"/>
            <a:ext cx="2057400" cy="3967089"/>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573528"/>
            <a:ext cx="6019800" cy="3967089"/>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35468EC-1490-4DFE-ABE9-634A713448B4}"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C4384DC-A240-4244-A555-81E0ED0AEF43}" type="slidenum">
              <a:rPr kumimoji="1" lang="ja-JP" altLang="en-US" smtClean="0"/>
              <a:t>‹#›</a:t>
            </a:fld>
            <a:endParaRPr kumimoji="1" lang="ja-JP" altLang="en-US"/>
          </a:p>
        </p:txBody>
      </p:sp>
    </p:spTree>
    <p:extLst>
      <p:ext uri="{BB962C8B-B14F-4D97-AF65-F5344CB8AC3E}">
        <p14:creationId xmlns:p14="http://schemas.microsoft.com/office/powerpoint/2010/main" val="223873730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srcRect/>
          <a:stretch>
            <a:fillRect/>
          </a:stretch>
        </p:blipFill>
        <p:spPr bwMode="auto">
          <a:xfrm>
            <a:off x="1" y="1329930"/>
            <a:ext cx="5292725" cy="3278981"/>
          </a:xfrm>
          <a:prstGeom prst="rect">
            <a:avLst/>
          </a:prstGeom>
          <a:noFill/>
          <a:ln w="9525">
            <a:noFill/>
            <a:miter lim="800000"/>
            <a:headEnd/>
            <a:tailEnd/>
          </a:ln>
        </p:spPr>
      </p:pic>
      <p:pic>
        <p:nvPicPr>
          <p:cNvPr id="8" name="図 2" descr="キャッチ.bmp"/>
          <p:cNvPicPr>
            <a:picLocks noChangeAspect="1"/>
          </p:cNvPicPr>
          <p:nvPr userDrawn="1"/>
        </p:nvPicPr>
        <p:blipFill>
          <a:blip r:embed="rId3" cstate="print"/>
          <a:srcRect/>
          <a:stretch>
            <a:fillRect/>
          </a:stretch>
        </p:blipFill>
        <p:spPr bwMode="auto">
          <a:xfrm>
            <a:off x="250825" y="4769644"/>
            <a:ext cx="3352800" cy="178594"/>
          </a:xfrm>
          <a:prstGeom prst="rect">
            <a:avLst/>
          </a:prstGeom>
          <a:noFill/>
          <a:ln w="9525">
            <a:noFill/>
            <a:miter lim="800000"/>
            <a:headEnd/>
            <a:tailEnd/>
          </a:ln>
        </p:spPr>
      </p:pic>
      <p:sp>
        <p:nvSpPr>
          <p:cNvPr id="9" name="Rectangle 3"/>
          <p:cNvSpPr>
            <a:spLocks noChangeArrowheads="1"/>
          </p:cNvSpPr>
          <p:nvPr userDrawn="1"/>
        </p:nvSpPr>
        <p:spPr bwMode="auto">
          <a:xfrm>
            <a:off x="7343778" y="1"/>
            <a:ext cx="1800225" cy="270272"/>
          </a:xfrm>
          <a:prstGeom prst="rect">
            <a:avLst/>
          </a:prstGeom>
          <a:noFill/>
          <a:ln w="9525">
            <a:noFill/>
            <a:miter lim="800000"/>
            <a:headEnd/>
            <a:tailEnd/>
          </a:ln>
        </p:spPr>
        <p:txBody>
          <a:bodyPr/>
          <a:lstStyle/>
          <a:p>
            <a:pPr>
              <a:spcBef>
                <a:spcPct val="20000"/>
              </a:spcBef>
              <a:defRPr/>
            </a:pPr>
            <a:r>
              <a:rPr lang="en-US" altLang="ja-JP" sz="1050" b="1" dirty="0">
                <a:solidFill>
                  <a:srgbClr val="F8A706"/>
                </a:solidFill>
                <a:latin typeface="Monotype Corsiva" pitchFamily="66" charset="0"/>
                <a:ea typeface="HGPｺﾞｼｯｸE" pitchFamily="50" charset="-128"/>
              </a:rPr>
              <a:t>Confidential Information</a:t>
            </a:r>
          </a:p>
        </p:txBody>
      </p:sp>
      <p:pic>
        <p:nvPicPr>
          <p:cNvPr id="10" name="Picture 5" descr="システナロゴ1"/>
          <p:cNvPicPr>
            <a:picLocks noChangeAspect="1" noChangeArrowheads="1"/>
          </p:cNvPicPr>
          <p:nvPr userDrawn="1"/>
        </p:nvPicPr>
        <p:blipFill>
          <a:blip r:embed="rId4" cstate="print"/>
          <a:srcRect/>
          <a:stretch>
            <a:fillRect/>
          </a:stretch>
        </p:blipFill>
        <p:spPr bwMode="auto">
          <a:xfrm>
            <a:off x="6588126" y="4513661"/>
            <a:ext cx="2555875" cy="629840"/>
          </a:xfrm>
          <a:prstGeom prst="rect">
            <a:avLst/>
          </a:prstGeom>
          <a:noFill/>
          <a:ln w="9525">
            <a:noFill/>
            <a:miter lim="800000"/>
            <a:headEnd/>
            <a:tailEnd/>
          </a:ln>
        </p:spPr>
      </p:pic>
      <p:sp>
        <p:nvSpPr>
          <p:cNvPr id="11" name="Line 6"/>
          <p:cNvSpPr>
            <a:spLocks noChangeShapeType="1"/>
          </p:cNvSpPr>
          <p:nvPr userDrawn="1"/>
        </p:nvSpPr>
        <p:spPr bwMode="auto">
          <a:xfrm>
            <a:off x="179390" y="5001816"/>
            <a:ext cx="6408737" cy="0"/>
          </a:xfrm>
          <a:prstGeom prst="line">
            <a:avLst/>
          </a:prstGeom>
          <a:noFill/>
          <a:ln w="38100">
            <a:solidFill>
              <a:srgbClr val="F8A706"/>
            </a:solidFill>
            <a:round/>
            <a:headEnd/>
            <a:tailEnd/>
          </a:ln>
          <a:effectLst/>
        </p:spPr>
        <p:txBody>
          <a:bodyPr/>
          <a:lstStyle/>
          <a:p>
            <a:pPr>
              <a:defRPr/>
            </a:pPr>
            <a:endParaRPr lang="ja-JP" altLang="en-US" sz="1050"/>
          </a:p>
        </p:txBody>
      </p:sp>
      <p:sp>
        <p:nvSpPr>
          <p:cNvPr id="12" name="Text Box 9"/>
          <p:cNvSpPr txBox="1">
            <a:spLocks noChangeArrowheads="1"/>
          </p:cNvSpPr>
          <p:nvPr userDrawn="1"/>
        </p:nvSpPr>
        <p:spPr bwMode="auto">
          <a:xfrm>
            <a:off x="147638" y="4995863"/>
            <a:ext cx="4208339"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rgbClr val="F8A706"/>
                </a:solidFill>
                <a:latin typeface="ＭＳ Ｐゴシック" charset="-128"/>
              </a:rPr>
              <a:t>COPYRIGHT ©</a:t>
            </a:r>
            <a:r>
              <a:rPr lang="en-US" altLang="ja-JP" sz="675" b="1" dirty="0" smtClean="0">
                <a:solidFill>
                  <a:srgbClr val="F8A706"/>
                </a:solidFill>
                <a:latin typeface="ＭＳ Ｐゴシック" charset="-128"/>
              </a:rPr>
              <a:t>2010-2017 </a:t>
            </a:r>
            <a:r>
              <a:rPr lang="en-US" altLang="ja-JP" sz="675" b="1" dirty="0">
                <a:solidFill>
                  <a:srgbClr val="F8A706"/>
                </a:solidFill>
                <a:latin typeface="ＭＳ Ｐゴシック" charset="-128"/>
              </a:rPr>
              <a:t>SYSTENA CORPORATION. ALL RIGHTS RESERVED</a:t>
            </a:r>
          </a:p>
        </p:txBody>
      </p:sp>
      <p:cxnSp>
        <p:nvCxnSpPr>
          <p:cNvPr id="13" name="直線コネクタ 8"/>
          <p:cNvCxnSpPr/>
          <p:nvPr userDrawn="1"/>
        </p:nvCxnSpPr>
        <p:spPr>
          <a:xfrm>
            <a:off x="1015027" y="2043112"/>
            <a:ext cx="7042599"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ctrTitle"/>
          </p:nvPr>
        </p:nvSpPr>
        <p:spPr>
          <a:xfrm>
            <a:off x="1015027" y="1275606"/>
            <a:ext cx="7042599" cy="767507"/>
          </a:xfrm>
        </p:spPr>
        <p:txBody>
          <a:bodyPr/>
          <a:lstStyle>
            <a:lvl1pPr algn="ctr">
              <a:defRPr/>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092B27FF-BAA1-4B1E-A92E-5C232728DBF4}"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760AB6-7F8A-4217-9EF3-57006733749D}" type="slidenum">
              <a:rPr kumimoji="1" lang="ja-JP" altLang="en-US" smtClean="0"/>
              <a:t>‹#›</a:t>
            </a:fld>
            <a:endParaRPr kumimoji="1" lang="ja-JP" altLang="en-US"/>
          </a:p>
        </p:txBody>
      </p:sp>
    </p:spTree>
    <p:extLst>
      <p:ext uri="{BB962C8B-B14F-4D97-AF65-F5344CB8AC3E}">
        <p14:creationId xmlns:p14="http://schemas.microsoft.com/office/powerpoint/2010/main" val="180714059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DD7717F-96E6-49B4-89CC-271FF21BC244}"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760AB6-7F8A-4217-9EF3-57006733749D}" type="slidenum">
              <a:rPr kumimoji="1" lang="ja-JP" altLang="en-US" smtClean="0"/>
              <a:t>‹#›</a:t>
            </a:fld>
            <a:endParaRPr kumimoji="1" lang="ja-JP" altLang="en-US"/>
          </a:p>
        </p:txBody>
      </p:sp>
    </p:spTree>
    <p:extLst>
      <p:ext uri="{BB962C8B-B14F-4D97-AF65-F5344CB8AC3E}">
        <p14:creationId xmlns:p14="http://schemas.microsoft.com/office/powerpoint/2010/main" val="2749788417"/>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6"/>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6FDC417-7D41-40FE-9EA1-966FE2D06564}"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760AB6-7F8A-4217-9EF3-57006733749D}" type="slidenum">
              <a:rPr kumimoji="1" lang="ja-JP" altLang="en-US" smtClean="0"/>
              <a:t>‹#›</a:t>
            </a:fld>
            <a:endParaRPr kumimoji="1" lang="ja-JP" altLang="en-US"/>
          </a:p>
        </p:txBody>
      </p:sp>
    </p:spTree>
    <p:extLst>
      <p:ext uri="{BB962C8B-B14F-4D97-AF65-F5344CB8AC3E}">
        <p14:creationId xmlns:p14="http://schemas.microsoft.com/office/powerpoint/2010/main" val="1044096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005577"/>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005577"/>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85C428C-A62D-47E7-9FC0-6FC8A95F1C63}"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9760AB6-7F8A-4217-9EF3-57006733749D}" type="slidenum">
              <a:rPr kumimoji="1" lang="ja-JP" altLang="en-US" smtClean="0"/>
              <a:t>‹#›</a:t>
            </a:fld>
            <a:endParaRPr kumimoji="1" lang="ja-JP" altLang="en-US"/>
          </a:p>
        </p:txBody>
      </p:sp>
    </p:spTree>
    <p:extLst>
      <p:ext uri="{BB962C8B-B14F-4D97-AF65-F5344CB8AC3E}">
        <p14:creationId xmlns:p14="http://schemas.microsoft.com/office/powerpoint/2010/main" val="384998009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6183" y="951570"/>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6183" y="1431391"/>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5" name="テキスト プレースホルダー 4"/>
          <p:cNvSpPr>
            <a:spLocks noGrp="1"/>
          </p:cNvSpPr>
          <p:nvPr>
            <p:ph type="body" sz="quarter" idx="3"/>
          </p:nvPr>
        </p:nvSpPr>
        <p:spPr>
          <a:xfrm>
            <a:off x="4644009" y="951570"/>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4009" y="1431391"/>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7" name="日付プレースホルダー 6"/>
          <p:cNvSpPr>
            <a:spLocks noGrp="1"/>
          </p:cNvSpPr>
          <p:nvPr>
            <p:ph type="dt" sz="half" idx="10"/>
          </p:nvPr>
        </p:nvSpPr>
        <p:spPr/>
        <p:txBody>
          <a:bodyPr/>
          <a:lstStyle/>
          <a:p>
            <a:fld id="{A7C025AD-9125-4F8F-A48D-2E79AC345079}" type="datetime1">
              <a:rPr kumimoji="1" lang="ja-JP" altLang="en-US" smtClean="0"/>
              <a:t>2019/10/2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pPr lvl="0" algn="r">
              <a:spcBef>
                <a:spcPts val="0"/>
              </a:spcBef>
              <a:buNone/>
            </a:pPr>
            <a:fld id="{00000000-1234-1234-1234-123412341234}" type="slidenum">
              <a:rPr lang="ja" sz="1000" smtClean="0">
                <a:solidFill>
                  <a:schemeClr val="dk2"/>
                </a:solidFill>
              </a:rPr>
              <a:t>‹#›</a:t>
            </a:fld>
            <a:endParaRPr lang="ja" sz="1000">
              <a:solidFill>
                <a:schemeClr val="dk2"/>
              </a:solidFill>
            </a:endParaRPr>
          </a:p>
        </p:txBody>
      </p:sp>
    </p:spTree>
    <p:extLst>
      <p:ext uri="{BB962C8B-B14F-4D97-AF65-F5344CB8AC3E}">
        <p14:creationId xmlns:p14="http://schemas.microsoft.com/office/powerpoint/2010/main" val="3229324183"/>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1" y="951570"/>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1" y="1431391"/>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951570"/>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1431391"/>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F61B0EF-A013-4956-805F-AF4A001CC949}" type="datetime1">
              <a:rPr kumimoji="1" lang="ja-JP" altLang="en-US" smtClean="0"/>
              <a:t>2019/10/2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9760AB6-7F8A-4217-9EF3-57006733749D}" type="slidenum">
              <a:rPr kumimoji="1" lang="ja-JP" altLang="en-US" smtClean="0"/>
              <a:t>‹#›</a:t>
            </a:fld>
            <a:endParaRPr kumimoji="1" lang="ja-JP" altLang="en-US"/>
          </a:p>
        </p:txBody>
      </p:sp>
    </p:spTree>
    <p:extLst>
      <p:ext uri="{BB962C8B-B14F-4D97-AF65-F5344CB8AC3E}">
        <p14:creationId xmlns:p14="http://schemas.microsoft.com/office/powerpoint/2010/main" val="2274328427"/>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EC4C691A-7AE9-46FB-9A96-D44D0183E3E7}" type="datetime1">
              <a:rPr kumimoji="1" lang="ja-JP" altLang="en-US" smtClean="0"/>
              <a:t>2019/10/2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9760AB6-7F8A-4217-9EF3-57006733749D}" type="slidenum">
              <a:rPr kumimoji="1" lang="ja-JP" altLang="en-US" smtClean="0"/>
              <a:t>‹#›</a:t>
            </a:fld>
            <a:endParaRPr kumimoji="1" lang="ja-JP" altLang="en-US"/>
          </a:p>
        </p:txBody>
      </p:sp>
    </p:spTree>
    <p:extLst>
      <p:ext uri="{BB962C8B-B14F-4D97-AF65-F5344CB8AC3E}">
        <p14:creationId xmlns:p14="http://schemas.microsoft.com/office/powerpoint/2010/main" val="1553118968"/>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F7B0F3B-BAEB-491E-A873-48BD9E6C2CE5}" type="datetime1">
              <a:rPr kumimoji="1" lang="ja-JP" altLang="en-US" smtClean="0"/>
              <a:t>2019/10/2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9760AB6-7F8A-4217-9EF3-57006733749D}" type="slidenum">
              <a:rPr kumimoji="1" lang="ja-JP" altLang="en-US" smtClean="0"/>
              <a:t>‹#›</a:t>
            </a:fld>
            <a:endParaRPr kumimoji="1" lang="ja-JP" altLang="en-US"/>
          </a:p>
        </p:txBody>
      </p:sp>
    </p:spTree>
    <p:extLst>
      <p:ext uri="{BB962C8B-B14F-4D97-AF65-F5344CB8AC3E}">
        <p14:creationId xmlns:p14="http://schemas.microsoft.com/office/powerpoint/2010/main" val="3596808242"/>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531282"/>
            <a:ext cx="3008313" cy="798330"/>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1" y="519522"/>
            <a:ext cx="5111751" cy="402109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4" name="テキスト プレースホルダー 3"/>
          <p:cNvSpPr>
            <a:spLocks noGrp="1"/>
          </p:cNvSpPr>
          <p:nvPr>
            <p:ph type="body" sz="half" idx="2"/>
          </p:nvPr>
        </p:nvSpPr>
        <p:spPr>
          <a:xfrm>
            <a:off x="457202" y="1329612"/>
            <a:ext cx="3008313" cy="3222765"/>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87BCBF1-F146-4F7D-B18D-10B5BBCFDF2B}"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9760AB6-7F8A-4217-9EF3-57006733749D}" type="slidenum">
              <a:rPr kumimoji="1" lang="ja-JP" altLang="en-US" smtClean="0"/>
              <a:t>‹#›</a:t>
            </a:fld>
            <a:endParaRPr kumimoji="1" lang="ja-JP" altLang="en-US"/>
          </a:p>
        </p:txBody>
      </p:sp>
    </p:spTree>
    <p:extLst>
      <p:ext uri="{BB962C8B-B14F-4D97-AF65-F5344CB8AC3E}">
        <p14:creationId xmlns:p14="http://schemas.microsoft.com/office/powerpoint/2010/main" val="2821308087"/>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543858"/>
            <a:ext cx="5486400" cy="425054"/>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573528"/>
            <a:ext cx="5486400" cy="2972153"/>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792288" y="3968911"/>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0DAE205-B92A-4103-96CC-2EBA0713AAC5}"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9760AB6-7F8A-4217-9EF3-57006733749D}" type="slidenum">
              <a:rPr kumimoji="1" lang="ja-JP" altLang="en-US" smtClean="0"/>
              <a:t>‹#›</a:t>
            </a:fld>
            <a:endParaRPr kumimoji="1" lang="ja-JP" altLang="en-US"/>
          </a:p>
        </p:txBody>
      </p:sp>
    </p:spTree>
    <p:extLst>
      <p:ext uri="{BB962C8B-B14F-4D97-AF65-F5344CB8AC3E}">
        <p14:creationId xmlns:p14="http://schemas.microsoft.com/office/powerpoint/2010/main" val="665841769"/>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33468"/>
            <a:ext cx="6984000" cy="529200"/>
          </a:xfr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3AEB9F5-25A9-4147-ACF1-3F5260E58A7C}"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760AB6-7F8A-4217-9EF3-57006733749D}" type="slidenum">
              <a:rPr kumimoji="1" lang="ja-JP" altLang="en-US" smtClean="0"/>
              <a:t>‹#›</a:t>
            </a:fld>
            <a:endParaRPr kumimoji="1" lang="ja-JP" altLang="en-US"/>
          </a:p>
        </p:txBody>
      </p:sp>
    </p:spTree>
    <p:extLst>
      <p:ext uri="{BB962C8B-B14F-4D97-AF65-F5344CB8AC3E}">
        <p14:creationId xmlns:p14="http://schemas.microsoft.com/office/powerpoint/2010/main" val="894691260"/>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519522"/>
            <a:ext cx="2057400" cy="402109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519522"/>
            <a:ext cx="6019800" cy="402109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1CFFB0F-E77E-4DD8-9104-98EA3AD81AF3}"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760AB6-7F8A-4217-9EF3-57006733749D}" type="slidenum">
              <a:rPr kumimoji="1" lang="ja-JP" altLang="en-US" smtClean="0"/>
              <a:t>‹#›</a:t>
            </a:fld>
            <a:endParaRPr kumimoji="1" lang="ja-JP" altLang="en-US"/>
          </a:p>
        </p:txBody>
      </p:sp>
    </p:spTree>
    <p:extLst>
      <p:ext uri="{BB962C8B-B14F-4D97-AF65-F5344CB8AC3E}">
        <p14:creationId xmlns:p14="http://schemas.microsoft.com/office/powerpoint/2010/main" val="298865780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145"/>
            <a:ext cx="1562732" cy="5152319"/>
          </a:xfrm>
          <a:prstGeom prst="rect">
            <a:avLst/>
          </a:prstGeom>
        </p:spPr>
      </p:pic>
      <p:pic>
        <p:nvPicPr>
          <p:cNvPr id="8" name="Picture 6" descr="システナロゴ1"/>
          <p:cNvPicPr>
            <a:picLocks noChangeAspect="1" noChangeArrowheads="1"/>
          </p:cNvPicPr>
          <p:nvPr userDrawn="1"/>
        </p:nvPicPr>
        <p:blipFill>
          <a:blip r:embed="rId3" cstate="print"/>
          <a:srcRect/>
          <a:stretch>
            <a:fillRect/>
          </a:stretch>
        </p:blipFill>
        <p:spPr bwMode="auto">
          <a:xfrm>
            <a:off x="6997163" y="145749"/>
            <a:ext cx="1966923" cy="484520"/>
          </a:xfrm>
          <a:prstGeom prst="rect">
            <a:avLst/>
          </a:prstGeom>
          <a:noFill/>
          <a:ln w="9525">
            <a:noFill/>
            <a:miter lim="800000"/>
            <a:headEnd/>
            <a:tailEnd/>
          </a:ln>
        </p:spPr>
      </p:pic>
      <p:cxnSp>
        <p:nvCxnSpPr>
          <p:cNvPr id="9" name="直線コネクタ 8"/>
          <p:cNvCxnSpPr/>
          <p:nvPr userDrawn="1"/>
        </p:nvCxnSpPr>
        <p:spPr>
          <a:xfrm>
            <a:off x="1583183" y="2358461"/>
            <a:ext cx="7236804"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10" name="Text Box 8"/>
          <p:cNvSpPr txBox="1">
            <a:spLocks noChangeArrowheads="1"/>
          </p:cNvSpPr>
          <p:nvPr userDrawn="1"/>
        </p:nvSpPr>
        <p:spPr bwMode="auto">
          <a:xfrm>
            <a:off x="4921759" y="4974785"/>
            <a:ext cx="4150806" cy="196208"/>
          </a:xfrm>
          <a:prstGeom prst="rect">
            <a:avLst/>
          </a:prstGeom>
          <a:noFill/>
          <a:ln w="9525">
            <a:noFill/>
            <a:miter lim="800000"/>
            <a:headEnd/>
            <a:tailEnd/>
          </a:ln>
          <a:effectLst/>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spcBef>
                <a:spcPct val="50000"/>
              </a:spcBef>
              <a:defRPr/>
            </a:pPr>
            <a:r>
              <a:rPr lang="en-US" altLang="ja-JP" sz="675" b="1" dirty="0">
                <a:solidFill>
                  <a:schemeClr val="accent6">
                    <a:lumMod val="50000"/>
                  </a:schemeClr>
                </a:solidFill>
                <a:latin typeface="ＭＳ Ｐゴシック" charset="-128"/>
              </a:rPr>
              <a:t>COPYRIGHT ©</a:t>
            </a:r>
            <a:r>
              <a:rPr lang="en-US" altLang="ja-JP" sz="675" b="1" dirty="0" smtClean="0">
                <a:solidFill>
                  <a:schemeClr val="accent6">
                    <a:lumMod val="50000"/>
                  </a:schemeClr>
                </a:solidFill>
                <a:latin typeface="ＭＳ Ｐゴシック" charset="-128"/>
              </a:rPr>
              <a:t>2010-2017 </a:t>
            </a:r>
            <a:r>
              <a:rPr lang="en-US" altLang="ja-JP" sz="675" b="1" dirty="0">
                <a:solidFill>
                  <a:schemeClr val="accent6">
                    <a:lumMod val="50000"/>
                  </a:schemeClr>
                </a:solidFill>
                <a:latin typeface="ＭＳ Ｐゴシック" charset="-128"/>
              </a:rPr>
              <a:t>SYSTENA CORPORATION. ALL RIGHTS RESERVED</a:t>
            </a:r>
          </a:p>
        </p:txBody>
      </p:sp>
      <p:pic>
        <p:nvPicPr>
          <p:cNvPr id="11" name="図 10"/>
          <p:cNvPicPr>
            <a:picLocks noChangeAspect="1"/>
          </p:cNvPicPr>
          <p:nvPr userDrawn="1"/>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5505180" y="4728014"/>
            <a:ext cx="3555556" cy="333334"/>
          </a:xfrm>
          <a:prstGeom prst="rect">
            <a:avLst/>
          </a:prstGeom>
        </p:spPr>
      </p:pic>
      <p:sp>
        <p:nvSpPr>
          <p:cNvPr id="12" name="Rectangle 3"/>
          <p:cNvSpPr>
            <a:spLocks noChangeArrowheads="1"/>
          </p:cNvSpPr>
          <p:nvPr userDrawn="1"/>
        </p:nvSpPr>
        <p:spPr bwMode="auto">
          <a:xfrm>
            <a:off x="7527904" y="-4410"/>
            <a:ext cx="1512701" cy="171274"/>
          </a:xfrm>
          <a:prstGeom prst="rect">
            <a:avLst/>
          </a:prstGeom>
          <a:noFill/>
          <a:ln w="9525">
            <a:noFill/>
            <a:miter lim="800000"/>
            <a:headEnd/>
            <a:tailEnd/>
          </a:ln>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spcBef>
                <a:spcPct val="20000"/>
              </a:spcBef>
              <a:defRPr/>
            </a:pPr>
            <a:r>
              <a:rPr lang="en-US" altLang="ja-JP" sz="1050" b="1" dirty="0">
                <a:solidFill>
                  <a:schemeClr val="bg1">
                    <a:lumMod val="65000"/>
                  </a:schemeClr>
                </a:solidFill>
                <a:latin typeface="Microsoft Himalaya" pitchFamily="2" charset="0"/>
                <a:ea typeface="Microsoft Himalaya" pitchFamily="2" charset="0"/>
                <a:cs typeface="Microsoft Himalaya" pitchFamily="2" charset="0"/>
              </a:rPr>
              <a:t>Confidential Information</a:t>
            </a:r>
          </a:p>
        </p:txBody>
      </p:sp>
      <p:sp>
        <p:nvSpPr>
          <p:cNvPr id="2" name="タイトル 1"/>
          <p:cNvSpPr>
            <a:spLocks noGrp="1"/>
          </p:cNvSpPr>
          <p:nvPr>
            <p:ph type="ctrTitle"/>
          </p:nvPr>
        </p:nvSpPr>
        <p:spPr>
          <a:xfrm>
            <a:off x="1536968" y="1761660"/>
            <a:ext cx="6984000" cy="529200"/>
          </a:xfrm>
        </p:spPr>
        <p:txBody>
          <a:bodyPr>
            <a:normAutofit/>
          </a:bodyPr>
          <a:lstStyle>
            <a:lvl1pPr algn="ctr">
              <a:defRPr sz="2400"/>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721359" y="2787774"/>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8085D00-20E4-499B-A56A-80C5F893F20C}"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82A83BE-F68A-4BCB-9378-31BD4777DDC4}" type="slidenum">
              <a:rPr kumimoji="1" lang="ja-JP" altLang="en-US" smtClean="0"/>
              <a:t>‹#›</a:t>
            </a:fld>
            <a:endParaRPr kumimoji="1" lang="ja-JP" altLang="en-US"/>
          </a:p>
        </p:txBody>
      </p:sp>
    </p:spTree>
    <p:extLst>
      <p:ext uri="{BB962C8B-B14F-4D97-AF65-F5344CB8AC3E}">
        <p14:creationId xmlns:p14="http://schemas.microsoft.com/office/powerpoint/2010/main" val="24345226"/>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 preserve="1">
  <p:cSld name="1_タイトル スライド">
    <p:spTree>
      <p:nvGrpSpPr>
        <p:cNvPr id="1" name=""/>
        <p:cNvGrpSpPr/>
        <p:nvPr/>
      </p:nvGrpSpPr>
      <p:grpSpPr>
        <a:xfrm>
          <a:off x="0" y="0"/>
          <a:ext cx="0" cy="0"/>
          <a:chOff x="0" y="0"/>
          <a:chExt cx="0" cy="0"/>
        </a:xfrm>
      </p:grpSpPr>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40" y="3492190"/>
            <a:ext cx="9149037" cy="1651310"/>
          </a:xfrm>
          <a:prstGeom prst="rect">
            <a:avLst/>
          </a:prstGeom>
        </p:spPr>
      </p:pic>
      <p:cxnSp>
        <p:nvCxnSpPr>
          <p:cNvPr id="8" name="直線コネクタ 7"/>
          <p:cNvCxnSpPr/>
          <p:nvPr userDrawn="1"/>
        </p:nvCxnSpPr>
        <p:spPr>
          <a:xfrm>
            <a:off x="1007083" y="1761660"/>
            <a:ext cx="7236804"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pic>
        <p:nvPicPr>
          <p:cNvPr id="9" name="図 8"/>
          <p:cNvPicPr>
            <a:picLocks noChangeAspect="1"/>
          </p:cNvPicPr>
          <p:nvPr userDrawn="1"/>
        </p:nvPicPr>
        <p:blipFill>
          <a:blip r:embed="rId3">
            <a:duotone>
              <a:prstClr val="black"/>
              <a:schemeClr val="accent3">
                <a:tint val="45000"/>
                <a:satMod val="400000"/>
              </a:schemeClr>
            </a:duotone>
            <a:extLst>
              <a:ext uri="{BEBA8EAE-BF5A-486C-A8C5-ECC9F3942E4B}">
                <a14:imgProps xmlns:a14="http://schemas.microsoft.com/office/drawing/2010/main">
                  <a14:imgLayer r:embed="rId4">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08520" y="-31531"/>
            <a:ext cx="3555556" cy="333334"/>
          </a:xfrm>
          <a:prstGeom prst="rect">
            <a:avLst/>
          </a:prstGeom>
        </p:spPr>
      </p:pic>
      <p:pic>
        <p:nvPicPr>
          <p:cNvPr id="10" name="Picture 6" descr="システナロゴ1"/>
          <p:cNvPicPr>
            <a:picLocks noChangeAspect="1" noChangeArrowheads="1"/>
          </p:cNvPicPr>
          <p:nvPr userDrawn="1"/>
        </p:nvPicPr>
        <p:blipFill>
          <a:blip r:embed="rId5" cstate="print"/>
          <a:srcRect/>
          <a:stretch>
            <a:fillRect/>
          </a:stretch>
        </p:blipFill>
        <p:spPr bwMode="auto">
          <a:xfrm>
            <a:off x="7177078" y="193614"/>
            <a:ext cx="1966923" cy="484520"/>
          </a:xfrm>
          <a:prstGeom prst="rect">
            <a:avLst/>
          </a:prstGeom>
          <a:noFill/>
          <a:ln w="9525">
            <a:noFill/>
            <a:miter lim="800000"/>
            <a:headEnd/>
            <a:tailEnd/>
          </a:ln>
        </p:spPr>
      </p:pic>
      <p:sp>
        <p:nvSpPr>
          <p:cNvPr id="11" name="Rectangle 3"/>
          <p:cNvSpPr>
            <a:spLocks noChangeArrowheads="1"/>
          </p:cNvSpPr>
          <p:nvPr userDrawn="1"/>
        </p:nvSpPr>
        <p:spPr bwMode="auto">
          <a:xfrm>
            <a:off x="7343776" y="31531"/>
            <a:ext cx="1800225" cy="270272"/>
          </a:xfrm>
          <a:prstGeom prst="rect">
            <a:avLst/>
          </a:prstGeom>
          <a:noFill/>
          <a:ln w="9525">
            <a:noFill/>
            <a:miter lim="800000"/>
            <a:headEnd/>
            <a:tailEnd/>
          </a:ln>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spcBef>
                <a:spcPct val="20000"/>
              </a:spcBef>
              <a:defRPr/>
            </a:pPr>
            <a:r>
              <a:rPr lang="en-US" altLang="ja-JP" sz="1050" b="1" dirty="0">
                <a:solidFill>
                  <a:srgbClr val="FF903E"/>
                </a:solidFill>
                <a:latin typeface="Monotype Corsiva" pitchFamily="66" charset="0"/>
                <a:ea typeface="HGPｺﾞｼｯｸE" pitchFamily="50" charset="-128"/>
              </a:rPr>
              <a:t>Confidential Information</a:t>
            </a:r>
          </a:p>
        </p:txBody>
      </p:sp>
      <p:sp>
        <p:nvSpPr>
          <p:cNvPr id="12" name="Text Box 8"/>
          <p:cNvSpPr txBox="1">
            <a:spLocks noChangeArrowheads="1"/>
          </p:cNvSpPr>
          <p:nvPr userDrawn="1"/>
        </p:nvSpPr>
        <p:spPr bwMode="auto">
          <a:xfrm>
            <a:off x="-4940" y="5001908"/>
            <a:ext cx="4150806" cy="196208"/>
          </a:xfrm>
          <a:prstGeom prst="rect">
            <a:avLst/>
          </a:prstGeom>
          <a:noFill/>
          <a:ln w="9525">
            <a:noFill/>
            <a:miter lim="800000"/>
            <a:headEnd/>
            <a:tailEnd/>
          </a:ln>
          <a:effectLst/>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spcBef>
                <a:spcPct val="50000"/>
              </a:spcBef>
              <a:defRPr/>
            </a:pPr>
            <a:r>
              <a:rPr lang="en-US" altLang="ja-JP" sz="675" b="1" dirty="0">
                <a:solidFill>
                  <a:schemeClr val="accent6">
                    <a:lumMod val="50000"/>
                  </a:schemeClr>
                </a:solidFill>
                <a:latin typeface="ＭＳ Ｐゴシック" charset="-128"/>
              </a:rPr>
              <a:t>COPYRIGHT ©</a:t>
            </a:r>
            <a:r>
              <a:rPr lang="en-US" altLang="ja-JP" sz="675" b="1" dirty="0" smtClean="0">
                <a:solidFill>
                  <a:schemeClr val="accent6">
                    <a:lumMod val="50000"/>
                  </a:schemeClr>
                </a:solidFill>
                <a:latin typeface="ＭＳ Ｐゴシック" charset="-128"/>
              </a:rPr>
              <a:t>2010-2017 </a:t>
            </a:r>
            <a:r>
              <a:rPr lang="en-US" altLang="ja-JP" sz="675" b="1" dirty="0">
                <a:solidFill>
                  <a:schemeClr val="accent6">
                    <a:lumMod val="50000"/>
                  </a:schemeClr>
                </a:solidFill>
                <a:latin typeface="ＭＳ Ｐゴシック" charset="-128"/>
              </a:rPr>
              <a:t>SYSTENA CORPORATION. ALL RIGHTS RESERVED</a:t>
            </a:r>
          </a:p>
        </p:txBody>
      </p:sp>
      <p:sp>
        <p:nvSpPr>
          <p:cNvPr id="2" name="タイトル 1"/>
          <p:cNvSpPr>
            <a:spLocks noGrp="1"/>
          </p:cNvSpPr>
          <p:nvPr>
            <p:ph type="ctrTitle"/>
          </p:nvPr>
        </p:nvSpPr>
        <p:spPr>
          <a:xfrm>
            <a:off x="1080000" y="1167594"/>
            <a:ext cx="6984000" cy="529200"/>
          </a:xfrm>
        </p:spPr>
        <p:txBody>
          <a:bodyPr>
            <a:normAutofit/>
          </a:bodyPr>
          <a:lstStyle>
            <a:lvl1pPr algn="ctr">
              <a:defRPr sz="2400"/>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203169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697F0EDF-9C01-42CF-A80F-407F2E925C3B}"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82A83BE-F68A-4BCB-9378-31BD4777DDC4}" type="slidenum">
              <a:rPr kumimoji="1" lang="ja-JP" altLang="en-US" smtClean="0"/>
              <a:t>‹#›</a:t>
            </a:fld>
            <a:endParaRPr kumimoji="1" lang="ja-JP" altLang="en-US"/>
          </a:p>
        </p:txBody>
      </p:sp>
    </p:spTree>
    <p:extLst>
      <p:ext uri="{BB962C8B-B14F-4D97-AF65-F5344CB8AC3E}">
        <p14:creationId xmlns:p14="http://schemas.microsoft.com/office/powerpoint/2010/main" val="129153674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6EE7164-640F-4F83-B8DA-C8BCB3EA844F}"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82A83BE-F68A-4BCB-9378-31BD4777DDC4}" type="slidenum">
              <a:rPr kumimoji="1" lang="ja-JP" altLang="en-US" smtClean="0"/>
              <a:t>‹#›</a:t>
            </a:fld>
            <a:endParaRPr kumimoji="1" lang="ja-JP" altLang="en-US"/>
          </a:p>
        </p:txBody>
      </p:sp>
    </p:spTree>
    <p:extLst>
      <p:ext uri="{BB962C8B-B14F-4D97-AF65-F5344CB8AC3E}">
        <p14:creationId xmlns:p14="http://schemas.microsoft.com/office/powerpoint/2010/main" val="36781350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974F150-B927-4E70-B866-3A10820FC9D2}" type="datetime1">
              <a:rPr kumimoji="1" lang="ja-JP" altLang="en-US" smtClean="0"/>
              <a:t>2019/10/2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pPr lvl="0" algn="r">
              <a:spcBef>
                <a:spcPts val="0"/>
              </a:spcBef>
              <a:buNone/>
            </a:pPr>
            <a:fld id="{00000000-1234-1234-1234-123412341234}" type="slidenum">
              <a:rPr lang="ja" sz="1000" smtClean="0">
                <a:solidFill>
                  <a:schemeClr val="dk2"/>
                </a:solidFill>
              </a:rPr>
              <a:t>‹#›</a:t>
            </a:fld>
            <a:endParaRPr lang="ja" sz="1000">
              <a:solidFill>
                <a:schemeClr val="dk2"/>
              </a:solidFill>
            </a:endParaRPr>
          </a:p>
        </p:txBody>
      </p:sp>
    </p:spTree>
    <p:extLst>
      <p:ext uri="{BB962C8B-B14F-4D97-AF65-F5344CB8AC3E}">
        <p14:creationId xmlns:p14="http://schemas.microsoft.com/office/powerpoint/2010/main" val="57731785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00F0A3B-A9BC-4F81-901C-20C34C75D95F}"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82A83BE-F68A-4BCB-9378-31BD4777DDC4}" type="slidenum">
              <a:rPr kumimoji="1" lang="ja-JP" altLang="en-US" smtClean="0"/>
              <a:t>‹#›</a:t>
            </a:fld>
            <a:endParaRPr kumimoji="1" lang="ja-JP" altLang="en-US"/>
          </a:p>
        </p:txBody>
      </p:sp>
    </p:spTree>
    <p:extLst>
      <p:ext uri="{BB962C8B-B14F-4D97-AF65-F5344CB8AC3E}">
        <p14:creationId xmlns:p14="http://schemas.microsoft.com/office/powerpoint/2010/main" val="70803601"/>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5DAE725-F701-435E-A07A-1D6D9C30600A}"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82A83BE-F68A-4BCB-9378-31BD4777DDC4}" type="slidenum">
              <a:rPr kumimoji="1" lang="ja-JP" altLang="en-US" smtClean="0"/>
              <a:t>‹#›</a:t>
            </a:fld>
            <a:endParaRPr kumimoji="1" lang="ja-JP" altLang="en-US"/>
          </a:p>
        </p:txBody>
      </p:sp>
    </p:spTree>
    <p:extLst>
      <p:ext uri="{BB962C8B-B14F-4D97-AF65-F5344CB8AC3E}">
        <p14:creationId xmlns:p14="http://schemas.microsoft.com/office/powerpoint/2010/main" val="2255875316"/>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EDE5866-40B9-48FD-AF8C-533C16A52DEB}" type="datetime1">
              <a:rPr kumimoji="1" lang="ja-JP" altLang="en-US" smtClean="0"/>
              <a:t>2019/10/2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82A83BE-F68A-4BCB-9378-31BD4777DDC4}" type="slidenum">
              <a:rPr kumimoji="1" lang="ja-JP" altLang="en-US" smtClean="0"/>
              <a:t>‹#›</a:t>
            </a:fld>
            <a:endParaRPr kumimoji="1" lang="ja-JP" altLang="en-US"/>
          </a:p>
        </p:txBody>
      </p:sp>
    </p:spTree>
    <p:extLst>
      <p:ext uri="{BB962C8B-B14F-4D97-AF65-F5344CB8AC3E}">
        <p14:creationId xmlns:p14="http://schemas.microsoft.com/office/powerpoint/2010/main" val="4241109189"/>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2C94E98-8EB8-470E-9BC1-3151E1D245A9}" type="datetime1">
              <a:rPr kumimoji="1" lang="ja-JP" altLang="en-US" smtClean="0"/>
              <a:t>2019/10/2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82A83BE-F68A-4BCB-9378-31BD4777DDC4}" type="slidenum">
              <a:rPr kumimoji="1" lang="ja-JP" altLang="en-US" smtClean="0"/>
              <a:t>‹#›</a:t>
            </a:fld>
            <a:endParaRPr kumimoji="1" lang="ja-JP" altLang="en-US"/>
          </a:p>
        </p:txBody>
      </p:sp>
    </p:spTree>
    <p:extLst>
      <p:ext uri="{BB962C8B-B14F-4D97-AF65-F5344CB8AC3E}">
        <p14:creationId xmlns:p14="http://schemas.microsoft.com/office/powerpoint/2010/main" val="1407718255"/>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6A6C90B-09DB-4DAA-8239-0965DA92C562}" type="datetime1">
              <a:rPr kumimoji="1" lang="ja-JP" altLang="en-US" smtClean="0"/>
              <a:t>2019/10/2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82A83BE-F68A-4BCB-9378-31BD4777DDC4}" type="slidenum">
              <a:rPr kumimoji="1" lang="ja-JP" altLang="en-US" smtClean="0"/>
              <a:t>‹#›</a:t>
            </a:fld>
            <a:endParaRPr kumimoji="1" lang="ja-JP" altLang="en-US"/>
          </a:p>
        </p:txBody>
      </p:sp>
    </p:spTree>
    <p:extLst>
      <p:ext uri="{BB962C8B-B14F-4D97-AF65-F5344CB8AC3E}">
        <p14:creationId xmlns:p14="http://schemas.microsoft.com/office/powerpoint/2010/main" val="1645562187"/>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585289"/>
            <a:ext cx="3008313" cy="798329"/>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573529"/>
            <a:ext cx="5111750" cy="402109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1" y="1371857"/>
            <a:ext cx="3008313" cy="3222765"/>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62B7BDF-B330-4028-9E4C-8CF3651DF6DB}"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82A83BE-F68A-4BCB-9378-31BD4777DDC4}" type="slidenum">
              <a:rPr kumimoji="1" lang="ja-JP" altLang="en-US" smtClean="0"/>
              <a:t>‹#›</a:t>
            </a:fld>
            <a:endParaRPr kumimoji="1" lang="ja-JP" altLang="en-US"/>
          </a:p>
        </p:txBody>
      </p:sp>
    </p:spTree>
    <p:extLst>
      <p:ext uri="{BB962C8B-B14F-4D97-AF65-F5344CB8AC3E}">
        <p14:creationId xmlns:p14="http://schemas.microsoft.com/office/powerpoint/2010/main" val="2083923245"/>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0"/>
            <a:ext cx="5486400" cy="425054"/>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573528"/>
            <a:ext cx="5486400" cy="2972153"/>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DC586AB-336F-4CC6-B0AD-8F88A267CD8B}"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82A83BE-F68A-4BCB-9378-31BD4777DDC4}" type="slidenum">
              <a:rPr kumimoji="1" lang="ja-JP" altLang="en-US" smtClean="0"/>
              <a:t>‹#›</a:t>
            </a:fld>
            <a:endParaRPr kumimoji="1" lang="ja-JP" altLang="en-US"/>
          </a:p>
        </p:txBody>
      </p:sp>
    </p:spTree>
    <p:extLst>
      <p:ext uri="{BB962C8B-B14F-4D97-AF65-F5344CB8AC3E}">
        <p14:creationId xmlns:p14="http://schemas.microsoft.com/office/powerpoint/2010/main" val="320583778"/>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2F318B0-51CB-43A8-B66B-A49A3BC0CD03}"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82A83BE-F68A-4BCB-9378-31BD4777DDC4}" type="slidenum">
              <a:rPr kumimoji="1" lang="ja-JP" altLang="en-US" smtClean="0"/>
              <a:t>‹#›</a:t>
            </a:fld>
            <a:endParaRPr kumimoji="1" lang="ja-JP" altLang="en-US"/>
          </a:p>
        </p:txBody>
      </p:sp>
    </p:spTree>
    <p:extLst>
      <p:ext uri="{BB962C8B-B14F-4D97-AF65-F5344CB8AC3E}">
        <p14:creationId xmlns:p14="http://schemas.microsoft.com/office/powerpoint/2010/main" val="4000762758"/>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573529"/>
            <a:ext cx="2057400" cy="4021094"/>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573529"/>
            <a:ext cx="6019800" cy="4021094"/>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ED126D5-DB45-4347-A398-09554973A81C}"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82A83BE-F68A-4BCB-9378-31BD4777DDC4}" type="slidenum">
              <a:rPr kumimoji="1" lang="ja-JP" altLang="en-US" smtClean="0"/>
              <a:t>‹#›</a:t>
            </a:fld>
            <a:endParaRPr kumimoji="1" lang="ja-JP" altLang="en-US"/>
          </a:p>
        </p:txBody>
      </p:sp>
    </p:spTree>
    <p:extLst>
      <p:ext uri="{BB962C8B-B14F-4D97-AF65-F5344CB8AC3E}">
        <p14:creationId xmlns:p14="http://schemas.microsoft.com/office/powerpoint/2010/main" val="515313661"/>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4648546"/>
            <a:ext cx="9144000" cy="497205"/>
          </a:xfrm>
          <a:prstGeom prst="rect">
            <a:avLst/>
          </a:prstGeom>
        </p:spPr>
      </p:pic>
      <p:pic>
        <p:nvPicPr>
          <p:cNvPr id="8" name="Picture 6" descr="システナロゴ1"/>
          <p:cNvPicPr>
            <a:picLocks noChangeAspect="1" noChangeArrowheads="1"/>
          </p:cNvPicPr>
          <p:nvPr userDrawn="1"/>
        </p:nvPicPr>
        <p:blipFill>
          <a:blip r:embed="rId3" cstate="print">
            <a:clrChange>
              <a:clrFrom>
                <a:srgbClr val="FFFFFF"/>
              </a:clrFrom>
              <a:clrTo>
                <a:srgbClr val="FFFFFF">
                  <a:alpha val="0"/>
                </a:srgbClr>
              </a:clrTo>
            </a:clrChange>
          </a:blip>
          <a:srcRect/>
          <a:stretch>
            <a:fillRect/>
          </a:stretch>
        </p:blipFill>
        <p:spPr bwMode="auto">
          <a:xfrm>
            <a:off x="3" y="4140913"/>
            <a:ext cx="2208191" cy="543953"/>
          </a:xfrm>
          <a:prstGeom prst="rect">
            <a:avLst/>
          </a:prstGeom>
          <a:noFill/>
          <a:ln w="9525">
            <a:noFill/>
            <a:miter lim="800000"/>
            <a:headEnd/>
            <a:tailEnd/>
          </a:ln>
        </p:spPr>
      </p:pic>
      <p:cxnSp>
        <p:nvCxnSpPr>
          <p:cNvPr id="9" name="直線コネクタ 8"/>
          <p:cNvCxnSpPr/>
          <p:nvPr userDrawn="1"/>
        </p:nvCxnSpPr>
        <p:spPr>
          <a:xfrm>
            <a:off x="683571" y="2226568"/>
            <a:ext cx="7957951"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10" name="Rectangle 3"/>
          <p:cNvSpPr>
            <a:spLocks noChangeArrowheads="1"/>
          </p:cNvSpPr>
          <p:nvPr userDrawn="1"/>
        </p:nvSpPr>
        <p:spPr bwMode="auto">
          <a:xfrm>
            <a:off x="7343778" y="-1"/>
            <a:ext cx="1800225" cy="270272"/>
          </a:xfrm>
          <a:prstGeom prst="rect">
            <a:avLst/>
          </a:prstGeom>
          <a:noFill/>
          <a:ln w="9525">
            <a:noFill/>
            <a:miter lim="800000"/>
            <a:headEnd/>
            <a:tailEnd/>
          </a:ln>
        </p:spPr>
        <p:txBody>
          <a:bodyPr/>
          <a:lstStyle/>
          <a:p>
            <a:pPr>
              <a:spcBef>
                <a:spcPct val="20000"/>
              </a:spcBef>
              <a:defRPr/>
            </a:pPr>
            <a:r>
              <a:rPr lang="en-US" altLang="ja-JP" sz="1050" b="1" dirty="0">
                <a:solidFill>
                  <a:srgbClr val="FF903E"/>
                </a:solidFill>
                <a:latin typeface="Monotype Corsiva" pitchFamily="66" charset="0"/>
                <a:ea typeface="HGPｺﾞｼｯｸE" pitchFamily="50" charset="-128"/>
              </a:rPr>
              <a:t>Confidential Information</a:t>
            </a:r>
          </a:p>
        </p:txBody>
      </p:sp>
      <p:pic>
        <p:nvPicPr>
          <p:cNvPr id="11" name="図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190847" y="4838066"/>
            <a:ext cx="3555556" cy="333334"/>
          </a:xfrm>
          <a:prstGeom prst="rect">
            <a:avLst/>
          </a:prstGeom>
        </p:spPr>
      </p:pic>
      <p:sp>
        <p:nvSpPr>
          <p:cNvPr id="12" name="Text Box 8"/>
          <p:cNvSpPr txBox="1">
            <a:spLocks noChangeArrowheads="1"/>
          </p:cNvSpPr>
          <p:nvPr userDrawn="1"/>
        </p:nvSpPr>
        <p:spPr bwMode="auto">
          <a:xfrm>
            <a:off x="-10854" y="4972050"/>
            <a:ext cx="4150807"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chemeClr val="accent6">
                    <a:lumMod val="50000"/>
                  </a:schemeClr>
                </a:solidFill>
                <a:latin typeface="ＭＳ Ｐゴシック" charset="-128"/>
              </a:rPr>
              <a:t>COPYRIGHT ©</a:t>
            </a:r>
            <a:r>
              <a:rPr lang="en-US" altLang="ja-JP" sz="675" b="1" dirty="0" smtClean="0">
                <a:solidFill>
                  <a:schemeClr val="accent6">
                    <a:lumMod val="50000"/>
                  </a:schemeClr>
                </a:solidFill>
                <a:latin typeface="ＭＳ Ｐゴシック" charset="-128"/>
              </a:rPr>
              <a:t>2010-2017 </a:t>
            </a:r>
            <a:r>
              <a:rPr lang="en-US" altLang="ja-JP" sz="675" b="1" dirty="0">
                <a:solidFill>
                  <a:schemeClr val="accent6">
                    <a:lumMod val="50000"/>
                  </a:schemeClr>
                </a:solidFill>
                <a:latin typeface="ＭＳ Ｐゴシック" charset="-128"/>
              </a:rPr>
              <a:t>SYSTENA CORPORATION. ALL RIGHTS RESERVED</a:t>
            </a:r>
          </a:p>
        </p:txBody>
      </p:sp>
      <p:sp>
        <p:nvSpPr>
          <p:cNvPr id="2" name="タイトル 1"/>
          <p:cNvSpPr>
            <a:spLocks noGrp="1"/>
          </p:cNvSpPr>
          <p:nvPr>
            <p:ph type="ctrTitle"/>
          </p:nvPr>
        </p:nvSpPr>
        <p:spPr>
          <a:xfrm>
            <a:off x="774114" y="1545636"/>
            <a:ext cx="7776862" cy="680932"/>
          </a:xfrm>
        </p:spPr>
        <p:txBody>
          <a:bodyPr/>
          <a:lstStyle>
            <a:lvl1pPr algn="ctr">
              <a:defRPr/>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923E8DF-5138-4C17-84C6-037D4C631B27}"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06E3457-0CB7-4B70-BFC8-84FA96CA607B}" type="slidenum">
              <a:rPr kumimoji="1" lang="ja-JP" altLang="en-US" smtClean="0"/>
              <a:t>‹#›</a:t>
            </a:fld>
            <a:endParaRPr kumimoji="1" lang="ja-JP" altLang="en-US"/>
          </a:p>
        </p:txBody>
      </p:sp>
    </p:spTree>
    <p:extLst>
      <p:ext uri="{BB962C8B-B14F-4D97-AF65-F5344CB8AC3E}">
        <p14:creationId xmlns:p14="http://schemas.microsoft.com/office/powerpoint/2010/main" val="143279908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A5E8DF8-8B5E-4A33-9211-045B0E8850EF}" type="datetime1">
              <a:rPr kumimoji="1" lang="ja-JP" altLang="en-US" smtClean="0"/>
              <a:t>2019/10/2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pPr lvl="0" algn="r">
              <a:spcBef>
                <a:spcPts val="0"/>
              </a:spcBef>
              <a:buNone/>
            </a:pPr>
            <a:fld id="{00000000-1234-1234-1234-123412341234}" type="slidenum">
              <a:rPr lang="ja" sz="1000" smtClean="0">
                <a:solidFill>
                  <a:schemeClr val="dk2"/>
                </a:solidFill>
              </a:rPr>
              <a:t>‹#›</a:t>
            </a:fld>
            <a:endParaRPr lang="ja" sz="1000">
              <a:solidFill>
                <a:schemeClr val="dk2"/>
              </a:solidFill>
            </a:endParaRPr>
          </a:p>
        </p:txBody>
      </p:sp>
    </p:spTree>
    <p:extLst>
      <p:ext uri="{BB962C8B-B14F-4D97-AF65-F5344CB8AC3E}">
        <p14:creationId xmlns:p14="http://schemas.microsoft.com/office/powerpoint/2010/main" val="167750043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170EF40-64CD-461A-BAED-FCD4EACE265A}"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06E3457-0CB7-4B70-BFC8-84FA96CA607B}" type="slidenum">
              <a:rPr kumimoji="1" lang="ja-JP" altLang="en-US" smtClean="0"/>
              <a:t>‹#›</a:t>
            </a:fld>
            <a:endParaRPr kumimoji="1" lang="ja-JP" altLang="en-US"/>
          </a:p>
        </p:txBody>
      </p:sp>
    </p:spTree>
    <p:extLst>
      <p:ext uri="{BB962C8B-B14F-4D97-AF65-F5344CB8AC3E}">
        <p14:creationId xmlns:p14="http://schemas.microsoft.com/office/powerpoint/2010/main" val="3745381619"/>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6"/>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0F4C5383-63CF-4DD0-87C4-C2C66DB747E8}"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06E3457-0CB7-4B70-BFC8-84FA96CA607B}" type="slidenum">
              <a:rPr kumimoji="1" lang="ja-JP" altLang="en-US" smtClean="0"/>
              <a:t>‹#›</a:t>
            </a:fld>
            <a:endParaRPr kumimoji="1" lang="ja-JP" altLang="en-US"/>
          </a:p>
        </p:txBody>
      </p:sp>
    </p:spTree>
    <p:extLst>
      <p:ext uri="{BB962C8B-B14F-4D97-AF65-F5344CB8AC3E}">
        <p14:creationId xmlns:p14="http://schemas.microsoft.com/office/powerpoint/2010/main" val="3476658116"/>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735547"/>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735547"/>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485EA61-E463-43D5-A48A-08D90A348452}"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06E3457-0CB7-4B70-BFC8-84FA96CA607B}" type="slidenum">
              <a:rPr kumimoji="1" lang="ja-JP" altLang="en-US" smtClean="0"/>
              <a:t>‹#›</a:t>
            </a:fld>
            <a:endParaRPr kumimoji="1" lang="ja-JP" altLang="en-US"/>
          </a:p>
        </p:txBody>
      </p:sp>
    </p:spTree>
    <p:extLst>
      <p:ext uri="{BB962C8B-B14F-4D97-AF65-F5344CB8AC3E}">
        <p14:creationId xmlns:p14="http://schemas.microsoft.com/office/powerpoint/2010/main" val="4121726402"/>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1" y="681540"/>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1" y="1161362"/>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681540"/>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1161362"/>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11FB3A0-B7E7-4268-A547-EBC77F9A7893}" type="datetime1">
              <a:rPr kumimoji="1" lang="ja-JP" altLang="en-US" smtClean="0"/>
              <a:t>2019/10/2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06E3457-0CB7-4B70-BFC8-84FA96CA607B}" type="slidenum">
              <a:rPr kumimoji="1" lang="ja-JP" altLang="en-US" smtClean="0"/>
              <a:t>‹#›</a:t>
            </a:fld>
            <a:endParaRPr kumimoji="1" lang="ja-JP" altLang="en-US"/>
          </a:p>
        </p:txBody>
      </p:sp>
    </p:spTree>
    <p:extLst>
      <p:ext uri="{BB962C8B-B14F-4D97-AF65-F5344CB8AC3E}">
        <p14:creationId xmlns:p14="http://schemas.microsoft.com/office/powerpoint/2010/main" val="327457994"/>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BC5CC48-D48E-45C5-AAD1-9E01D96EA13C}" type="datetime1">
              <a:rPr kumimoji="1" lang="ja-JP" altLang="en-US" smtClean="0"/>
              <a:t>2019/10/2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06E3457-0CB7-4B70-BFC8-84FA96CA607B}" type="slidenum">
              <a:rPr kumimoji="1" lang="ja-JP" altLang="en-US" smtClean="0"/>
              <a:t>‹#›</a:t>
            </a:fld>
            <a:endParaRPr kumimoji="1" lang="ja-JP" altLang="en-US"/>
          </a:p>
        </p:txBody>
      </p:sp>
    </p:spTree>
    <p:extLst>
      <p:ext uri="{BB962C8B-B14F-4D97-AF65-F5344CB8AC3E}">
        <p14:creationId xmlns:p14="http://schemas.microsoft.com/office/powerpoint/2010/main" val="3678472760"/>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36CB89E-2EEF-4DEE-B712-818BB58E1014}" type="datetime1">
              <a:rPr kumimoji="1" lang="ja-JP" altLang="en-US" smtClean="0"/>
              <a:t>2019/10/2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06E3457-0CB7-4B70-BFC8-84FA96CA607B}" type="slidenum">
              <a:rPr kumimoji="1" lang="ja-JP" altLang="en-US" smtClean="0"/>
              <a:t>‹#›</a:t>
            </a:fld>
            <a:endParaRPr kumimoji="1" lang="ja-JP" altLang="en-US"/>
          </a:p>
        </p:txBody>
      </p:sp>
    </p:spTree>
    <p:extLst>
      <p:ext uri="{BB962C8B-B14F-4D97-AF65-F5344CB8AC3E}">
        <p14:creationId xmlns:p14="http://schemas.microsoft.com/office/powerpoint/2010/main" val="2062379821"/>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606733"/>
            <a:ext cx="3008313" cy="776885"/>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1" y="627534"/>
            <a:ext cx="5111751" cy="391308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2" y="1383618"/>
            <a:ext cx="3008313" cy="3136198"/>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99D8AAE-5BF9-4527-8D34-559820F689AB}"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06E3457-0CB7-4B70-BFC8-84FA96CA607B}" type="slidenum">
              <a:rPr kumimoji="1" lang="ja-JP" altLang="en-US" smtClean="0"/>
              <a:t>‹#›</a:t>
            </a:fld>
            <a:endParaRPr kumimoji="1" lang="ja-JP" altLang="en-US"/>
          </a:p>
        </p:txBody>
      </p:sp>
    </p:spTree>
    <p:extLst>
      <p:ext uri="{BB962C8B-B14F-4D97-AF65-F5344CB8AC3E}">
        <p14:creationId xmlns:p14="http://schemas.microsoft.com/office/powerpoint/2010/main" val="1374722869"/>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1"/>
            <a:ext cx="5486400" cy="425054"/>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573528"/>
            <a:ext cx="5486400" cy="2972153"/>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792288" y="4029912"/>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BD8A6B6-8EE3-4C2B-955E-619E3EE14FA9}"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06E3457-0CB7-4B70-BFC8-84FA96CA607B}" type="slidenum">
              <a:rPr kumimoji="1" lang="ja-JP" altLang="en-US" smtClean="0"/>
              <a:t>‹#›</a:t>
            </a:fld>
            <a:endParaRPr kumimoji="1" lang="ja-JP" altLang="en-US"/>
          </a:p>
        </p:txBody>
      </p:sp>
    </p:spTree>
    <p:extLst>
      <p:ext uri="{BB962C8B-B14F-4D97-AF65-F5344CB8AC3E}">
        <p14:creationId xmlns:p14="http://schemas.microsoft.com/office/powerpoint/2010/main" val="1359604938"/>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399D2F8-53FE-4412-B78D-E63760BD6EFD}"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06E3457-0CB7-4B70-BFC8-84FA96CA607B}" type="slidenum">
              <a:rPr kumimoji="1" lang="ja-JP" altLang="en-US" smtClean="0"/>
              <a:t>‹#›</a:t>
            </a:fld>
            <a:endParaRPr kumimoji="1" lang="ja-JP" altLang="en-US"/>
          </a:p>
        </p:txBody>
      </p:sp>
    </p:spTree>
    <p:extLst>
      <p:ext uri="{BB962C8B-B14F-4D97-AF65-F5344CB8AC3E}">
        <p14:creationId xmlns:p14="http://schemas.microsoft.com/office/powerpoint/2010/main" val="1963605564"/>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627534"/>
            <a:ext cx="2057400" cy="3967089"/>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627534"/>
            <a:ext cx="6019800" cy="3967089"/>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A670B8F-F7F9-428C-B873-8E5E427648C1}"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06E3457-0CB7-4B70-BFC8-84FA96CA607B}" type="slidenum">
              <a:rPr kumimoji="1" lang="ja-JP" altLang="en-US" smtClean="0"/>
              <a:t>‹#›</a:t>
            </a:fld>
            <a:endParaRPr kumimoji="1" lang="ja-JP" altLang="en-US"/>
          </a:p>
        </p:txBody>
      </p:sp>
    </p:spTree>
    <p:extLst>
      <p:ext uri="{BB962C8B-B14F-4D97-AF65-F5344CB8AC3E}">
        <p14:creationId xmlns:p14="http://schemas.microsoft.com/office/powerpoint/2010/main" val="41049670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5" y="789552"/>
            <a:ext cx="3008313" cy="739825"/>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1" y="789552"/>
            <a:ext cx="5111751" cy="372641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4" name="テキスト プレースホルダー 3"/>
          <p:cNvSpPr>
            <a:spLocks noGrp="1"/>
          </p:cNvSpPr>
          <p:nvPr>
            <p:ph type="body" sz="half" idx="2"/>
          </p:nvPr>
        </p:nvSpPr>
        <p:spPr>
          <a:xfrm>
            <a:off x="457202" y="1544994"/>
            <a:ext cx="3008313" cy="298658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959251F-90A5-4AFC-ADAE-AE7E878B1FE7}"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pPr lvl="0" algn="r">
              <a:spcBef>
                <a:spcPts val="0"/>
              </a:spcBef>
              <a:buNone/>
            </a:pPr>
            <a:fld id="{00000000-1234-1234-1234-123412341234}" type="slidenum">
              <a:rPr lang="ja" sz="1000" smtClean="0">
                <a:solidFill>
                  <a:schemeClr val="dk2"/>
                </a:solidFill>
              </a:rPr>
              <a:t>‹#›</a:t>
            </a:fld>
            <a:endParaRPr lang="ja" sz="1000">
              <a:solidFill>
                <a:schemeClr val="dk2"/>
              </a:solidFill>
            </a:endParaRPr>
          </a:p>
        </p:txBody>
      </p:sp>
    </p:spTree>
    <p:extLst>
      <p:ext uri="{BB962C8B-B14F-4D97-AF65-F5344CB8AC3E}">
        <p14:creationId xmlns:p14="http://schemas.microsoft.com/office/powerpoint/2010/main" val="3988286967"/>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4648546"/>
            <a:ext cx="9144000" cy="497205"/>
          </a:xfrm>
          <a:prstGeom prst="rect">
            <a:avLst/>
          </a:prstGeom>
        </p:spPr>
      </p:pic>
      <p:cxnSp>
        <p:nvCxnSpPr>
          <p:cNvPr id="8" name="直線コネクタ 7"/>
          <p:cNvCxnSpPr/>
          <p:nvPr userDrawn="1"/>
        </p:nvCxnSpPr>
        <p:spPr>
          <a:xfrm>
            <a:off x="940226" y="2302007"/>
            <a:ext cx="7232174"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9" name="Rectangle 3"/>
          <p:cNvSpPr>
            <a:spLocks noChangeArrowheads="1"/>
          </p:cNvSpPr>
          <p:nvPr userDrawn="1"/>
        </p:nvSpPr>
        <p:spPr bwMode="auto">
          <a:xfrm>
            <a:off x="7342190" y="1"/>
            <a:ext cx="1800225" cy="270272"/>
          </a:xfrm>
          <a:prstGeom prst="rect">
            <a:avLst/>
          </a:prstGeom>
          <a:noFill/>
          <a:ln w="9525">
            <a:noFill/>
            <a:miter lim="800000"/>
            <a:headEnd/>
            <a:tailEnd/>
          </a:ln>
        </p:spPr>
        <p:txBody>
          <a:bodyPr/>
          <a:lstStyle/>
          <a:p>
            <a:pPr>
              <a:spcBef>
                <a:spcPct val="20000"/>
              </a:spcBef>
              <a:defRPr/>
            </a:pPr>
            <a:r>
              <a:rPr lang="en-US" altLang="ja-JP" sz="1050" b="1" dirty="0">
                <a:solidFill>
                  <a:srgbClr val="FF903E"/>
                </a:solidFill>
                <a:latin typeface="Vijaya" pitchFamily="34" charset="0"/>
                <a:ea typeface="HGPｺﾞｼｯｸE" pitchFamily="50" charset="-128"/>
                <a:cs typeface="Vijaya" pitchFamily="34" charset="0"/>
              </a:rPr>
              <a:t>Confidential Information</a:t>
            </a:r>
          </a:p>
        </p:txBody>
      </p:sp>
      <p:pic>
        <p:nvPicPr>
          <p:cNvPr id="10" name="図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73799" y="4728965"/>
            <a:ext cx="3555556" cy="333334"/>
          </a:xfrm>
          <a:prstGeom prst="rect">
            <a:avLst/>
          </a:prstGeom>
        </p:spPr>
      </p:pic>
      <p:sp>
        <p:nvSpPr>
          <p:cNvPr id="11" name="正方形/長方形 10"/>
          <p:cNvSpPr/>
          <p:nvPr userDrawn="1"/>
        </p:nvSpPr>
        <p:spPr>
          <a:xfrm>
            <a:off x="103199" y="4718303"/>
            <a:ext cx="1440160" cy="328028"/>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2" name="Text Box 8"/>
          <p:cNvSpPr txBox="1">
            <a:spLocks noChangeArrowheads="1"/>
          </p:cNvSpPr>
          <p:nvPr userDrawn="1"/>
        </p:nvSpPr>
        <p:spPr bwMode="auto">
          <a:xfrm>
            <a:off x="4611092" y="4959768"/>
            <a:ext cx="4150807"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chemeClr val="accent6">
                    <a:lumMod val="50000"/>
                  </a:schemeClr>
                </a:solidFill>
                <a:latin typeface="ＭＳ Ｐゴシック" charset="-128"/>
              </a:rPr>
              <a:t>COPYRIGHT ©</a:t>
            </a:r>
            <a:r>
              <a:rPr lang="en-US" altLang="ja-JP" sz="675" b="1" dirty="0" smtClean="0">
                <a:solidFill>
                  <a:schemeClr val="accent6">
                    <a:lumMod val="50000"/>
                  </a:schemeClr>
                </a:solidFill>
                <a:latin typeface="ＭＳ Ｐゴシック" charset="-128"/>
              </a:rPr>
              <a:t>2010-2017</a:t>
            </a:r>
            <a:r>
              <a:rPr lang="ja-JP" altLang="en-US" sz="675" b="1" dirty="0" smtClean="0">
                <a:solidFill>
                  <a:schemeClr val="accent6">
                    <a:lumMod val="50000"/>
                  </a:schemeClr>
                </a:solidFill>
                <a:latin typeface="ＭＳ Ｐゴシック" charset="-128"/>
              </a:rPr>
              <a:t>　</a:t>
            </a:r>
            <a:r>
              <a:rPr lang="en-US" altLang="ja-JP" sz="675" b="1" dirty="0" smtClean="0">
                <a:solidFill>
                  <a:schemeClr val="accent6">
                    <a:lumMod val="50000"/>
                  </a:schemeClr>
                </a:solidFill>
                <a:latin typeface="ＭＳ Ｐゴシック" charset="-128"/>
              </a:rPr>
              <a:t>SYSTENA </a:t>
            </a:r>
            <a:r>
              <a:rPr lang="en-US" altLang="ja-JP" sz="675" b="1" dirty="0">
                <a:solidFill>
                  <a:schemeClr val="accent6">
                    <a:lumMod val="50000"/>
                  </a:schemeClr>
                </a:solidFill>
                <a:latin typeface="ＭＳ Ｐゴシック" charset="-128"/>
              </a:rPr>
              <a:t>CORPORATION. ALL RIGHTS RESERVED</a:t>
            </a:r>
          </a:p>
        </p:txBody>
      </p:sp>
      <p:pic>
        <p:nvPicPr>
          <p:cNvPr id="13" name="Picture 6" descr="システナロゴ1"/>
          <p:cNvPicPr>
            <a:picLocks noChangeAspect="1" noChangeArrowheads="1"/>
          </p:cNvPicPr>
          <p:nvPr userDrawn="1"/>
        </p:nvPicPr>
        <p:blipFill>
          <a:blip r:embed="rId4" cstate="print">
            <a:clrChange>
              <a:clrFrom>
                <a:srgbClr val="FFFFFF"/>
              </a:clrFrom>
              <a:clrTo>
                <a:srgbClr val="FFFFFF">
                  <a:alpha val="0"/>
                </a:srgbClr>
              </a:clrTo>
            </a:clrChange>
          </a:blip>
          <a:srcRect/>
          <a:stretch>
            <a:fillRect/>
          </a:stretch>
        </p:blipFill>
        <p:spPr bwMode="auto">
          <a:xfrm>
            <a:off x="119958" y="4725640"/>
            <a:ext cx="1331639" cy="328028"/>
          </a:xfrm>
          <a:prstGeom prst="rect">
            <a:avLst/>
          </a:prstGeom>
          <a:noFill/>
          <a:ln w="9525">
            <a:noFill/>
            <a:miter lim="800000"/>
            <a:headEnd/>
            <a:tailEnd/>
          </a:ln>
        </p:spPr>
      </p:pic>
      <p:sp>
        <p:nvSpPr>
          <p:cNvPr id="2" name="タイトル 1"/>
          <p:cNvSpPr>
            <a:spLocks noGrp="1"/>
          </p:cNvSpPr>
          <p:nvPr>
            <p:ph type="ctrTitle"/>
          </p:nvPr>
        </p:nvSpPr>
        <p:spPr>
          <a:xfrm>
            <a:off x="956956" y="1599642"/>
            <a:ext cx="7215445" cy="702365"/>
          </a:xfrm>
        </p:spPr>
        <p:txBody>
          <a:bodyPr/>
          <a:lstStyle>
            <a:lvl1pPr algn="ctr">
              <a:defRPr/>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D988754-A6CA-4611-84EC-BC02C0F7E668}"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85F22C6A-21CD-4DC6-BBD4-FEBE8A8E8FB6}" type="slidenum">
              <a:rPr kumimoji="1" lang="ja-JP" altLang="en-US" smtClean="0"/>
              <a:t>‹#›</a:t>
            </a:fld>
            <a:endParaRPr kumimoji="1" lang="ja-JP" altLang="en-US"/>
          </a:p>
        </p:txBody>
      </p:sp>
    </p:spTree>
    <p:extLst>
      <p:ext uri="{BB962C8B-B14F-4D97-AF65-F5344CB8AC3E}">
        <p14:creationId xmlns:p14="http://schemas.microsoft.com/office/powerpoint/2010/main" val="1381408979"/>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8421297-9718-486E-9EE8-4F423E6F82AB}"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5F22C6A-21CD-4DC6-BBD4-FEBE8A8E8FB6}" type="slidenum">
              <a:rPr kumimoji="1" lang="ja-JP" altLang="en-US" smtClean="0"/>
              <a:t>‹#›</a:t>
            </a:fld>
            <a:endParaRPr kumimoji="1" lang="ja-JP" altLang="en-US"/>
          </a:p>
        </p:txBody>
      </p:sp>
    </p:spTree>
    <p:extLst>
      <p:ext uri="{BB962C8B-B14F-4D97-AF65-F5344CB8AC3E}">
        <p14:creationId xmlns:p14="http://schemas.microsoft.com/office/powerpoint/2010/main" val="3680610046"/>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6"/>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90C6119-1110-4168-9542-1A584AC59BB3}"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5F22C6A-21CD-4DC6-BBD4-FEBE8A8E8FB6}" type="slidenum">
              <a:rPr kumimoji="1" lang="ja-JP" altLang="en-US" smtClean="0"/>
              <a:t>‹#›</a:t>
            </a:fld>
            <a:endParaRPr kumimoji="1" lang="ja-JP" altLang="en-US"/>
          </a:p>
        </p:txBody>
      </p:sp>
    </p:spTree>
    <p:extLst>
      <p:ext uri="{BB962C8B-B14F-4D97-AF65-F5344CB8AC3E}">
        <p14:creationId xmlns:p14="http://schemas.microsoft.com/office/powerpoint/2010/main" val="4094607632"/>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005577"/>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005577"/>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C94CCC7-71D0-44D9-90B1-ACEA14730A91}"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5F22C6A-21CD-4DC6-BBD4-FEBE8A8E8FB6}" type="slidenum">
              <a:rPr kumimoji="1" lang="ja-JP" altLang="en-US" smtClean="0"/>
              <a:t>‹#›</a:t>
            </a:fld>
            <a:endParaRPr kumimoji="1" lang="ja-JP" altLang="en-US"/>
          </a:p>
        </p:txBody>
      </p:sp>
    </p:spTree>
    <p:extLst>
      <p:ext uri="{BB962C8B-B14F-4D97-AF65-F5344CB8AC3E}">
        <p14:creationId xmlns:p14="http://schemas.microsoft.com/office/powerpoint/2010/main" val="481172146"/>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1" y="1005576"/>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1" y="1485398"/>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1005576"/>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1485398"/>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E1CBABE-8811-4856-A2B2-11EB6B73B529}" type="datetime1">
              <a:rPr kumimoji="1" lang="ja-JP" altLang="en-US" smtClean="0"/>
              <a:t>2019/10/2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5F22C6A-21CD-4DC6-BBD4-FEBE8A8E8FB6}" type="slidenum">
              <a:rPr kumimoji="1" lang="ja-JP" altLang="en-US" smtClean="0"/>
              <a:t>‹#›</a:t>
            </a:fld>
            <a:endParaRPr kumimoji="1" lang="ja-JP" altLang="en-US"/>
          </a:p>
        </p:txBody>
      </p:sp>
    </p:spTree>
    <p:extLst>
      <p:ext uri="{BB962C8B-B14F-4D97-AF65-F5344CB8AC3E}">
        <p14:creationId xmlns:p14="http://schemas.microsoft.com/office/powerpoint/2010/main" val="3143563850"/>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AB60D3E-FFF0-4B05-B86A-E1FDCE3FC46E}" type="datetime1">
              <a:rPr kumimoji="1" lang="ja-JP" altLang="en-US" smtClean="0"/>
              <a:t>2019/10/2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5F22C6A-21CD-4DC6-BBD4-FEBE8A8E8FB6}" type="slidenum">
              <a:rPr kumimoji="1" lang="ja-JP" altLang="en-US" smtClean="0"/>
              <a:t>‹#›</a:t>
            </a:fld>
            <a:endParaRPr kumimoji="1" lang="ja-JP" altLang="en-US"/>
          </a:p>
        </p:txBody>
      </p:sp>
    </p:spTree>
    <p:extLst>
      <p:ext uri="{BB962C8B-B14F-4D97-AF65-F5344CB8AC3E}">
        <p14:creationId xmlns:p14="http://schemas.microsoft.com/office/powerpoint/2010/main" val="3142573500"/>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9F339ED-9CA0-4817-92A5-48EF7D65CFA7}" type="datetime1">
              <a:rPr kumimoji="1" lang="ja-JP" altLang="en-US" smtClean="0"/>
              <a:t>2019/10/2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5F22C6A-21CD-4DC6-BBD4-FEBE8A8E8FB6}" type="slidenum">
              <a:rPr kumimoji="1" lang="ja-JP" altLang="en-US" smtClean="0"/>
              <a:t>‹#›</a:t>
            </a:fld>
            <a:endParaRPr kumimoji="1" lang="ja-JP" altLang="en-US"/>
          </a:p>
        </p:txBody>
      </p:sp>
    </p:spTree>
    <p:extLst>
      <p:ext uri="{BB962C8B-B14F-4D97-AF65-F5344CB8AC3E}">
        <p14:creationId xmlns:p14="http://schemas.microsoft.com/office/powerpoint/2010/main" val="2987647286"/>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585289"/>
            <a:ext cx="3008313" cy="798329"/>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1" y="573528"/>
            <a:ext cx="5111751" cy="402109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2" y="1371858"/>
            <a:ext cx="3008313" cy="3222766"/>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329F14C-741D-4DCF-81F3-318A921494B1}"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5F22C6A-21CD-4DC6-BBD4-FEBE8A8E8FB6}" type="slidenum">
              <a:rPr kumimoji="1" lang="ja-JP" altLang="en-US" smtClean="0"/>
              <a:t>‹#›</a:t>
            </a:fld>
            <a:endParaRPr kumimoji="1" lang="ja-JP" altLang="en-US"/>
          </a:p>
        </p:txBody>
      </p:sp>
    </p:spTree>
    <p:extLst>
      <p:ext uri="{BB962C8B-B14F-4D97-AF65-F5344CB8AC3E}">
        <p14:creationId xmlns:p14="http://schemas.microsoft.com/office/powerpoint/2010/main" val="3940208915"/>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1"/>
            <a:ext cx="5486400" cy="425054"/>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573528"/>
            <a:ext cx="5486400" cy="2972153"/>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792288" y="4025504"/>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DC19DF4-E873-4C25-AF0C-0037139F2DF7}"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5F22C6A-21CD-4DC6-BBD4-FEBE8A8E8FB6}" type="slidenum">
              <a:rPr kumimoji="1" lang="ja-JP" altLang="en-US" smtClean="0"/>
              <a:t>‹#›</a:t>
            </a:fld>
            <a:endParaRPr kumimoji="1" lang="ja-JP" altLang="en-US"/>
          </a:p>
        </p:txBody>
      </p:sp>
    </p:spTree>
    <p:extLst>
      <p:ext uri="{BB962C8B-B14F-4D97-AF65-F5344CB8AC3E}">
        <p14:creationId xmlns:p14="http://schemas.microsoft.com/office/powerpoint/2010/main" val="1635591916"/>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EE61A3-BD18-46D0-A38E-D26DAE2DE5EC}"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5F22C6A-21CD-4DC6-BBD4-FEBE8A8E8FB6}" type="slidenum">
              <a:rPr kumimoji="1" lang="ja-JP" altLang="en-US" smtClean="0"/>
              <a:t>‹#›</a:t>
            </a:fld>
            <a:endParaRPr kumimoji="1" lang="ja-JP" altLang="en-US"/>
          </a:p>
        </p:txBody>
      </p:sp>
    </p:spTree>
    <p:extLst>
      <p:ext uri="{BB962C8B-B14F-4D97-AF65-F5344CB8AC3E}">
        <p14:creationId xmlns:p14="http://schemas.microsoft.com/office/powerpoint/2010/main" val="227993897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828800" y="3577015"/>
            <a:ext cx="5486400" cy="394483"/>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828800" y="627534"/>
            <a:ext cx="5486400" cy="2864141"/>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828800" y="4014913"/>
            <a:ext cx="5486400" cy="560231"/>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A756566-06A6-437E-B0F2-7958C2DB5B33}"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pPr lvl="0" algn="r">
              <a:spcBef>
                <a:spcPts val="0"/>
              </a:spcBef>
              <a:buNone/>
            </a:pPr>
            <a:fld id="{00000000-1234-1234-1234-123412341234}" type="slidenum">
              <a:rPr lang="ja" sz="1000" smtClean="0">
                <a:solidFill>
                  <a:schemeClr val="dk2"/>
                </a:solidFill>
              </a:rPr>
              <a:t>‹#›</a:t>
            </a:fld>
            <a:endParaRPr lang="ja" sz="1000">
              <a:solidFill>
                <a:schemeClr val="dk2"/>
              </a:solidFill>
            </a:endParaRPr>
          </a:p>
        </p:txBody>
      </p:sp>
    </p:spTree>
    <p:extLst>
      <p:ext uri="{BB962C8B-B14F-4D97-AF65-F5344CB8AC3E}">
        <p14:creationId xmlns:p14="http://schemas.microsoft.com/office/powerpoint/2010/main" val="2184141808"/>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519522"/>
            <a:ext cx="2057400" cy="4075101"/>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519522"/>
            <a:ext cx="6019800" cy="4075101"/>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796590-CA42-4F12-A3EE-B07D100EB6D3}"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5F22C6A-21CD-4DC6-BBD4-FEBE8A8E8FB6}" type="slidenum">
              <a:rPr kumimoji="1" lang="ja-JP" altLang="en-US" smtClean="0"/>
              <a:t>‹#›</a:t>
            </a:fld>
            <a:endParaRPr kumimoji="1" lang="ja-JP" altLang="en-US"/>
          </a:p>
        </p:txBody>
      </p:sp>
    </p:spTree>
    <p:extLst>
      <p:ext uri="{BB962C8B-B14F-4D97-AF65-F5344CB8AC3E}">
        <p14:creationId xmlns:p14="http://schemas.microsoft.com/office/powerpoint/2010/main" val="2339357486"/>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9832294">
            <a:off x="27435" y="2303480"/>
            <a:ext cx="9144000" cy="433997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759411"/>
            <a:ext cx="9144000" cy="385763"/>
          </a:xfrm>
          <a:prstGeom prst="rect">
            <a:avLst/>
          </a:prstGeom>
        </p:spPr>
      </p:pic>
      <p:pic>
        <p:nvPicPr>
          <p:cNvPr id="9" name="Picture 6" descr="システナロゴ1"/>
          <p:cNvPicPr>
            <a:picLocks noChangeAspect="1" noChangeArrowheads="1"/>
          </p:cNvPicPr>
          <p:nvPr userDrawn="1"/>
        </p:nvPicPr>
        <p:blipFill>
          <a:blip r:embed="rId4" cstate="print">
            <a:clrChange>
              <a:clrFrom>
                <a:srgbClr val="FFFFFF"/>
              </a:clrFrom>
              <a:clrTo>
                <a:srgbClr val="FFFFFF">
                  <a:alpha val="0"/>
                </a:srgbClr>
              </a:clrTo>
            </a:clrChange>
          </a:blip>
          <a:srcRect/>
          <a:stretch>
            <a:fillRect/>
          </a:stretch>
        </p:blipFill>
        <p:spPr bwMode="auto">
          <a:xfrm>
            <a:off x="7812764" y="-860"/>
            <a:ext cx="1331237" cy="327929"/>
          </a:xfrm>
          <a:prstGeom prst="rect">
            <a:avLst/>
          </a:prstGeom>
          <a:noFill/>
          <a:ln>
            <a:noFill/>
          </a:ln>
        </p:spPr>
      </p:pic>
      <p:cxnSp>
        <p:nvCxnSpPr>
          <p:cNvPr id="10" name="直線コネクタ 9"/>
          <p:cNvCxnSpPr/>
          <p:nvPr userDrawn="1"/>
        </p:nvCxnSpPr>
        <p:spPr>
          <a:xfrm>
            <a:off x="611561" y="2400587"/>
            <a:ext cx="7866821"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11" name="Rectangle 3"/>
          <p:cNvSpPr>
            <a:spLocks noChangeArrowheads="1"/>
          </p:cNvSpPr>
          <p:nvPr userDrawn="1"/>
        </p:nvSpPr>
        <p:spPr bwMode="auto">
          <a:xfrm>
            <a:off x="6228186" y="1"/>
            <a:ext cx="1800225" cy="270272"/>
          </a:xfrm>
          <a:prstGeom prst="rect">
            <a:avLst/>
          </a:prstGeom>
          <a:noFill/>
          <a:ln w="9525">
            <a:noFill/>
            <a:miter lim="800000"/>
            <a:headEnd/>
            <a:tailEnd/>
          </a:ln>
        </p:spPr>
        <p:txBody>
          <a:bodyPr/>
          <a:lstStyle/>
          <a:p>
            <a:pPr>
              <a:spcBef>
                <a:spcPct val="20000"/>
              </a:spcBef>
              <a:defRPr/>
            </a:pPr>
            <a:r>
              <a:rPr lang="en-US" altLang="ja-JP" sz="1050" b="1" dirty="0">
                <a:solidFill>
                  <a:srgbClr val="FF903E"/>
                </a:solidFill>
                <a:latin typeface="Monotype Corsiva" pitchFamily="66" charset="0"/>
                <a:ea typeface="HGPｺﾞｼｯｸE" pitchFamily="50" charset="-128"/>
              </a:rPr>
              <a:t>Confidential Information</a:t>
            </a:r>
          </a:p>
        </p:txBody>
      </p:sp>
      <p:sp>
        <p:nvSpPr>
          <p:cNvPr id="12" name="Text Box 8"/>
          <p:cNvSpPr txBox="1">
            <a:spLocks noChangeArrowheads="1"/>
          </p:cNvSpPr>
          <p:nvPr userDrawn="1"/>
        </p:nvSpPr>
        <p:spPr bwMode="auto">
          <a:xfrm>
            <a:off x="-10854" y="4972050"/>
            <a:ext cx="4150807"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rgbClr val="F79646">
                    <a:lumMod val="50000"/>
                  </a:srgbClr>
                </a:solidFill>
                <a:latin typeface="ＭＳ Ｐゴシック" charset="-128"/>
              </a:rPr>
              <a:t>COPYRIGHT ©</a:t>
            </a:r>
            <a:r>
              <a:rPr lang="en-US" altLang="ja-JP" sz="675" b="1" dirty="0" smtClean="0">
                <a:solidFill>
                  <a:srgbClr val="F79646">
                    <a:lumMod val="50000"/>
                  </a:srgbClr>
                </a:solidFill>
                <a:latin typeface="ＭＳ Ｐゴシック" charset="-128"/>
              </a:rPr>
              <a:t>2010-2017 </a:t>
            </a:r>
            <a:r>
              <a:rPr lang="en-US" altLang="ja-JP" sz="675" b="1" dirty="0">
                <a:solidFill>
                  <a:srgbClr val="F79646">
                    <a:lumMod val="50000"/>
                  </a:srgbClr>
                </a:solidFill>
                <a:latin typeface="ＭＳ Ｐゴシック" charset="-128"/>
              </a:rPr>
              <a:t>SYSTENA CORPORATION. ALL RIGHTS RESERVED</a:t>
            </a:r>
          </a:p>
        </p:txBody>
      </p:sp>
      <p:sp>
        <p:nvSpPr>
          <p:cNvPr id="2" name="タイトル 1"/>
          <p:cNvSpPr>
            <a:spLocks noGrp="1"/>
          </p:cNvSpPr>
          <p:nvPr>
            <p:ph type="ctrTitle"/>
          </p:nvPr>
        </p:nvSpPr>
        <p:spPr>
          <a:xfrm>
            <a:off x="685800" y="1597821"/>
            <a:ext cx="7702624" cy="802766"/>
          </a:xfrm>
        </p:spPr>
        <p:txBody>
          <a:bodyPr/>
          <a:lstStyle>
            <a:lvl1pPr algn="ctr">
              <a:defRPr/>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26D74B0-CF9D-4C53-9D94-83D187EF0F14}"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DAD0621-762A-48C0-9105-DC201543A0B7}" type="slidenum">
              <a:rPr kumimoji="1" lang="ja-JP" altLang="en-US" smtClean="0"/>
              <a:t>‹#›</a:t>
            </a:fld>
            <a:endParaRPr kumimoji="1" lang="ja-JP" altLang="en-US"/>
          </a:p>
        </p:txBody>
      </p:sp>
    </p:spTree>
    <p:extLst>
      <p:ext uri="{BB962C8B-B14F-4D97-AF65-F5344CB8AC3E}">
        <p14:creationId xmlns:p14="http://schemas.microsoft.com/office/powerpoint/2010/main" val="188702891"/>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3494CA3-A0B3-405F-88D1-76090082BD3D}"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DAD0621-762A-48C0-9105-DC201543A0B7}" type="slidenum">
              <a:rPr kumimoji="1" lang="ja-JP" altLang="en-US" smtClean="0"/>
              <a:t>‹#›</a:t>
            </a:fld>
            <a:endParaRPr kumimoji="1" lang="ja-JP" altLang="en-US"/>
          </a:p>
        </p:txBody>
      </p:sp>
    </p:spTree>
    <p:extLst>
      <p:ext uri="{BB962C8B-B14F-4D97-AF65-F5344CB8AC3E}">
        <p14:creationId xmlns:p14="http://schemas.microsoft.com/office/powerpoint/2010/main" val="2071398439"/>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6"/>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1AB59C70-5085-4BD9-A718-C316B06FD815}" type="datetime1">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DAD0621-762A-48C0-9105-DC201543A0B7}" type="slidenum">
              <a:rPr kumimoji="1" lang="ja-JP" altLang="en-US" smtClean="0"/>
              <a:t>‹#›</a:t>
            </a:fld>
            <a:endParaRPr kumimoji="1" lang="ja-JP" altLang="en-US"/>
          </a:p>
        </p:txBody>
      </p:sp>
    </p:spTree>
    <p:extLst>
      <p:ext uri="{BB962C8B-B14F-4D97-AF65-F5344CB8AC3E}">
        <p14:creationId xmlns:p14="http://schemas.microsoft.com/office/powerpoint/2010/main" val="3025617580"/>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B2101BE-6CB8-4549-83FD-D3799E4F2DD1}"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DAD0621-762A-48C0-9105-DC201543A0B7}" type="slidenum">
              <a:rPr kumimoji="1" lang="ja-JP" altLang="en-US" smtClean="0"/>
              <a:t>‹#›</a:t>
            </a:fld>
            <a:endParaRPr kumimoji="1" lang="ja-JP" altLang="en-US"/>
          </a:p>
        </p:txBody>
      </p:sp>
    </p:spTree>
    <p:extLst>
      <p:ext uri="{BB962C8B-B14F-4D97-AF65-F5344CB8AC3E}">
        <p14:creationId xmlns:p14="http://schemas.microsoft.com/office/powerpoint/2010/main" val="2973287301"/>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1"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1"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4C38E75-34ED-41A2-8EFF-43B4F0972D14}" type="datetime1">
              <a:rPr kumimoji="1" lang="ja-JP" altLang="en-US" smtClean="0"/>
              <a:t>2019/10/2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DAD0621-762A-48C0-9105-DC201543A0B7}" type="slidenum">
              <a:rPr kumimoji="1" lang="ja-JP" altLang="en-US" smtClean="0"/>
              <a:t>‹#›</a:t>
            </a:fld>
            <a:endParaRPr kumimoji="1" lang="ja-JP" altLang="en-US"/>
          </a:p>
        </p:txBody>
      </p:sp>
    </p:spTree>
    <p:extLst>
      <p:ext uri="{BB962C8B-B14F-4D97-AF65-F5344CB8AC3E}">
        <p14:creationId xmlns:p14="http://schemas.microsoft.com/office/powerpoint/2010/main" val="1632565806"/>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5095D93-5DCA-4E7C-9E06-E987A8300CFD}" type="datetime1">
              <a:rPr kumimoji="1" lang="ja-JP" altLang="en-US" smtClean="0"/>
              <a:t>2019/10/2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DAD0621-762A-48C0-9105-DC201543A0B7}" type="slidenum">
              <a:rPr kumimoji="1" lang="ja-JP" altLang="en-US" smtClean="0"/>
              <a:t>‹#›</a:t>
            </a:fld>
            <a:endParaRPr kumimoji="1" lang="ja-JP" altLang="en-US"/>
          </a:p>
        </p:txBody>
      </p:sp>
    </p:spTree>
    <p:extLst>
      <p:ext uri="{BB962C8B-B14F-4D97-AF65-F5344CB8AC3E}">
        <p14:creationId xmlns:p14="http://schemas.microsoft.com/office/powerpoint/2010/main" val="3853233175"/>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F5CA4FC-6F40-4950-AE88-70B305C6E034}" type="datetime1">
              <a:rPr kumimoji="1" lang="ja-JP" altLang="en-US" smtClean="0"/>
              <a:t>2019/10/2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DAD0621-762A-48C0-9105-DC201543A0B7}" type="slidenum">
              <a:rPr kumimoji="1" lang="ja-JP" altLang="en-US" smtClean="0"/>
              <a:t>‹#›</a:t>
            </a:fld>
            <a:endParaRPr kumimoji="1" lang="ja-JP" altLang="en-US"/>
          </a:p>
        </p:txBody>
      </p:sp>
    </p:spTree>
    <p:extLst>
      <p:ext uri="{BB962C8B-B14F-4D97-AF65-F5344CB8AC3E}">
        <p14:creationId xmlns:p14="http://schemas.microsoft.com/office/powerpoint/2010/main" val="2260813428"/>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548877"/>
            <a:ext cx="3008313" cy="819774"/>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1" y="548877"/>
            <a:ext cx="5111751" cy="412910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2" y="1368651"/>
            <a:ext cx="3008313" cy="330933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1DBED6D-6B1D-484B-9C3E-7919AE9C31EF}"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DAD0621-762A-48C0-9105-DC201543A0B7}" type="slidenum">
              <a:rPr kumimoji="1" lang="ja-JP" altLang="en-US" smtClean="0"/>
              <a:t>‹#›</a:t>
            </a:fld>
            <a:endParaRPr kumimoji="1" lang="ja-JP" altLang="en-US"/>
          </a:p>
        </p:txBody>
      </p:sp>
    </p:spTree>
    <p:extLst>
      <p:ext uri="{BB962C8B-B14F-4D97-AF65-F5344CB8AC3E}">
        <p14:creationId xmlns:p14="http://schemas.microsoft.com/office/powerpoint/2010/main" val="3640801561"/>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49284"/>
            <a:ext cx="5486400" cy="425054"/>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508415"/>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792288" y="4074337"/>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5D3FF32-951C-4F18-9BB8-92B7A053A5D2}" type="datetime1">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DAD0621-762A-48C0-9105-DC201543A0B7}" type="slidenum">
              <a:rPr kumimoji="1" lang="ja-JP" altLang="en-US" smtClean="0"/>
              <a:t>‹#›</a:t>
            </a:fld>
            <a:endParaRPr kumimoji="1" lang="ja-JP" altLang="en-US"/>
          </a:p>
        </p:txBody>
      </p:sp>
    </p:spTree>
    <p:extLst>
      <p:ext uri="{BB962C8B-B14F-4D97-AF65-F5344CB8AC3E}">
        <p14:creationId xmlns:p14="http://schemas.microsoft.com/office/powerpoint/2010/main" val="35291426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image" Target="../media/image4.jpeg"/><Relationship Id="rId3" Type="http://schemas.openxmlformats.org/officeDocument/2006/relationships/slideLayout" Target="../slideLayouts/slideLayout104.xml"/><Relationship Id="rId7" Type="http://schemas.openxmlformats.org/officeDocument/2006/relationships/slideLayout" Target="../slideLayouts/slideLayout108.xml"/><Relationship Id="rId12" Type="http://schemas.openxmlformats.org/officeDocument/2006/relationships/theme" Target="../theme/theme10.xml"/><Relationship Id="rId2" Type="http://schemas.openxmlformats.org/officeDocument/2006/relationships/slideLayout" Target="../slideLayouts/slideLayout103.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5" Type="http://schemas.openxmlformats.org/officeDocument/2006/relationships/slideLayout" Target="../slideLayouts/slideLayout106.xml"/><Relationship Id="rId15" Type="http://schemas.openxmlformats.org/officeDocument/2006/relationships/image" Target="../media/image13.png"/><Relationship Id="rId10" Type="http://schemas.openxmlformats.org/officeDocument/2006/relationships/slideLayout" Target="../slideLayouts/slideLayout111.xml"/><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image" Target="../media/image2.jpe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0.xml"/><Relationship Id="rId13" Type="http://schemas.openxmlformats.org/officeDocument/2006/relationships/image" Target="../media/image4.jpeg"/><Relationship Id="rId3" Type="http://schemas.openxmlformats.org/officeDocument/2006/relationships/slideLayout" Target="../slideLayouts/slideLayout115.xml"/><Relationship Id="rId7" Type="http://schemas.openxmlformats.org/officeDocument/2006/relationships/slideLayout" Target="../slideLayouts/slideLayout119.xml"/><Relationship Id="rId12" Type="http://schemas.openxmlformats.org/officeDocument/2006/relationships/theme" Target="../theme/theme11.xml"/><Relationship Id="rId2" Type="http://schemas.openxmlformats.org/officeDocument/2006/relationships/slideLayout" Target="../slideLayouts/slideLayout114.xml"/><Relationship Id="rId1" Type="http://schemas.openxmlformats.org/officeDocument/2006/relationships/slideLayout" Target="../slideLayouts/slideLayout113.xml"/><Relationship Id="rId6" Type="http://schemas.openxmlformats.org/officeDocument/2006/relationships/slideLayout" Target="../slideLayouts/slideLayout118.xml"/><Relationship Id="rId11" Type="http://schemas.openxmlformats.org/officeDocument/2006/relationships/slideLayout" Target="../slideLayouts/slideLayout123.xml"/><Relationship Id="rId5" Type="http://schemas.openxmlformats.org/officeDocument/2006/relationships/slideLayout" Target="../slideLayouts/slideLayout117.xml"/><Relationship Id="rId15" Type="http://schemas.openxmlformats.org/officeDocument/2006/relationships/image" Target="../media/image8.png"/><Relationship Id="rId10" Type="http://schemas.openxmlformats.org/officeDocument/2006/relationships/slideLayout" Target="../slideLayouts/slideLayout122.xml"/><Relationship Id="rId4" Type="http://schemas.openxmlformats.org/officeDocument/2006/relationships/slideLayout" Target="../slideLayouts/slideLayout116.xml"/><Relationship Id="rId9" Type="http://schemas.openxmlformats.org/officeDocument/2006/relationships/slideLayout" Target="../slideLayouts/slideLayout121.xml"/><Relationship Id="rId14" Type="http://schemas.openxmlformats.org/officeDocument/2006/relationships/image" Target="../media/image2.jpe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1.xml"/><Relationship Id="rId13" Type="http://schemas.openxmlformats.org/officeDocument/2006/relationships/image" Target="../media/image2.jpeg"/><Relationship Id="rId3" Type="http://schemas.openxmlformats.org/officeDocument/2006/relationships/slideLayout" Target="../slideLayouts/slideLayout126.xml"/><Relationship Id="rId7" Type="http://schemas.openxmlformats.org/officeDocument/2006/relationships/slideLayout" Target="../slideLayouts/slideLayout130.xml"/><Relationship Id="rId12" Type="http://schemas.openxmlformats.org/officeDocument/2006/relationships/theme" Target="../theme/theme12.xml"/><Relationship Id="rId2" Type="http://schemas.openxmlformats.org/officeDocument/2006/relationships/slideLayout" Target="../slideLayouts/slideLayout125.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5" Type="http://schemas.openxmlformats.org/officeDocument/2006/relationships/slideLayout" Target="../slideLayouts/slideLayout128.xml"/><Relationship Id="rId15" Type="http://schemas.openxmlformats.org/officeDocument/2006/relationships/image" Target="../media/image4.jpeg"/><Relationship Id="rId10" Type="http://schemas.openxmlformats.org/officeDocument/2006/relationships/slideLayout" Target="../slideLayouts/slideLayout133.xml"/><Relationship Id="rId4" Type="http://schemas.openxmlformats.org/officeDocument/2006/relationships/slideLayout" Target="../slideLayouts/slideLayout127.xml"/><Relationship Id="rId9" Type="http://schemas.openxmlformats.org/officeDocument/2006/relationships/slideLayout" Target="../slideLayouts/slideLayout132.xml"/><Relationship Id="rId14" Type="http://schemas.openxmlformats.org/officeDocument/2006/relationships/image" Target="../media/image8.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2.xml"/><Relationship Id="rId13" Type="http://schemas.openxmlformats.org/officeDocument/2006/relationships/image" Target="../media/image2.jpeg"/><Relationship Id="rId3" Type="http://schemas.openxmlformats.org/officeDocument/2006/relationships/slideLayout" Target="../slideLayouts/slideLayout137.xml"/><Relationship Id="rId7" Type="http://schemas.openxmlformats.org/officeDocument/2006/relationships/slideLayout" Target="../slideLayouts/slideLayout141.xml"/><Relationship Id="rId12" Type="http://schemas.openxmlformats.org/officeDocument/2006/relationships/theme" Target="../theme/theme13.xml"/><Relationship Id="rId2" Type="http://schemas.openxmlformats.org/officeDocument/2006/relationships/slideLayout" Target="../slideLayouts/slideLayout136.xml"/><Relationship Id="rId1" Type="http://schemas.openxmlformats.org/officeDocument/2006/relationships/slideLayout" Target="../slideLayouts/slideLayout135.xml"/><Relationship Id="rId6" Type="http://schemas.openxmlformats.org/officeDocument/2006/relationships/slideLayout" Target="../slideLayouts/slideLayout140.xml"/><Relationship Id="rId11" Type="http://schemas.openxmlformats.org/officeDocument/2006/relationships/slideLayout" Target="../slideLayouts/slideLayout145.xml"/><Relationship Id="rId5" Type="http://schemas.openxmlformats.org/officeDocument/2006/relationships/slideLayout" Target="../slideLayouts/slideLayout139.xml"/><Relationship Id="rId15" Type="http://schemas.openxmlformats.org/officeDocument/2006/relationships/image" Target="../media/image4.jpeg"/><Relationship Id="rId10" Type="http://schemas.openxmlformats.org/officeDocument/2006/relationships/slideLayout" Target="../slideLayouts/slideLayout144.xml"/><Relationship Id="rId4" Type="http://schemas.openxmlformats.org/officeDocument/2006/relationships/slideLayout" Target="../slideLayouts/slideLayout138.xml"/><Relationship Id="rId9" Type="http://schemas.openxmlformats.org/officeDocument/2006/relationships/slideLayout" Target="../slideLayouts/slideLayout143.xml"/><Relationship Id="rId14" Type="http://schemas.openxmlformats.org/officeDocument/2006/relationships/image" Target="../media/image8.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3.xml"/><Relationship Id="rId13" Type="http://schemas.openxmlformats.org/officeDocument/2006/relationships/image" Target="../media/image14.png"/><Relationship Id="rId3" Type="http://schemas.openxmlformats.org/officeDocument/2006/relationships/slideLayout" Target="../slideLayouts/slideLayout148.xml"/><Relationship Id="rId7" Type="http://schemas.openxmlformats.org/officeDocument/2006/relationships/slideLayout" Target="../slideLayouts/slideLayout152.xml"/><Relationship Id="rId12" Type="http://schemas.openxmlformats.org/officeDocument/2006/relationships/theme" Target="../theme/theme14.xml"/><Relationship Id="rId2" Type="http://schemas.openxmlformats.org/officeDocument/2006/relationships/slideLayout" Target="../slideLayouts/slideLayout147.xml"/><Relationship Id="rId1" Type="http://schemas.openxmlformats.org/officeDocument/2006/relationships/slideLayout" Target="../slideLayouts/slideLayout146.xml"/><Relationship Id="rId6" Type="http://schemas.openxmlformats.org/officeDocument/2006/relationships/slideLayout" Target="../slideLayouts/slideLayout151.xml"/><Relationship Id="rId11" Type="http://schemas.openxmlformats.org/officeDocument/2006/relationships/slideLayout" Target="../slideLayouts/slideLayout156.xml"/><Relationship Id="rId5" Type="http://schemas.openxmlformats.org/officeDocument/2006/relationships/slideLayout" Target="../slideLayouts/slideLayout150.xml"/><Relationship Id="rId10" Type="http://schemas.openxmlformats.org/officeDocument/2006/relationships/slideLayout" Target="../slideLayouts/slideLayout155.xml"/><Relationship Id="rId4" Type="http://schemas.openxmlformats.org/officeDocument/2006/relationships/slideLayout" Target="../slideLayouts/slideLayout149.xml"/><Relationship Id="rId9" Type="http://schemas.openxmlformats.org/officeDocument/2006/relationships/slideLayout" Target="../slideLayouts/slideLayout154.xml"/><Relationship Id="rId14" Type="http://schemas.openxmlformats.org/officeDocument/2006/relationships/image" Target="../media/image4.jpe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image" Target="../media/image16.jpeg"/><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theme" Target="../theme/theme15.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 Id="rId14" Type="http://schemas.openxmlformats.org/officeDocument/2006/relationships/image" Target="../media/image4.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3.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6.jpe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6.jpe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image" Target="../media/image4.jpeg"/><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theme" Target="../theme/theme6.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6" Type="http://schemas.openxmlformats.org/officeDocument/2006/relationships/image" Target="../media/image8.png"/><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image" Target="../media/image4.jpeg"/><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image" Target="../media/image7.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image" Target="../media/image12.png"/><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7.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image" Target="../media/image8.png"/><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image" Target="../media/image4.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image" Target="../media/image12.png"/><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8.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image" Target="../media/image4.jpeg"/><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image" Target="../media/image8.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image" Target="../media/image7.png"/><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theme" Target="../theme/theme9.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5" Type="http://schemas.openxmlformats.org/officeDocument/2006/relationships/image" Target="../media/image13.png"/><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7" descr="システナmaster5"/>
          <p:cNvPicPr>
            <a:picLocks noChangeAspect="1" noChangeArrowheads="1"/>
          </p:cNvPicPr>
          <p:nvPr/>
        </p:nvPicPr>
        <p:blipFill>
          <a:blip r:embed="rId14" cstate="print"/>
          <a:srcRect/>
          <a:stretch>
            <a:fillRect/>
          </a:stretch>
        </p:blipFill>
        <p:spPr bwMode="auto">
          <a:xfrm>
            <a:off x="0" y="4538662"/>
            <a:ext cx="9144000" cy="604838"/>
          </a:xfrm>
          <a:prstGeom prst="rect">
            <a:avLst/>
          </a:prstGeom>
          <a:noFill/>
          <a:ln w="9525">
            <a:noFill/>
            <a:miter lim="800000"/>
            <a:headEnd/>
            <a:tailEnd/>
          </a:ln>
        </p:spPr>
      </p:pic>
      <p:pic>
        <p:nvPicPr>
          <p:cNvPr id="9" name="図 3" descr="システナロゴマーク.JPG"/>
          <p:cNvPicPr>
            <a:picLocks noChangeAspect="1"/>
          </p:cNvPicPr>
          <p:nvPr/>
        </p:nvPicPr>
        <p:blipFill>
          <a:blip r:embed="rId15" cstate="print"/>
          <a:srcRect/>
          <a:stretch>
            <a:fillRect/>
          </a:stretch>
        </p:blipFill>
        <p:spPr bwMode="auto">
          <a:xfrm>
            <a:off x="7956550" y="1"/>
            <a:ext cx="1187451" cy="725091"/>
          </a:xfrm>
          <a:prstGeom prst="rect">
            <a:avLst/>
          </a:prstGeom>
          <a:noFill/>
          <a:ln w="9525">
            <a:noFill/>
            <a:miter lim="800000"/>
            <a:headEnd/>
            <a:tailEnd/>
          </a:ln>
        </p:spPr>
      </p:pic>
      <p:sp>
        <p:nvSpPr>
          <p:cNvPr id="10" name="Rectangle 3"/>
          <p:cNvSpPr>
            <a:spLocks noChangeArrowheads="1"/>
          </p:cNvSpPr>
          <p:nvPr/>
        </p:nvSpPr>
        <p:spPr bwMode="auto">
          <a:xfrm>
            <a:off x="6443666" y="1"/>
            <a:ext cx="1800225" cy="270272"/>
          </a:xfrm>
          <a:prstGeom prst="rect">
            <a:avLst/>
          </a:prstGeom>
          <a:noFill/>
          <a:ln w="9525">
            <a:noFill/>
            <a:miter lim="800000"/>
            <a:headEnd/>
            <a:tailEnd/>
          </a:ln>
        </p:spPr>
        <p:txBody>
          <a:bodyPr/>
          <a:lstStyle/>
          <a:p>
            <a:pPr>
              <a:spcBef>
                <a:spcPct val="20000"/>
              </a:spcBef>
              <a:defRPr/>
            </a:pPr>
            <a:r>
              <a:rPr lang="en-US" altLang="ja-JP" sz="1050" b="1" dirty="0">
                <a:solidFill>
                  <a:srgbClr val="F8A706"/>
                </a:solidFill>
                <a:latin typeface="Monotype Corsiva" pitchFamily="66" charset="0"/>
                <a:ea typeface="HGPｺﾞｼｯｸE" pitchFamily="50" charset="-128"/>
              </a:rPr>
              <a:t>Confidential Information</a:t>
            </a:r>
          </a:p>
        </p:txBody>
      </p:sp>
      <p:cxnSp>
        <p:nvCxnSpPr>
          <p:cNvPr id="11" name="直線コネクタ 8"/>
          <p:cNvCxnSpPr/>
          <p:nvPr/>
        </p:nvCxnSpPr>
        <p:spPr>
          <a:xfrm>
            <a:off x="346656" y="553641"/>
            <a:ext cx="7558027"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2" name="タイトル プレースホルダー 1"/>
          <p:cNvSpPr>
            <a:spLocks noGrp="1"/>
          </p:cNvSpPr>
          <p:nvPr>
            <p:ph type="title"/>
          </p:nvPr>
        </p:nvSpPr>
        <p:spPr>
          <a:xfrm>
            <a:off x="346655" y="135136"/>
            <a:ext cx="6984000" cy="5292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951571"/>
            <a:ext cx="8229600" cy="3394472"/>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8426CE9-811A-4610-A696-F15B65D46599}" type="datetime1">
              <a:rPr kumimoji="1" lang="ja-JP" altLang="en-US" smtClean="0"/>
              <a:t>2019/10/2</a:t>
            </a:fld>
            <a:endParaRPr kumimoji="1" lang="ja-JP" altLang="en-US"/>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lvl="0" algn="r">
              <a:spcBef>
                <a:spcPts val="0"/>
              </a:spcBef>
              <a:buNone/>
            </a:pPr>
            <a:fld id="{00000000-1234-1234-1234-123412341234}" type="slidenum">
              <a:rPr lang="ja" sz="1000" smtClean="0">
                <a:solidFill>
                  <a:schemeClr val="dk2"/>
                </a:solidFill>
              </a:rPr>
              <a:t>‹#›</a:t>
            </a:fld>
            <a:endParaRPr lang="ja" sz="1000">
              <a:solidFill>
                <a:schemeClr val="dk2"/>
              </a:solidFill>
            </a:endParaRPr>
          </a:p>
        </p:txBody>
      </p:sp>
      <p:sp>
        <p:nvSpPr>
          <p:cNvPr id="8" name="Text Box 8"/>
          <p:cNvSpPr txBox="1">
            <a:spLocks noChangeArrowheads="1"/>
          </p:cNvSpPr>
          <p:nvPr/>
        </p:nvSpPr>
        <p:spPr bwMode="auto">
          <a:xfrm>
            <a:off x="5148066" y="5007769"/>
            <a:ext cx="4218187"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rgbClr val="FF3300"/>
                </a:solidFill>
                <a:latin typeface="ＭＳ Ｐゴシック" charset="-128"/>
              </a:rPr>
              <a:t>COPYRIGHT ©</a:t>
            </a:r>
            <a:r>
              <a:rPr lang="en-US" altLang="ja-JP" sz="675" b="1" dirty="0" smtClean="0">
                <a:solidFill>
                  <a:srgbClr val="FF3300"/>
                </a:solidFill>
                <a:latin typeface="ＭＳ Ｐゴシック" charset="-128"/>
              </a:rPr>
              <a:t>2010-2017 </a:t>
            </a:r>
            <a:r>
              <a:rPr lang="en-US" altLang="ja-JP" sz="675" b="1" dirty="0">
                <a:solidFill>
                  <a:srgbClr val="FF3300"/>
                </a:solidFill>
                <a:latin typeface="ＭＳ Ｐゴシック" charset="-128"/>
              </a:rPr>
              <a:t>SYSTENA CORPORATION. ALL RIGHTS RESERVED</a:t>
            </a:r>
          </a:p>
        </p:txBody>
      </p:sp>
    </p:spTree>
    <p:extLst>
      <p:ext uri="{BB962C8B-B14F-4D97-AF65-F5344CB8AC3E}">
        <p14:creationId xmlns:p14="http://schemas.microsoft.com/office/powerpoint/2010/main" val="14909529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ftr="0" dt="0"/>
  <p:txStyles>
    <p:titleStyle>
      <a:lvl1pPr algn="l" defTabSz="685800" rtl="0" eaLnBrk="1" latinLnBrk="0" hangingPunct="1">
        <a:spcBef>
          <a:spcPct val="0"/>
        </a:spcBef>
        <a:buNone/>
        <a:defRPr kumimoji="1" sz="18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システナロゴ1"/>
          <p:cNvPicPr>
            <a:picLocks noChangeAspect="1" noChangeArrowheads="1"/>
          </p:cNvPicPr>
          <p:nvPr/>
        </p:nvPicPr>
        <p:blipFill>
          <a:blip r:embed="rId13" cstate="print"/>
          <a:srcRect/>
          <a:stretch>
            <a:fillRect/>
          </a:stretch>
        </p:blipFill>
        <p:spPr bwMode="auto">
          <a:xfrm>
            <a:off x="7246149" y="4467638"/>
            <a:ext cx="1897852" cy="467685"/>
          </a:xfrm>
          <a:prstGeom prst="rect">
            <a:avLst/>
          </a:prstGeom>
          <a:noFill/>
          <a:ln w="9525">
            <a:noFill/>
            <a:miter lim="800000"/>
            <a:headEnd/>
            <a:tailEnd/>
          </a:ln>
        </p:spPr>
      </p:pic>
      <p:sp>
        <p:nvSpPr>
          <p:cNvPr id="8" name="正方形/長方形 7"/>
          <p:cNvSpPr/>
          <p:nvPr/>
        </p:nvSpPr>
        <p:spPr>
          <a:xfrm>
            <a:off x="0" y="4894009"/>
            <a:ext cx="9144000" cy="250187"/>
          </a:xfrm>
          <a:prstGeom prst="rect">
            <a:avLst/>
          </a:prstGeom>
          <a:gradFill flip="none" rotWithShape="1">
            <a:gsLst>
              <a:gs pos="0">
                <a:srgbClr val="FF903E"/>
              </a:gs>
              <a:gs pos="50000">
                <a:srgbClr val="FFB279"/>
              </a:gs>
              <a:gs pos="100000">
                <a:srgbClr val="FFF7E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9" name="Text Box 8"/>
          <p:cNvSpPr txBox="1">
            <a:spLocks noChangeArrowheads="1"/>
          </p:cNvSpPr>
          <p:nvPr/>
        </p:nvSpPr>
        <p:spPr bwMode="auto">
          <a:xfrm>
            <a:off x="0" y="4922631"/>
            <a:ext cx="4067944"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chemeClr val="bg2">
                    <a:lumMod val="25000"/>
                  </a:schemeClr>
                </a:solidFill>
                <a:latin typeface="ＭＳ Ｐゴシック" charset="-128"/>
              </a:rPr>
              <a:t>COPYRIGHT ©</a:t>
            </a:r>
            <a:r>
              <a:rPr lang="en-US" altLang="ja-JP" sz="675" b="1" dirty="0" smtClean="0">
                <a:solidFill>
                  <a:schemeClr val="bg2">
                    <a:lumMod val="25000"/>
                  </a:schemeClr>
                </a:solidFill>
                <a:latin typeface="ＭＳ Ｐゴシック" charset="-128"/>
              </a:rPr>
              <a:t>2010-2017 </a:t>
            </a:r>
            <a:r>
              <a:rPr lang="en-US" altLang="ja-JP" sz="675" b="1" dirty="0">
                <a:solidFill>
                  <a:schemeClr val="bg2">
                    <a:lumMod val="25000"/>
                  </a:schemeClr>
                </a:solidFill>
                <a:latin typeface="ＭＳ Ｐゴシック" charset="-128"/>
              </a:rPr>
              <a:t>SYSTENA CORPORATION. ALL RIGHTS RESERVED</a:t>
            </a:r>
          </a:p>
        </p:txBody>
      </p:sp>
      <p:pic>
        <p:nvPicPr>
          <p:cNvPr id="10" name="図 3" descr="システナロゴマーク.JPG"/>
          <p:cNvPicPr>
            <a:picLocks noChangeAspect="1"/>
          </p:cNvPicPr>
          <p:nvPr/>
        </p:nvPicPr>
        <p:blipFill>
          <a:blip r:embed="rId14" cstate="print"/>
          <a:srcRect/>
          <a:stretch>
            <a:fillRect/>
          </a:stretch>
        </p:blipFill>
        <p:spPr bwMode="auto">
          <a:xfrm>
            <a:off x="8444255" y="5966"/>
            <a:ext cx="664144" cy="405545"/>
          </a:xfrm>
          <a:prstGeom prst="rect">
            <a:avLst/>
          </a:prstGeom>
          <a:noFill/>
          <a:ln w="9525">
            <a:noFill/>
            <a:miter lim="800000"/>
            <a:headEnd/>
            <a:tailEnd/>
          </a:ln>
        </p:spPr>
      </p:pic>
      <p:sp>
        <p:nvSpPr>
          <p:cNvPr id="11" name="Rectangle 3"/>
          <p:cNvSpPr>
            <a:spLocks noChangeArrowheads="1"/>
          </p:cNvSpPr>
          <p:nvPr/>
        </p:nvSpPr>
        <p:spPr bwMode="auto">
          <a:xfrm>
            <a:off x="6817174" y="15079"/>
            <a:ext cx="1800225" cy="270272"/>
          </a:xfrm>
          <a:prstGeom prst="rect">
            <a:avLst/>
          </a:prstGeom>
          <a:noFill/>
          <a:ln w="9525">
            <a:noFill/>
            <a:miter lim="800000"/>
            <a:headEnd/>
            <a:tailEnd/>
          </a:ln>
        </p:spPr>
        <p:txBody>
          <a:bodyPr/>
          <a:lstStyle/>
          <a:p>
            <a:pPr>
              <a:spcBef>
                <a:spcPct val="20000"/>
              </a:spcBef>
              <a:defRPr/>
            </a:pPr>
            <a:r>
              <a:rPr lang="en-US" altLang="ja-JP" sz="1050" b="1" dirty="0">
                <a:solidFill>
                  <a:schemeClr val="bg1">
                    <a:lumMod val="50000"/>
                  </a:schemeClr>
                </a:solidFill>
                <a:latin typeface="Monotype Corsiva" pitchFamily="66" charset="0"/>
                <a:ea typeface="HGPｺﾞｼｯｸE" pitchFamily="50" charset="-128"/>
              </a:rPr>
              <a:t>Confidential Information</a:t>
            </a:r>
          </a:p>
        </p:txBody>
      </p:sp>
      <p:sp>
        <p:nvSpPr>
          <p:cNvPr id="12" name="正方形/長方形 11"/>
          <p:cNvSpPr/>
          <p:nvPr/>
        </p:nvSpPr>
        <p:spPr>
          <a:xfrm>
            <a:off x="395526" y="428352"/>
            <a:ext cx="8259187" cy="34289"/>
          </a:xfrm>
          <a:prstGeom prst="rect">
            <a:avLst/>
          </a:prstGeom>
          <a:gradFill flip="none" rotWithShape="1">
            <a:gsLst>
              <a:gs pos="0">
                <a:srgbClr val="FE6E31"/>
              </a:gs>
              <a:gs pos="50000">
                <a:srgbClr val="FCAC36"/>
              </a:gs>
              <a:gs pos="100000">
                <a:srgbClr val="FFF7E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3" name="テキスト ボックス 12"/>
          <p:cNvSpPr txBox="1"/>
          <p:nvPr/>
        </p:nvSpPr>
        <p:spPr>
          <a:xfrm>
            <a:off x="-15229" y="5043655"/>
            <a:ext cx="4824536" cy="138499"/>
          </a:xfrm>
          <a:prstGeom prst="rect">
            <a:avLst/>
          </a:prstGeom>
          <a:noFill/>
        </p:spPr>
        <p:txBody>
          <a:bodyPr wrap="square" rtlCol="0">
            <a:spAutoFit/>
          </a:bodyPr>
          <a:lstStyle/>
          <a:p>
            <a:r>
              <a:rPr lang="ja-JP" altLang="en-US" sz="300" dirty="0" smtClean="0">
                <a:solidFill>
                  <a:srgbClr val="FFF97D">
                    <a:alpha val="35000"/>
                  </a:srgbClr>
                </a:solidFill>
              </a:rPr>
              <a:t>●　●　●　●　●　●　●　●　●　●　●　●</a:t>
            </a:r>
            <a:r>
              <a:rPr lang="ja-JP" altLang="en-US" sz="300" dirty="0">
                <a:solidFill>
                  <a:srgbClr val="FFF97D">
                    <a:alpha val="35000"/>
                  </a:srgbClr>
                </a:solidFill>
              </a:rPr>
              <a:t> ●　●　●　●　●　●　●　●　●　●　●　</a:t>
            </a:r>
            <a:r>
              <a:rPr lang="ja-JP" altLang="en-US" sz="300" dirty="0" smtClean="0">
                <a:solidFill>
                  <a:srgbClr val="FFF97D">
                    <a:alpha val="35000"/>
                  </a:srgbClr>
                </a:solidFill>
              </a:rPr>
              <a:t>●　 </a:t>
            </a:r>
            <a:r>
              <a:rPr lang="ja-JP" altLang="en-US" sz="300" dirty="0">
                <a:solidFill>
                  <a:srgbClr val="FFF97D">
                    <a:alpha val="35000"/>
                  </a:srgbClr>
                </a:solidFill>
              </a:rPr>
              <a:t>●　●　●　●　●　●　●　●　●　●　●　</a:t>
            </a:r>
            <a:r>
              <a:rPr lang="ja-JP" altLang="en-US" sz="300" dirty="0" smtClean="0">
                <a:solidFill>
                  <a:srgbClr val="FFF97D">
                    <a:alpha val="35000"/>
                  </a:srgbClr>
                </a:solidFill>
              </a:rPr>
              <a:t>●　●　</a:t>
            </a:r>
            <a:r>
              <a:rPr lang="ja-JP" altLang="en-US" sz="300" dirty="0">
                <a:solidFill>
                  <a:srgbClr val="FFF97D">
                    <a:alpha val="35000"/>
                  </a:srgbClr>
                </a:solidFill>
              </a:rPr>
              <a:t> ●　●　●　●　●　●　●　●　●　</a:t>
            </a:r>
            <a:r>
              <a:rPr lang="ja-JP" altLang="en-US" sz="300" dirty="0" smtClean="0">
                <a:solidFill>
                  <a:srgbClr val="FFF97D">
                    <a:alpha val="35000"/>
                  </a:srgbClr>
                </a:solidFill>
              </a:rPr>
              <a:t>●</a:t>
            </a:r>
            <a:r>
              <a:rPr lang="ja-JP" altLang="en-US" sz="300" dirty="0">
                <a:solidFill>
                  <a:srgbClr val="FFF97D">
                    <a:alpha val="35000"/>
                  </a:srgbClr>
                </a:solidFill>
              </a:rPr>
              <a:t>　●</a:t>
            </a:r>
          </a:p>
        </p:txBody>
      </p:sp>
      <p:pic>
        <p:nvPicPr>
          <p:cNvPr id="14" name="図 1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rot="18046450">
            <a:off x="1143000" y="-222076"/>
            <a:ext cx="6858000" cy="5786632"/>
          </a:xfrm>
          <a:prstGeom prst="rect">
            <a:avLst/>
          </a:prstGeom>
        </p:spPr>
      </p:pic>
      <p:sp>
        <p:nvSpPr>
          <p:cNvPr id="2" name="タイトル プレースホルダー 1"/>
          <p:cNvSpPr>
            <a:spLocks noGrp="1"/>
          </p:cNvSpPr>
          <p:nvPr>
            <p:ph type="title"/>
          </p:nvPr>
        </p:nvSpPr>
        <p:spPr>
          <a:xfrm>
            <a:off x="412268" y="20750"/>
            <a:ext cx="6984000" cy="5292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797458"/>
            <a:ext cx="8229600" cy="3394472"/>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CC01DE8-E88E-4FC5-BF7A-374C6625347C}" type="datetime1">
              <a:rPr kumimoji="1" lang="ja-JP" altLang="en-US" smtClean="0"/>
              <a:t>2019/10/2</a:t>
            </a:fld>
            <a:endParaRPr kumimoji="1" lang="ja-JP" altLang="en-US" dirty="0"/>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48E42ED-3C51-43F7-822E-6372FD057FC9}" type="slidenum">
              <a:rPr kumimoji="1" lang="ja-JP" altLang="en-US" smtClean="0"/>
              <a:t>‹#›</a:t>
            </a:fld>
            <a:endParaRPr kumimoji="1" lang="ja-JP" altLang="en-US"/>
          </a:p>
        </p:txBody>
      </p:sp>
    </p:spTree>
    <p:extLst>
      <p:ext uri="{BB962C8B-B14F-4D97-AF65-F5344CB8AC3E}">
        <p14:creationId xmlns:p14="http://schemas.microsoft.com/office/powerpoint/2010/main" val="2155051079"/>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iming>
    <p:tnLst>
      <p:par>
        <p:cTn id="1" dur="indefinite" restart="never" nodeType="tmRoot"/>
      </p:par>
    </p:tnLst>
  </p:timing>
  <p:hf hdr="0" ftr="0" dt="0"/>
  <p:txStyles>
    <p:titleStyle>
      <a:lvl1pPr algn="l" defTabSz="685800" rtl="0" eaLnBrk="1" latinLnBrk="0" hangingPunct="1">
        <a:spcBef>
          <a:spcPct val="0"/>
        </a:spcBef>
        <a:buNone/>
        <a:defRPr kumimoji="1" sz="18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システナロゴ1"/>
          <p:cNvPicPr>
            <a:picLocks noChangeAspect="1" noChangeArrowheads="1"/>
          </p:cNvPicPr>
          <p:nvPr/>
        </p:nvPicPr>
        <p:blipFill>
          <a:blip r:embed="rId13" cstate="print"/>
          <a:srcRect/>
          <a:stretch>
            <a:fillRect/>
          </a:stretch>
        </p:blipFill>
        <p:spPr bwMode="auto">
          <a:xfrm>
            <a:off x="7246149" y="4454946"/>
            <a:ext cx="1897852" cy="467685"/>
          </a:xfrm>
          <a:prstGeom prst="rect">
            <a:avLst/>
          </a:prstGeom>
          <a:noFill/>
          <a:ln w="9525">
            <a:noFill/>
            <a:miter lim="800000"/>
            <a:headEnd/>
            <a:tailEnd/>
          </a:ln>
        </p:spPr>
      </p:pic>
      <p:sp>
        <p:nvSpPr>
          <p:cNvPr id="8" name="正方形/長方形 7"/>
          <p:cNvSpPr/>
          <p:nvPr/>
        </p:nvSpPr>
        <p:spPr>
          <a:xfrm>
            <a:off x="0" y="4894009"/>
            <a:ext cx="9144000" cy="250187"/>
          </a:xfrm>
          <a:prstGeom prst="rect">
            <a:avLst/>
          </a:prstGeom>
          <a:gradFill flip="none" rotWithShape="1">
            <a:gsLst>
              <a:gs pos="0">
                <a:srgbClr val="FF903E"/>
              </a:gs>
              <a:gs pos="50000">
                <a:srgbClr val="FFB279"/>
              </a:gs>
              <a:gs pos="100000">
                <a:srgbClr val="FFF7E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9" name="Text Box 8"/>
          <p:cNvSpPr txBox="1">
            <a:spLocks noChangeArrowheads="1"/>
          </p:cNvSpPr>
          <p:nvPr/>
        </p:nvSpPr>
        <p:spPr bwMode="auto">
          <a:xfrm>
            <a:off x="0" y="4922631"/>
            <a:ext cx="4067944"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chemeClr val="bg2">
                    <a:lumMod val="25000"/>
                  </a:schemeClr>
                </a:solidFill>
                <a:latin typeface="ＭＳ Ｐゴシック" charset="-128"/>
              </a:rPr>
              <a:t>COPYRIGHT ©</a:t>
            </a:r>
            <a:r>
              <a:rPr lang="en-US" altLang="ja-JP" sz="675" b="1" dirty="0" smtClean="0">
                <a:solidFill>
                  <a:schemeClr val="bg2">
                    <a:lumMod val="25000"/>
                  </a:schemeClr>
                </a:solidFill>
                <a:latin typeface="ＭＳ Ｐゴシック" charset="-128"/>
              </a:rPr>
              <a:t>2010-2017 </a:t>
            </a:r>
            <a:r>
              <a:rPr lang="en-US" altLang="ja-JP" sz="675" b="1" dirty="0">
                <a:solidFill>
                  <a:schemeClr val="bg2">
                    <a:lumMod val="25000"/>
                  </a:schemeClr>
                </a:solidFill>
                <a:latin typeface="ＭＳ Ｐゴシック" charset="-128"/>
              </a:rPr>
              <a:t>SYSTENA CORPORATION. ALL RIGHTS RESERVED</a:t>
            </a:r>
          </a:p>
        </p:txBody>
      </p:sp>
      <p:pic>
        <p:nvPicPr>
          <p:cNvPr id="10" name="図 3" descr="システナロゴマーク.JPG"/>
          <p:cNvPicPr>
            <a:picLocks noChangeAspect="1"/>
          </p:cNvPicPr>
          <p:nvPr/>
        </p:nvPicPr>
        <p:blipFill>
          <a:blip r:embed="rId14" cstate="print"/>
          <a:srcRect/>
          <a:stretch>
            <a:fillRect/>
          </a:stretch>
        </p:blipFill>
        <p:spPr bwMode="auto">
          <a:xfrm>
            <a:off x="8444255" y="5966"/>
            <a:ext cx="664144" cy="405545"/>
          </a:xfrm>
          <a:prstGeom prst="rect">
            <a:avLst/>
          </a:prstGeom>
          <a:noFill/>
          <a:ln w="9525">
            <a:noFill/>
            <a:miter lim="800000"/>
            <a:headEnd/>
            <a:tailEnd/>
          </a:ln>
        </p:spPr>
      </p:pic>
      <p:sp>
        <p:nvSpPr>
          <p:cNvPr id="11" name="Rectangle 3"/>
          <p:cNvSpPr>
            <a:spLocks noChangeArrowheads="1"/>
          </p:cNvSpPr>
          <p:nvPr/>
        </p:nvSpPr>
        <p:spPr bwMode="auto">
          <a:xfrm>
            <a:off x="6817174" y="15079"/>
            <a:ext cx="1800225" cy="270272"/>
          </a:xfrm>
          <a:prstGeom prst="rect">
            <a:avLst/>
          </a:prstGeom>
          <a:noFill/>
          <a:ln w="9525">
            <a:noFill/>
            <a:miter lim="800000"/>
            <a:headEnd/>
            <a:tailEnd/>
          </a:ln>
        </p:spPr>
        <p:txBody>
          <a:bodyPr/>
          <a:lstStyle/>
          <a:p>
            <a:pPr>
              <a:spcBef>
                <a:spcPct val="20000"/>
              </a:spcBef>
              <a:defRPr/>
            </a:pPr>
            <a:r>
              <a:rPr lang="en-US" altLang="ja-JP" sz="1050" b="1" dirty="0">
                <a:solidFill>
                  <a:schemeClr val="bg1">
                    <a:lumMod val="50000"/>
                  </a:schemeClr>
                </a:solidFill>
                <a:latin typeface="Monotype Corsiva" pitchFamily="66" charset="0"/>
                <a:ea typeface="HGPｺﾞｼｯｸE" pitchFamily="50" charset="-128"/>
              </a:rPr>
              <a:t>Confidential Information</a:t>
            </a:r>
          </a:p>
        </p:txBody>
      </p:sp>
      <p:sp>
        <p:nvSpPr>
          <p:cNvPr id="12" name="正方形/長方形 11"/>
          <p:cNvSpPr/>
          <p:nvPr/>
        </p:nvSpPr>
        <p:spPr>
          <a:xfrm>
            <a:off x="395526" y="428352"/>
            <a:ext cx="8259187" cy="34289"/>
          </a:xfrm>
          <a:prstGeom prst="rect">
            <a:avLst/>
          </a:prstGeom>
          <a:gradFill flip="none" rotWithShape="1">
            <a:gsLst>
              <a:gs pos="0">
                <a:srgbClr val="FE6E31"/>
              </a:gs>
              <a:gs pos="50000">
                <a:srgbClr val="FCAC36"/>
              </a:gs>
              <a:gs pos="100000">
                <a:srgbClr val="FFF7E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3" name="テキスト ボックス 12"/>
          <p:cNvSpPr txBox="1"/>
          <p:nvPr/>
        </p:nvSpPr>
        <p:spPr>
          <a:xfrm>
            <a:off x="-15229" y="5043655"/>
            <a:ext cx="4824536" cy="138499"/>
          </a:xfrm>
          <a:prstGeom prst="rect">
            <a:avLst/>
          </a:prstGeom>
          <a:noFill/>
        </p:spPr>
        <p:txBody>
          <a:bodyPr wrap="square" rtlCol="0">
            <a:spAutoFit/>
          </a:bodyPr>
          <a:lstStyle/>
          <a:p>
            <a:r>
              <a:rPr lang="ja-JP" altLang="en-US" sz="300" dirty="0" smtClean="0">
                <a:solidFill>
                  <a:srgbClr val="FFF97D">
                    <a:alpha val="35000"/>
                  </a:srgbClr>
                </a:solidFill>
              </a:rPr>
              <a:t>●　●　●　●　●　●　●　●　●　●　●　●</a:t>
            </a:r>
            <a:r>
              <a:rPr lang="ja-JP" altLang="en-US" sz="300" dirty="0">
                <a:solidFill>
                  <a:srgbClr val="FFF97D">
                    <a:alpha val="35000"/>
                  </a:srgbClr>
                </a:solidFill>
              </a:rPr>
              <a:t> ●　●　●　●　●　●　●　●　●　●　●　</a:t>
            </a:r>
            <a:r>
              <a:rPr lang="ja-JP" altLang="en-US" sz="300" dirty="0" smtClean="0">
                <a:solidFill>
                  <a:srgbClr val="FFF97D">
                    <a:alpha val="35000"/>
                  </a:srgbClr>
                </a:solidFill>
              </a:rPr>
              <a:t>●　 </a:t>
            </a:r>
            <a:r>
              <a:rPr lang="ja-JP" altLang="en-US" sz="300" dirty="0">
                <a:solidFill>
                  <a:srgbClr val="FFF97D">
                    <a:alpha val="35000"/>
                  </a:srgbClr>
                </a:solidFill>
              </a:rPr>
              <a:t>●　●　●　●　●　●　●　●　●　●　●　</a:t>
            </a:r>
            <a:r>
              <a:rPr lang="ja-JP" altLang="en-US" sz="300" dirty="0" smtClean="0">
                <a:solidFill>
                  <a:srgbClr val="FFF97D">
                    <a:alpha val="35000"/>
                  </a:srgbClr>
                </a:solidFill>
              </a:rPr>
              <a:t>●　●　</a:t>
            </a:r>
            <a:r>
              <a:rPr lang="ja-JP" altLang="en-US" sz="300" dirty="0">
                <a:solidFill>
                  <a:srgbClr val="FFF97D">
                    <a:alpha val="35000"/>
                  </a:srgbClr>
                </a:solidFill>
              </a:rPr>
              <a:t> ●　●　●　●　●　●　●　●　●　</a:t>
            </a:r>
            <a:r>
              <a:rPr lang="ja-JP" altLang="en-US" sz="300" dirty="0" smtClean="0">
                <a:solidFill>
                  <a:srgbClr val="FFF97D">
                    <a:alpha val="35000"/>
                  </a:srgbClr>
                </a:solidFill>
              </a:rPr>
              <a:t>●</a:t>
            </a:r>
            <a:r>
              <a:rPr lang="ja-JP" altLang="en-US" sz="300" dirty="0">
                <a:solidFill>
                  <a:srgbClr val="FFF97D">
                    <a:alpha val="35000"/>
                  </a:srgbClr>
                </a:solidFill>
              </a:rPr>
              <a:t>　●</a:t>
            </a:r>
          </a:p>
        </p:txBody>
      </p:sp>
      <p:pic>
        <p:nvPicPr>
          <p:cNvPr id="14" name="図 1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008517" y="4990136"/>
            <a:ext cx="2135484" cy="200202"/>
          </a:xfrm>
          <a:prstGeom prst="rect">
            <a:avLst/>
          </a:prstGeom>
        </p:spPr>
      </p:pic>
      <p:sp>
        <p:nvSpPr>
          <p:cNvPr id="2" name="タイトル プレースホルダー 1"/>
          <p:cNvSpPr>
            <a:spLocks noGrp="1"/>
          </p:cNvSpPr>
          <p:nvPr>
            <p:ph type="title"/>
          </p:nvPr>
        </p:nvSpPr>
        <p:spPr>
          <a:xfrm>
            <a:off x="427523" y="20750"/>
            <a:ext cx="6984000" cy="5292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AC27C72-CD42-4B51-91EA-833403469A13}" type="datetime1">
              <a:rPr kumimoji="1" lang="ja-JP" altLang="en-US" smtClean="0"/>
              <a:t>2019/10/2</a:t>
            </a:fld>
            <a:endParaRPr kumimoji="1" lang="ja-JP" altLang="en-US"/>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E5E017B-CDE0-4CEC-9250-B2A0FF18E8C7}" type="slidenum">
              <a:rPr kumimoji="1" lang="ja-JP" altLang="en-US" smtClean="0"/>
              <a:t>‹#›</a:t>
            </a:fld>
            <a:endParaRPr kumimoji="1" lang="ja-JP" altLang="en-US"/>
          </a:p>
        </p:txBody>
      </p:sp>
    </p:spTree>
    <p:extLst>
      <p:ext uri="{BB962C8B-B14F-4D97-AF65-F5344CB8AC3E}">
        <p14:creationId xmlns:p14="http://schemas.microsoft.com/office/powerpoint/2010/main" val="2090983885"/>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iming>
    <p:tnLst>
      <p:par>
        <p:cTn id="1" dur="indefinite" restart="never" nodeType="tmRoot"/>
      </p:par>
    </p:tnLst>
  </p:timing>
  <p:hf hdr="0" ftr="0" dt="0"/>
  <p:txStyles>
    <p:titleStyle>
      <a:lvl1pPr algn="l" defTabSz="685800" rtl="0" eaLnBrk="1" latinLnBrk="0" hangingPunct="1">
        <a:spcBef>
          <a:spcPct val="0"/>
        </a:spcBef>
        <a:buNone/>
        <a:defRPr kumimoji="1" sz="18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正方形/長方形 6"/>
          <p:cNvSpPr/>
          <p:nvPr/>
        </p:nvSpPr>
        <p:spPr>
          <a:xfrm>
            <a:off x="0" y="4493698"/>
            <a:ext cx="9144000" cy="650499"/>
          </a:xfrm>
          <a:prstGeom prst="rect">
            <a:avLst/>
          </a:prstGeom>
          <a:gradFill flip="none" rotWithShape="1">
            <a:gsLst>
              <a:gs pos="50000">
                <a:srgbClr val="FFC89F"/>
              </a:gs>
              <a:gs pos="0">
                <a:srgbClr val="FF903E"/>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8" name="Text Box 8"/>
          <p:cNvSpPr txBox="1">
            <a:spLocks noChangeArrowheads="1"/>
          </p:cNvSpPr>
          <p:nvPr/>
        </p:nvSpPr>
        <p:spPr bwMode="auto">
          <a:xfrm>
            <a:off x="0" y="4922631"/>
            <a:ext cx="4211960"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chemeClr val="bg2">
                    <a:lumMod val="25000"/>
                  </a:schemeClr>
                </a:solidFill>
                <a:latin typeface="ＭＳ Ｐゴシック" charset="-128"/>
              </a:rPr>
              <a:t>COPYRIGHT ©</a:t>
            </a:r>
            <a:r>
              <a:rPr lang="en-US" altLang="ja-JP" sz="675" b="1" dirty="0" smtClean="0">
                <a:solidFill>
                  <a:schemeClr val="bg2">
                    <a:lumMod val="25000"/>
                  </a:schemeClr>
                </a:solidFill>
                <a:latin typeface="ＭＳ Ｐゴシック" charset="-128"/>
              </a:rPr>
              <a:t>2010-2017 </a:t>
            </a:r>
            <a:r>
              <a:rPr lang="en-US" altLang="ja-JP" sz="675" b="1" dirty="0">
                <a:solidFill>
                  <a:schemeClr val="bg2">
                    <a:lumMod val="25000"/>
                  </a:schemeClr>
                </a:solidFill>
                <a:latin typeface="ＭＳ Ｐゴシック" charset="-128"/>
              </a:rPr>
              <a:t>SYSTENA CORPORATION. ALL RIGHTS RESERVED</a:t>
            </a:r>
          </a:p>
        </p:txBody>
      </p:sp>
      <p:pic>
        <p:nvPicPr>
          <p:cNvPr id="9" name="図 3" descr="システナロゴマーク.JPG"/>
          <p:cNvPicPr>
            <a:picLocks noChangeAspect="1"/>
          </p:cNvPicPr>
          <p:nvPr/>
        </p:nvPicPr>
        <p:blipFill>
          <a:blip r:embed="rId13" cstate="print"/>
          <a:srcRect/>
          <a:stretch>
            <a:fillRect/>
          </a:stretch>
        </p:blipFill>
        <p:spPr bwMode="auto">
          <a:xfrm>
            <a:off x="8178926" y="5965"/>
            <a:ext cx="929475" cy="567563"/>
          </a:xfrm>
          <a:prstGeom prst="rect">
            <a:avLst/>
          </a:prstGeom>
          <a:noFill/>
          <a:ln w="9525">
            <a:noFill/>
            <a:miter lim="800000"/>
            <a:headEnd/>
            <a:tailEnd/>
          </a:ln>
        </p:spPr>
      </p:pic>
      <p:sp>
        <p:nvSpPr>
          <p:cNvPr id="10" name="Rectangle 3"/>
          <p:cNvSpPr>
            <a:spLocks noChangeArrowheads="1"/>
          </p:cNvSpPr>
          <p:nvPr/>
        </p:nvSpPr>
        <p:spPr bwMode="auto">
          <a:xfrm>
            <a:off x="6660234" y="15079"/>
            <a:ext cx="1800225" cy="270272"/>
          </a:xfrm>
          <a:prstGeom prst="rect">
            <a:avLst/>
          </a:prstGeom>
          <a:noFill/>
          <a:ln w="9525">
            <a:noFill/>
            <a:miter lim="800000"/>
            <a:headEnd/>
            <a:tailEnd/>
          </a:ln>
        </p:spPr>
        <p:txBody>
          <a:bodyPr/>
          <a:lstStyle/>
          <a:p>
            <a:pPr>
              <a:spcBef>
                <a:spcPct val="20000"/>
              </a:spcBef>
              <a:defRPr/>
            </a:pPr>
            <a:r>
              <a:rPr lang="en-US" altLang="ja-JP" sz="1050" b="1" dirty="0">
                <a:solidFill>
                  <a:schemeClr val="bg1">
                    <a:lumMod val="50000"/>
                  </a:schemeClr>
                </a:solidFill>
                <a:latin typeface="Monotype Corsiva" pitchFamily="66" charset="0"/>
                <a:ea typeface="HGPｺﾞｼｯｸE" pitchFamily="50" charset="-128"/>
              </a:rPr>
              <a:t>Confidential Information</a:t>
            </a:r>
          </a:p>
        </p:txBody>
      </p:sp>
      <p:sp>
        <p:nvSpPr>
          <p:cNvPr id="11" name="正方形/長方形 10"/>
          <p:cNvSpPr/>
          <p:nvPr/>
        </p:nvSpPr>
        <p:spPr>
          <a:xfrm>
            <a:off x="395526" y="573529"/>
            <a:ext cx="8259187" cy="34289"/>
          </a:xfrm>
          <a:prstGeom prst="rect">
            <a:avLst/>
          </a:prstGeom>
          <a:gradFill flip="none" rotWithShape="1">
            <a:gsLst>
              <a:gs pos="0">
                <a:srgbClr val="FE6E31"/>
              </a:gs>
              <a:gs pos="50000">
                <a:srgbClr val="FCAC36"/>
              </a:gs>
              <a:gs pos="100000">
                <a:srgbClr val="FFF7E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2" name="テキスト ボックス 11"/>
          <p:cNvSpPr txBox="1"/>
          <p:nvPr/>
        </p:nvSpPr>
        <p:spPr>
          <a:xfrm>
            <a:off x="-15229" y="5043655"/>
            <a:ext cx="4824536" cy="138499"/>
          </a:xfrm>
          <a:prstGeom prst="rect">
            <a:avLst/>
          </a:prstGeom>
          <a:noFill/>
        </p:spPr>
        <p:txBody>
          <a:bodyPr wrap="square" rtlCol="0">
            <a:spAutoFit/>
          </a:bodyPr>
          <a:lstStyle/>
          <a:p>
            <a:r>
              <a:rPr lang="ja-JP" altLang="en-US" sz="300" dirty="0" smtClean="0">
                <a:solidFill>
                  <a:srgbClr val="FFF97D">
                    <a:alpha val="35000"/>
                  </a:srgbClr>
                </a:solidFill>
              </a:rPr>
              <a:t>●　●　●　●　●　●　●　●　●　●　●　●</a:t>
            </a:r>
            <a:r>
              <a:rPr lang="ja-JP" altLang="en-US" sz="300" dirty="0">
                <a:solidFill>
                  <a:srgbClr val="FFF97D">
                    <a:alpha val="35000"/>
                  </a:srgbClr>
                </a:solidFill>
              </a:rPr>
              <a:t> ●　●　●　●　●　●　●　●　●　●　●　</a:t>
            </a:r>
            <a:r>
              <a:rPr lang="ja-JP" altLang="en-US" sz="300" dirty="0" smtClean="0">
                <a:solidFill>
                  <a:srgbClr val="FFF97D">
                    <a:alpha val="35000"/>
                  </a:srgbClr>
                </a:solidFill>
              </a:rPr>
              <a:t>●　 </a:t>
            </a:r>
            <a:r>
              <a:rPr lang="ja-JP" altLang="en-US" sz="300" dirty="0">
                <a:solidFill>
                  <a:srgbClr val="FFF97D">
                    <a:alpha val="35000"/>
                  </a:srgbClr>
                </a:solidFill>
              </a:rPr>
              <a:t>●　●　●　●　●　●　●　●　●　●　●　</a:t>
            </a:r>
            <a:r>
              <a:rPr lang="ja-JP" altLang="en-US" sz="300" dirty="0" smtClean="0">
                <a:solidFill>
                  <a:srgbClr val="FFF97D">
                    <a:alpha val="35000"/>
                  </a:srgbClr>
                </a:solidFill>
              </a:rPr>
              <a:t>●　●　</a:t>
            </a:r>
            <a:r>
              <a:rPr lang="ja-JP" altLang="en-US" sz="300" dirty="0">
                <a:solidFill>
                  <a:srgbClr val="FFF97D">
                    <a:alpha val="35000"/>
                  </a:srgbClr>
                </a:solidFill>
              </a:rPr>
              <a:t> ●　●　●　●　●　●　●　●　●　</a:t>
            </a:r>
            <a:r>
              <a:rPr lang="ja-JP" altLang="en-US" sz="300" dirty="0" smtClean="0">
                <a:solidFill>
                  <a:srgbClr val="FFF97D">
                    <a:alpha val="35000"/>
                  </a:srgbClr>
                </a:solidFill>
              </a:rPr>
              <a:t>●</a:t>
            </a:r>
            <a:r>
              <a:rPr lang="ja-JP" altLang="en-US" sz="300" dirty="0">
                <a:solidFill>
                  <a:srgbClr val="FFF97D">
                    <a:alpha val="35000"/>
                  </a:srgbClr>
                </a:solidFill>
              </a:rPr>
              <a:t>　●</a:t>
            </a:r>
          </a:p>
        </p:txBody>
      </p:sp>
      <p:pic>
        <p:nvPicPr>
          <p:cNvPr id="13" name="図 1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607277" y="4795294"/>
            <a:ext cx="3555556" cy="333334"/>
          </a:xfrm>
          <a:prstGeom prst="rect">
            <a:avLst/>
          </a:prstGeom>
        </p:spPr>
      </p:pic>
      <p:pic>
        <p:nvPicPr>
          <p:cNvPr id="14" name="Picture 6" descr="システナロゴ1"/>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a:off x="-29666" y="4541508"/>
            <a:ext cx="1897852" cy="467685"/>
          </a:xfrm>
          <a:prstGeom prst="rect">
            <a:avLst/>
          </a:prstGeom>
          <a:noFill/>
          <a:ln w="9525">
            <a:noFill/>
            <a:miter lim="800000"/>
            <a:headEnd/>
            <a:tailEnd/>
          </a:ln>
        </p:spPr>
      </p:pic>
      <p:sp>
        <p:nvSpPr>
          <p:cNvPr id="2" name="タイトル プレースホルダー 1"/>
          <p:cNvSpPr>
            <a:spLocks noGrp="1"/>
          </p:cNvSpPr>
          <p:nvPr>
            <p:ph type="title"/>
          </p:nvPr>
        </p:nvSpPr>
        <p:spPr>
          <a:xfrm>
            <a:off x="522375" y="101222"/>
            <a:ext cx="6984000" cy="5292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005577"/>
            <a:ext cx="8229600" cy="3394472"/>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480ED9F-5608-45AE-91BF-81454698F15B}" type="datetime1">
              <a:rPr kumimoji="1" lang="ja-JP" altLang="en-US" smtClean="0"/>
              <a:t>2019/10/2</a:t>
            </a:fld>
            <a:endParaRPr kumimoji="1" lang="ja-JP" altLang="en-US"/>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04A265B-8E1C-46C6-854E-A0D0C0D23EE4}" type="slidenum">
              <a:rPr kumimoji="1" lang="ja-JP" altLang="en-US" smtClean="0"/>
              <a:t>‹#›</a:t>
            </a:fld>
            <a:endParaRPr kumimoji="1" lang="ja-JP" altLang="en-US"/>
          </a:p>
        </p:txBody>
      </p:sp>
    </p:spTree>
    <p:extLst>
      <p:ext uri="{BB962C8B-B14F-4D97-AF65-F5344CB8AC3E}">
        <p14:creationId xmlns:p14="http://schemas.microsoft.com/office/powerpoint/2010/main" val="892431111"/>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iming>
    <p:tnLst>
      <p:par>
        <p:cTn id="1" dur="indefinite" restart="never" nodeType="tmRoot"/>
      </p:par>
    </p:tnLst>
  </p:timing>
  <p:hf hdr="0" ftr="0" dt="0"/>
  <p:txStyles>
    <p:titleStyle>
      <a:lvl1pPr algn="l" defTabSz="685800" rtl="0" eaLnBrk="1" latinLnBrk="0" hangingPunct="1">
        <a:spcBef>
          <a:spcPct val="0"/>
        </a:spcBef>
        <a:buNone/>
        <a:defRPr kumimoji="1" sz="18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正方形/長方形 6"/>
          <p:cNvSpPr/>
          <p:nvPr/>
        </p:nvSpPr>
        <p:spPr>
          <a:xfrm>
            <a:off x="0" y="4493698"/>
            <a:ext cx="9144000" cy="650499"/>
          </a:xfrm>
          <a:prstGeom prst="rect">
            <a:avLst/>
          </a:prstGeom>
          <a:gradFill flip="none" rotWithShape="1">
            <a:gsLst>
              <a:gs pos="50000">
                <a:srgbClr val="FFC89F"/>
              </a:gs>
              <a:gs pos="0">
                <a:srgbClr val="FF903E"/>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8" name="Text Box 8"/>
          <p:cNvSpPr txBox="1">
            <a:spLocks noChangeArrowheads="1"/>
          </p:cNvSpPr>
          <p:nvPr/>
        </p:nvSpPr>
        <p:spPr bwMode="auto">
          <a:xfrm>
            <a:off x="0" y="4922631"/>
            <a:ext cx="4211960"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chemeClr val="bg2">
                    <a:lumMod val="25000"/>
                  </a:schemeClr>
                </a:solidFill>
                <a:latin typeface="ＭＳ Ｐゴシック" charset="-128"/>
              </a:rPr>
              <a:t>COPYRIGHT ©</a:t>
            </a:r>
            <a:r>
              <a:rPr lang="en-US" altLang="ja-JP" sz="675" b="1" dirty="0" smtClean="0">
                <a:solidFill>
                  <a:schemeClr val="bg2">
                    <a:lumMod val="25000"/>
                  </a:schemeClr>
                </a:solidFill>
                <a:latin typeface="ＭＳ Ｐゴシック" charset="-128"/>
              </a:rPr>
              <a:t>2010-2017 </a:t>
            </a:r>
            <a:r>
              <a:rPr lang="en-US" altLang="ja-JP" sz="675" b="1" dirty="0">
                <a:solidFill>
                  <a:schemeClr val="bg2">
                    <a:lumMod val="25000"/>
                  </a:schemeClr>
                </a:solidFill>
                <a:latin typeface="ＭＳ Ｐゴシック" charset="-128"/>
              </a:rPr>
              <a:t>SYSTENA CORPORATION. ALL RIGHTS RESERVED</a:t>
            </a:r>
          </a:p>
        </p:txBody>
      </p:sp>
      <p:pic>
        <p:nvPicPr>
          <p:cNvPr id="9" name="図 3" descr="システナロゴマーク.JPG"/>
          <p:cNvPicPr>
            <a:picLocks noChangeAspect="1"/>
          </p:cNvPicPr>
          <p:nvPr/>
        </p:nvPicPr>
        <p:blipFill>
          <a:blip r:embed="rId13" cstate="print"/>
          <a:srcRect/>
          <a:stretch>
            <a:fillRect/>
          </a:stretch>
        </p:blipFill>
        <p:spPr bwMode="auto">
          <a:xfrm>
            <a:off x="8178926" y="5965"/>
            <a:ext cx="929475" cy="567563"/>
          </a:xfrm>
          <a:prstGeom prst="rect">
            <a:avLst/>
          </a:prstGeom>
          <a:noFill/>
          <a:ln w="9525">
            <a:noFill/>
            <a:miter lim="800000"/>
            <a:headEnd/>
            <a:tailEnd/>
          </a:ln>
        </p:spPr>
      </p:pic>
      <p:sp>
        <p:nvSpPr>
          <p:cNvPr id="10" name="正方形/長方形 9"/>
          <p:cNvSpPr/>
          <p:nvPr/>
        </p:nvSpPr>
        <p:spPr>
          <a:xfrm>
            <a:off x="395526" y="573529"/>
            <a:ext cx="8259187" cy="34289"/>
          </a:xfrm>
          <a:prstGeom prst="rect">
            <a:avLst/>
          </a:prstGeom>
          <a:gradFill flip="none" rotWithShape="1">
            <a:gsLst>
              <a:gs pos="0">
                <a:srgbClr val="FE6E31"/>
              </a:gs>
              <a:gs pos="50000">
                <a:srgbClr val="FCAC36"/>
              </a:gs>
              <a:gs pos="100000">
                <a:srgbClr val="FFF7E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1" name="テキスト ボックス 10"/>
          <p:cNvSpPr txBox="1"/>
          <p:nvPr/>
        </p:nvSpPr>
        <p:spPr>
          <a:xfrm>
            <a:off x="-15229" y="5043655"/>
            <a:ext cx="4824536" cy="138499"/>
          </a:xfrm>
          <a:prstGeom prst="rect">
            <a:avLst/>
          </a:prstGeom>
          <a:noFill/>
        </p:spPr>
        <p:txBody>
          <a:bodyPr wrap="square" rtlCol="0">
            <a:spAutoFit/>
          </a:bodyPr>
          <a:lstStyle/>
          <a:p>
            <a:r>
              <a:rPr lang="ja-JP" altLang="en-US" sz="300" dirty="0" smtClean="0">
                <a:solidFill>
                  <a:srgbClr val="FFF97D">
                    <a:alpha val="35000"/>
                  </a:srgbClr>
                </a:solidFill>
              </a:rPr>
              <a:t>●　●　●　●　●　●　●　●　●　●　●　●</a:t>
            </a:r>
            <a:r>
              <a:rPr lang="ja-JP" altLang="en-US" sz="300" dirty="0">
                <a:solidFill>
                  <a:srgbClr val="FFF97D">
                    <a:alpha val="35000"/>
                  </a:srgbClr>
                </a:solidFill>
              </a:rPr>
              <a:t> ●　●　●　●　●　●　●　●　●　●　●　</a:t>
            </a:r>
            <a:r>
              <a:rPr lang="ja-JP" altLang="en-US" sz="300" dirty="0" smtClean="0">
                <a:solidFill>
                  <a:srgbClr val="FFF97D">
                    <a:alpha val="35000"/>
                  </a:srgbClr>
                </a:solidFill>
              </a:rPr>
              <a:t>●　 </a:t>
            </a:r>
            <a:r>
              <a:rPr lang="ja-JP" altLang="en-US" sz="300" dirty="0">
                <a:solidFill>
                  <a:srgbClr val="FFF97D">
                    <a:alpha val="35000"/>
                  </a:srgbClr>
                </a:solidFill>
              </a:rPr>
              <a:t>●　●　●　●　●　●　●　●　●　●　●　</a:t>
            </a:r>
            <a:r>
              <a:rPr lang="ja-JP" altLang="en-US" sz="300" dirty="0" smtClean="0">
                <a:solidFill>
                  <a:srgbClr val="FFF97D">
                    <a:alpha val="35000"/>
                  </a:srgbClr>
                </a:solidFill>
              </a:rPr>
              <a:t>●　●　</a:t>
            </a:r>
            <a:r>
              <a:rPr lang="ja-JP" altLang="en-US" sz="300" dirty="0">
                <a:solidFill>
                  <a:srgbClr val="FFF97D">
                    <a:alpha val="35000"/>
                  </a:srgbClr>
                </a:solidFill>
              </a:rPr>
              <a:t> ●　●　●　●　●　●　●　●　●　</a:t>
            </a:r>
            <a:r>
              <a:rPr lang="ja-JP" altLang="en-US" sz="300" dirty="0" smtClean="0">
                <a:solidFill>
                  <a:srgbClr val="FFF97D">
                    <a:alpha val="35000"/>
                  </a:srgbClr>
                </a:solidFill>
              </a:rPr>
              <a:t>●</a:t>
            </a:r>
            <a:r>
              <a:rPr lang="ja-JP" altLang="en-US" sz="300" dirty="0">
                <a:solidFill>
                  <a:srgbClr val="FFF97D">
                    <a:alpha val="35000"/>
                  </a:srgbClr>
                </a:solidFill>
              </a:rPr>
              <a:t>　●</a:t>
            </a:r>
          </a:p>
        </p:txBody>
      </p:sp>
      <p:pic>
        <p:nvPicPr>
          <p:cNvPr id="12" name="図 1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607277" y="4795294"/>
            <a:ext cx="3555556" cy="333334"/>
          </a:xfrm>
          <a:prstGeom prst="rect">
            <a:avLst/>
          </a:prstGeom>
        </p:spPr>
      </p:pic>
      <p:pic>
        <p:nvPicPr>
          <p:cNvPr id="13" name="Picture 6" descr="システナロゴ1"/>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a:off x="7246149" y="4120422"/>
            <a:ext cx="1897852" cy="467685"/>
          </a:xfrm>
          <a:prstGeom prst="rect">
            <a:avLst/>
          </a:prstGeom>
          <a:noFill/>
          <a:ln w="9525">
            <a:noFill/>
            <a:miter lim="800000"/>
            <a:headEnd/>
            <a:tailEnd/>
          </a:ln>
        </p:spPr>
      </p:pic>
      <p:sp>
        <p:nvSpPr>
          <p:cNvPr id="14" name="Rectangle 3"/>
          <p:cNvSpPr>
            <a:spLocks noChangeArrowheads="1"/>
          </p:cNvSpPr>
          <p:nvPr/>
        </p:nvSpPr>
        <p:spPr bwMode="auto">
          <a:xfrm>
            <a:off x="6732242" y="-325"/>
            <a:ext cx="1800225" cy="270272"/>
          </a:xfrm>
          <a:prstGeom prst="rect">
            <a:avLst/>
          </a:prstGeom>
          <a:noFill/>
          <a:ln w="9525">
            <a:noFill/>
            <a:miter lim="800000"/>
            <a:headEnd/>
            <a:tailEnd/>
          </a:ln>
        </p:spPr>
        <p:txBody>
          <a:bodyPr/>
          <a:lstStyle/>
          <a:p>
            <a:pPr>
              <a:spcBef>
                <a:spcPct val="20000"/>
              </a:spcBef>
              <a:defRPr/>
            </a:pPr>
            <a:r>
              <a:rPr lang="en-US" altLang="ja-JP" sz="1050" b="1" dirty="0">
                <a:solidFill>
                  <a:schemeClr val="bg1">
                    <a:lumMod val="50000"/>
                  </a:schemeClr>
                </a:solidFill>
                <a:latin typeface="Monotype Corsiva" pitchFamily="66" charset="0"/>
                <a:ea typeface="HGPｺﾞｼｯｸE" pitchFamily="50" charset="-128"/>
              </a:rPr>
              <a:t>Confidential Information</a:t>
            </a:r>
          </a:p>
        </p:txBody>
      </p:sp>
      <p:sp>
        <p:nvSpPr>
          <p:cNvPr id="2" name="タイトル プレースホルダー 1"/>
          <p:cNvSpPr>
            <a:spLocks noGrp="1"/>
          </p:cNvSpPr>
          <p:nvPr>
            <p:ph type="title"/>
          </p:nvPr>
        </p:nvSpPr>
        <p:spPr>
          <a:xfrm>
            <a:off x="467544" y="124519"/>
            <a:ext cx="6984000" cy="5292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735547"/>
            <a:ext cx="8229600" cy="3394472"/>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4BDF74E-7E03-4842-8171-B047243EF061}" type="datetime1">
              <a:rPr kumimoji="1" lang="ja-JP" altLang="en-US" smtClean="0"/>
              <a:t>2019/10/2</a:t>
            </a:fld>
            <a:endParaRPr kumimoji="1" lang="ja-JP" altLang="en-US"/>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37F7EA0-59C3-48BE-AD52-766FBD6A6B83}" type="slidenum">
              <a:rPr kumimoji="1" lang="ja-JP" altLang="en-US" smtClean="0"/>
              <a:t>‹#›</a:t>
            </a:fld>
            <a:endParaRPr kumimoji="1" lang="ja-JP" altLang="en-US"/>
          </a:p>
        </p:txBody>
      </p:sp>
    </p:spTree>
    <p:extLst>
      <p:ext uri="{BB962C8B-B14F-4D97-AF65-F5344CB8AC3E}">
        <p14:creationId xmlns:p14="http://schemas.microsoft.com/office/powerpoint/2010/main" val="2338042172"/>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timing>
    <p:tnLst>
      <p:par>
        <p:cTn id="1" dur="indefinite" restart="never" nodeType="tmRoot"/>
      </p:par>
    </p:tnLst>
  </p:timing>
  <p:hf hdr="0" ftr="0" dt="0"/>
  <p:txStyles>
    <p:titleStyle>
      <a:lvl1pPr algn="l" defTabSz="685800" rtl="0" eaLnBrk="1" latinLnBrk="0" hangingPunct="1">
        <a:spcBef>
          <a:spcPct val="0"/>
        </a:spcBef>
        <a:buNone/>
        <a:defRPr kumimoji="1" sz="18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図 1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4658230"/>
            <a:ext cx="9144000" cy="485270"/>
          </a:xfrm>
          <a:prstGeom prst="rect">
            <a:avLst/>
          </a:prstGeom>
        </p:spPr>
      </p:pic>
      <p:cxnSp>
        <p:nvCxnSpPr>
          <p:cNvPr id="13" name="直線コネクタ 12"/>
          <p:cNvCxnSpPr/>
          <p:nvPr/>
        </p:nvCxnSpPr>
        <p:spPr>
          <a:xfrm>
            <a:off x="539552" y="519522"/>
            <a:ext cx="7992888" cy="5652"/>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14" name="Rectangle 3"/>
          <p:cNvSpPr>
            <a:spLocks noChangeArrowheads="1"/>
          </p:cNvSpPr>
          <p:nvPr/>
        </p:nvSpPr>
        <p:spPr bwMode="auto">
          <a:xfrm>
            <a:off x="7684158" y="0"/>
            <a:ext cx="1512701" cy="171274"/>
          </a:xfrm>
          <a:prstGeom prst="rect">
            <a:avLst/>
          </a:prstGeom>
          <a:noFill/>
          <a:ln w="9525">
            <a:noFill/>
            <a:miter lim="800000"/>
            <a:headEnd/>
            <a:tailEnd/>
          </a:ln>
        </p:spPr>
        <p:txBody>
          <a:bodyPr/>
          <a:lstStyle/>
          <a:p>
            <a:pPr>
              <a:spcBef>
                <a:spcPct val="20000"/>
              </a:spcBef>
              <a:defRPr/>
            </a:pPr>
            <a:r>
              <a:rPr lang="en-US" altLang="ja-JP" sz="1050" b="1" dirty="0">
                <a:solidFill>
                  <a:schemeClr val="bg1">
                    <a:lumMod val="65000"/>
                  </a:schemeClr>
                </a:solidFill>
                <a:latin typeface="Microsoft Himalaya" pitchFamily="2" charset="0"/>
                <a:ea typeface="Microsoft Himalaya" pitchFamily="2" charset="0"/>
                <a:cs typeface="Microsoft Himalaya" pitchFamily="2" charset="0"/>
              </a:rPr>
              <a:t>Confidential Information</a:t>
            </a:r>
          </a:p>
        </p:txBody>
      </p:sp>
      <p:pic>
        <p:nvPicPr>
          <p:cNvPr id="15" name="Picture 6" descr="システナロゴ1"/>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7434064" y="131873"/>
            <a:ext cx="1596614" cy="393301"/>
          </a:xfrm>
          <a:prstGeom prst="rect">
            <a:avLst/>
          </a:prstGeom>
          <a:noFill/>
          <a:ln w="9525">
            <a:noFill/>
            <a:miter lim="800000"/>
            <a:headEnd/>
            <a:tailEnd/>
          </a:ln>
        </p:spPr>
      </p:pic>
      <p:sp>
        <p:nvSpPr>
          <p:cNvPr id="16" name="Text Box 8"/>
          <p:cNvSpPr txBox="1">
            <a:spLocks noChangeArrowheads="1"/>
          </p:cNvSpPr>
          <p:nvPr/>
        </p:nvSpPr>
        <p:spPr bwMode="auto">
          <a:xfrm>
            <a:off x="4369654" y="4937317"/>
            <a:ext cx="4968512" cy="213585"/>
          </a:xfrm>
          <a:prstGeom prst="rect">
            <a:avLst/>
          </a:prstGeom>
          <a:noFill/>
          <a:ln w="9525">
            <a:noFill/>
            <a:miter lim="800000"/>
            <a:headEnd/>
            <a:tailEnd/>
          </a:ln>
          <a:effectLst/>
        </p:spPr>
        <p:txBody>
          <a:bodyPr wrap="square">
            <a:spAutoFit/>
          </a:bodyPr>
          <a:lstStyle/>
          <a:p>
            <a:pPr>
              <a:spcBef>
                <a:spcPct val="50000"/>
              </a:spcBef>
              <a:defRPr/>
            </a:pPr>
            <a:r>
              <a:rPr lang="en-US" altLang="ja-JP" sz="788" b="1" dirty="0">
                <a:solidFill>
                  <a:schemeClr val="accent3">
                    <a:lumMod val="75000"/>
                  </a:schemeClr>
                </a:solidFill>
                <a:latin typeface="+mj-ea"/>
                <a:ea typeface="+mj-ea"/>
              </a:rPr>
              <a:t>COPYRIGHT ©</a:t>
            </a:r>
            <a:r>
              <a:rPr lang="en-US" altLang="ja-JP" sz="788" b="1" dirty="0" smtClean="0">
                <a:solidFill>
                  <a:schemeClr val="accent3">
                    <a:lumMod val="75000"/>
                  </a:schemeClr>
                </a:solidFill>
                <a:latin typeface="+mj-ea"/>
                <a:ea typeface="+mj-ea"/>
              </a:rPr>
              <a:t>2010-2017 </a:t>
            </a:r>
            <a:r>
              <a:rPr lang="en-US" altLang="ja-JP" sz="788" b="1" dirty="0">
                <a:solidFill>
                  <a:schemeClr val="accent3">
                    <a:lumMod val="75000"/>
                  </a:schemeClr>
                </a:solidFill>
                <a:latin typeface="+mj-ea"/>
                <a:ea typeface="+mj-ea"/>
              </a:rPr>
              <a:t>SYSTENA CORPORATION. ALL RIGHTS RESERVED</a:t>
            </a:r>
          </a:p>
        </p:txBody>
      </p:sp>
      <p:sp>
        <p:nvSpPr>
          <p:cNvPr id="2" name="タイトル プレースホルダー 1"/>
          <p:cNvSpPr>
            <a:spLocks noGrp="1"/>
          </p:cNvSpPr>
          <p:nvPr>
            <p:ph type="title"/>
          </p:nvPr>
        </p:nvSpPr>
        <p:spPr>
          <a:xfrm>
            <a:off x="467576" y="92241"/>
            <a:ext cx="6984000" cy="5292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874514"/>
            <a:ext cx="8229600" cy="3394472"/>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835C97E-B1A7-4ADC-9449-86244002DE79}" type="datetime1">
              <a:rPr kumimoji="1" lang="ja-JP" altLang="en-US" smtClean="0"/>
              <a:t>2019/10/2</a:t>
            </a:fld>
            <a:endParaRPr kumimoji="1" lang="ja-JP" altLang="en-US"/>
          </a:p>
        </p:txBody>
      </p:sp>
      <p:sp>
        <p:nvSpPr>
          <p:cNvPr id="5" name="フッター プレースホルダー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E0ABC4D-580C-4C69-865D-B5E095BA5F82}" type="slidenum">
              <a:rPr kumimoji="1" lang="ja-JP" altLang="en-US" smtClean="0"/>
              <a:t>‹#›</a:t>
            </a:fld>
            <a:endParaRPr kumimoji="1" lang="ja-JP" altLang="en-US"/>
          </a:p>
        </p:txBody>
      </p:sp>
    </p:spTree>
    <p:extLst>
      <p:ext uri="{BB962C8B-B14F-4D97-AF65-F5344CB8AC3E}">
        <p14:creationId xmlns:p14="http://schemas.microsoft.com/office/powerpoint/2010/main" val="2044832751"/>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Lst>
  <p:timing>
    <p:tnLst>
      <p:par>
        <p:cTn id="1" dur="indefinite" restart="never" nodeType="tmRoot"/>
      </p:par>
    </p:tnLst>
  </p:timing>
  <p:hf hdr="0" ftr="0" dt="0"/>
  <p:txStyles>
    <p:titleStyle>
      <a:lvl1pPr algn="l" defTabSz="685800" rtl="0" eaLnBrk="1" latinLnBrk="0" hangingPunct="1">
        <a:spcBef>
          <a:spcPct val="0"/>
        </a:spcBef>
        <a:buNone/>
        <a:defRPr kumimoji="1" sz="24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 y="0"/>
            <a:ext cx="1662399" cy="1113588"/>
          </a:xfrm>
          <a:prstGeom prst="rect">
            <a:avLst/>
          </a:prstGeom>
        </p:spPr>
      </p:pic>
      <p:cxnSp>
        <p:nvCxnSpPr>
          <p:cNvPr id="8" name="直線コネクタ 7"/>
          <p:cNvCxnSpPr/>
          <p:nvPr/>
        </p:nvCxnSpPr>
        <p:spPr>
          <a:xfrm>
            <a:off x="1203703" y="544433"/>
            <a:ext cx="7236804"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9" name="Rectangle 3"/>
          <p:cNvSpPr>
            <a:spLocks noChangeArrowheads="1"/>
          </p:cNvSpPr>
          <p:nvPr/>
        </p:nvSpPr>
        <p:spPr bwMode="auto">
          <a:xfrm>
            <a:off x="7684158" y="0"/>
            <a:ext cx="1512701" cy="171274"/>
          </a:xfrm>
          <a:prstGeom prst="rect">
            <a:avLst/>
          </a:prstGeom>
          <a:noFill/>
          <a:ln w="9525">
            <a:noFill/>
            <a:miter lim="800000"/>
            <a:headEnd/>
            <a:tailEnd/>
          </a:ln>
        </p:spPr>
        <p:txBody>
          <a:bodyPr/>
          <a:lstStyle/>
          <a:p>
            <a:pPr>
              <a:spcBef>
                <a:spcPct val="20000"/>
              </a:spcBef>
              <a:defRPr/>
            </a:pPr>
            <a:r>
              <a:rPr lang="en-US" altLang="ja-JP" sz="1050" b="1" dirty="0">
                <a:solidFill>
                  <a:schemeClr val="bg1">
                    <a:lumMod val="65000"/>
                  </a:schemeClr>
                </a:solidFill>
                <a:latin typeface="Microsoft Himalaya" pitchFamily="2" charset="0"/>
                <a:ea typeface="Microsoft Himalaya" pitchFamily="2" charset="0"/>
                <a:cs typeface="Microsoft Himalaya" pitchFamily="2" charset="0"/>
              </a:rPr>
              <a:t>Confidential Information</a:t>
            </a:r>
          </a:p>
        </p:txBody>
      </p:sp>
      <p:pic>
        <p:nvPicPr>
          <p:cNvPr id="10" name="Picture 6" descr="システナロゴ1"/>
          <p:cNvPicPr>
            <a:picLocks noChangeAspect="1" noChangeArrowheads="1"/>
          </p:cNvPicPr>
          <p:nvPr/>
        </p:nvPicPr>
        <p:blipFill>
          <a:blip r:embed="rId14" cstate="print"/>
          <a:srcRect/>
          <a:stretch>
            <a:fillRect/>
          </a:stretch>
        </p:blipFill>
        <p:spPr bwMode="auto">
          <a:xfrm>
            <a:off x="32893" y="4750200"/>
            <a:ext cx="1596614" cy="393301"/>
          </a:xfrm>
          <a:prstGeom prst="rect">
            <a:avLst/>
          </a:prstGeom>
          <a:noFill/>
          <a:ln w="9525">
            <a:noFill/>
            <a:miter lim="800000"/>
            <a:headEnd/>
            <a:tailEnd/>
          </a:ln>
        </p:spPr>
      </p:pic>
      <p:sp>
        <p:nvSpPr>
          <p:cNvPr id="11" name="Text Box 8"/>
          <p:cNvSpPr txBox="1">
            <a:spLocks noChangeArrowheads="1"/>
          </p:cNvSpPr>
          <p:nvPr/>
        </p:nvSpPr>
        <p:spPr bwMode="auto">
          <a:xfrm>
            <a:off x="4379359" y="4894008"/>
            <a:ext cx="4968512" cy="213585"/>
          </a:xfrm>
          <a:prstGeom prst="rect">
            <a:avLst/>
          </a:prstGeom>
          <a:noFill/>
          <a:ln w="9525">
            <a:noFill/>
            <a:miter lim="800000"/>
            <a:headEnd/>
            <a:tailEnd/>
          </a:ln>
          <a:effectLst/>
        </p:spPr>
        <p:txBody>
          <a:bodyPr wrap="square">
            <a:spAutoFit/>
          </a:bodyPr>
          <a:lstStyle/>
          <a:p>
            <a:pPr>
              <a:spcBef>
                <a:spcPct val="50000"/>
              </a:spcBef>
              <a:defRPr/>
            </a:pPr>
            <a:r>
              <a:rPr lang="en-US" altLang="ja-JP" sz="788" b="1" dirty="0">
                <a:solidFill>
                  <a:schemeClr val="accent3"/>
                </a:solidFill>
                <a:latin typeface="ＭＳ Ｐゴシック" charset="-128"/>
              </a:rPr>
              <a:t>COPYRIGHT ©</a:t>
            </a:r>
            <a:r>
              <a:rPr lang="en-US" altLang="ja-JP" sz="788" b="1" dirty="0" smtClean="0">
                <a:solidFill>
                  <a:schemeClr val="accent3"/>
                </a:solidFill>
                <a:latin typeface="ＭＳ Ｐゴシック" charset="-128"/>
              </a:rPr>
              <a:t>2010-2017 </a:t>
            </a:r>
            <a:r>
              <a:rPr lang="en-US" altLang="ja-JP" sz="788" b="1" dirty="0">
                <a:solidFill>
                  <a:schemeClr val="accent3"/>
                </a:solidFill>
                <a:latin typeface="ＭＳ Ｐゴシック" charset="-128"/>
              </a:rPr>
              <a:t>SYSTENA CORPORATION. ALL RIGHTS RESERVED</a:t>
            </a:r>
          </a:p>
        </p:txBody>
      </p:sp>
      <p:sp>
        <p:nvSpPr>
          <p:cNvPr id="2" name="タイトル プレースホルダー 1"/>
          <p:cNvSpPr>
            <a:spLocks noGrp="1"/>
          </p:cNvSpPr>
          <p:nvPr>
            <p:ph type="title"/>
          </p:nvPr>
        </p:nvSpPr>
        <p:spPr>
          <a:xfrm>
            <a:off x="971600" y="13748"/>
            <a:ext cx="7355160" cy="63758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3ADA947-3683-481E-8F58-F365DA8581FB}" type="datetime1">
              <a:rPr kumimoji="1" lang="ja-JP" altLang="en-US" smtClean="0"/>
              <a:t>2019/10/2</a:t>
            </a:fld>
            <a:endParaRPr kumimoji="1" lang="ja-JP" altLang="en-US"/>
          </a:p>
        </p:txBody>
      </p:sp>
      <p:sp>
        <p:nvSpPr>
          <p:cNvPr id="5" name="フッター プレースホルダー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7825272-4C43-487D-83AD-AFC060BE85DB}" type="slidenum">
              <a:rPr kumimoji="1" lang="ja-JP" altLang="en-US" smtClean="0"/>
              <a:t>‹#›</a:t>
            </a:fld>
            <a:endParaRPr kumimoji="1" lang="ja-JP" altLang="en-US"/>
          </a:p>
        </p:txBody>
      </p:sp>
    </p:spTree>
    <p:extLst>
      <p:ext uri="{BB962C8B-B14F-4D97-AF65-F5344CB8AC3E}">
        <p14:creationId xmlns:p14="http://schemas.microsoft.com/office/powerpoint/2010/main" val="1252228776"/>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iming>
    <p:tnLst>
      <p:par>
        <p:cTn id="1" dur="indefinite" restart="never" nodeType="tmRoot"/>
      </p:par>
    </p:tnLst>
  </p:timing>
  <p:hf hdr="0" ftr="0" dt="0"/>
  <p:txStyles>
    <p:titleStyle>
      <a:lvl1pPr algn="l" defTabSz="685800" rtl="0" eaLnBrk="1" latinLnBrk="0" hangingPunct="1">
        <a:spcBef>
          <a:spcPct val="0"/>
        </a:spcBef>
        <a:buNone/>
        <a:defRPr kumimoji="1" sz="24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1" name="図 2" descr="キャッチ.bmp"/>
          <p:cNvPicPr>
            <a:picLocks noChangeAspect="1"/>
          </p:cNvPicPr>
          <p:nvPr/>
        </p:nvPicPr>
        <p:blipFill>
          <a:blip r:embed="rId13" cstate="print"/>
          <a:srcRect/>
          <a:stretch>
            <a:fillRect/>
          </a:stretch>
        </p:blipFill>
        <p:spPr bwMode="auto">
          <a:xfrm>
            <a:off x="250825" y="4769644"/>
            <a:ext cx="3352800" cy="178594"/>
          </a:xfrm>
          <a:prstGeom prst="rect">
            <a:avLst/>
          </a:prstGeom>
          <a:noFill/>
          <a:ln w="9525">
            <a:noFill/>
            <a:miter lim="800000"/>
            <a:headEnd/>
            <a:tailEnd/>
          </a:ln>
        </p:spPr>
      </p:pic>
      <p:cxnSp>
        <p:nvCxnSpPr>
          <p:cNvPr id="22" name="直線コネクタ 21"/>
          <p:cNvCxnSpPr/>
          <p:nvPr/>
        </p:nvCxnSpPr>
        <p:spPr>
          <a:xfrm>
            <a:off x="1210256" y="608410"/>
            <a:ext cx="7558027"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pic>
        <p:nvPicPr>
          <p:cNvPr id="23" name="Picture 6" descr="システナロゴ1"/>
          <p:cNvPicPr>
            <a:picLocks noChangeAspect="1" noChangeArrowheads="1"/>
          </p:cNvPicPr>
          <p:nvPr/>
        </p:nvPicPr>
        <p:blipFill>
          <a:blip r:embed="rId14" cstate="print"/>
          <a:srcRect/>
          <a:stretch>
            <a:fillRect/>
          </a:stretch>
        </p:blipFill>
        <p:spPr bwMode="auto">
          <a:xfrm>
            <a:off x="6588126" y="4513661"/>
            <a:ext cx="2555875" cy="629840"/>
          </a:xfrm>
          <a:prstGeom prst="rect">
            <a:avLst/>
          </a:prstGeom>
          <a:noFill/>
          <a:ln w="9525">
            <a:noFill/>
            <a:miter lim="800000"/>
            <a:headEnd/>
            <a:tailEnd/>
          </a:ln>
        </p:spPr>
      </p:pic>
      <p:sp>
        <p:nvSpPr>
          <p:cNvPr id="24" name="Line 7"/>
          <p:cNvSpPr>
            <a:spLocks noChangeShapeType="1"/>
          </p:cNvSpPr>
          <p:nvPr/>
        </p:nvSpPr>
        <p:spPr bwMode="auto">
          <a:xfrm>
            <a:off x="179390" y="5001816"/>
            <a:ext cx="6408737" cy="0"/>
          </a:xfrm>
          <a:prstGeom prst="line">
            <a:avLst/>
          </a:prstGeom>
          <a:noFill/>
          <a:ln w="38100">
            <a:solidFill>
              <a:srgbClr val="F8A706"/>
            </a:solidFill>
            <a:round/>
            <a:headEnd/>
            <a:tailEnd/>
          </a:ln>
          <a:effectLst/>
        </p:spPr>
        <p:txBody>
          <a:bodyPr/>
          <a:lstStyle/>
          <a:p>
            <a:pPr>
              <a:defRPr/>
            </a:pPr>
            <a:endParaRPr lang="ja-JP" altLang="en-US" sz="1050"/>
          </a:p>
        </p:txBody>
      </p:sp>
      <p:sp>
        <p:nvSpPr>
          <p:cNvPr id="25" name="Text Box 8"/>
          <p:cNvSpPr txBox="1">
            <a:spLocks noChangeArrowheads="1"/>
          </p:cNvSpPr>
          <p:nvPr/>
        </p:nvSpPr>
        <p:spPr bwMode="auto">
          <a:xfrm>
            <a:off x="147638" y="4995863"/>
            <a:ext cx="4136331"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rgbClr val="F8A706"/>
                </a:solidFill>
                <a:latin typeface="ＭＳ Ｐゴシック" charset="-128"/>
              </a:rPr>
              <a:t>COPYRIGHT ©</a:t>
            </a:r>
            <a:r>
              <a:rPr lang="en-US" altLang="ja-JP" sz="675" b="1" dirty="0" smtClean="0">
                <a:solidFill>
                  <a:srgbClr val="F8A706"/>
                </a:solidFill>
                <a:latin typeface="ＭＳ Ｐゴシック" charset="-128"/>
              </a:rPr>
              <a:t>2010-2017 SYSTENA </a:t>
            </a:r>
            <a:r>
              <a:rPr lang="en-US" altLang="ja-JP" sz="675" b="1" dirty="0">
                <a:solidFill>
                  <a:srgbClr val="F8A706"/>
                </a:solidFill>
                <a:latin typeface="ＭＳ Ｐゴシック" charset="-128"/>
              </a:rPr>
              <a:t>CORPORATION. ALL RIGHTS RESERVED</a:t>
            </a:r>
          </a:p>
        </p:txBody>
      </p:sp>
      <p:pic>
        <p:nvPicPr>
          <p:cNvPr id="26" name="図 3" descr="システナロゴマーク.JPG"/>
          <p:cNvPicPr>
            <a:picLocks noChangeAspect="1"/>
          </p:cNvPicPr>
          <p:nvPr/>
        </p:nvPicPr>
        <p:blipFill>
          <a:blip r:embed="rId15" cstate="print"/>
          <a:srcRect/>
          <a:stretch>
            <a:fillRect/>
          </a:stretch>
        </p:blipFill>
        <p:spPr bwMode="auto">
          <a:xfrm>
            <a:off x="1" y="1"/>
            <a:ext cx="1187451" cy="725091"/>
          </a:xfrm>
          <a:prstGeom prst="rect">
            <a:avLst/>
          </a:prstGeom>
          <a:noFill/>
          <a:ln w="9525">
            <a:noFill/>
            <a:miter lim="800000"/>
            <a:headEnd/>
            <a:tailEnd/>
          </a:ln>
        </p:spPr>
      </p:pic>
      <p:sp>
        <p:nvSpPr>
          <p:cNvPr id="27" name="Rectangle 3"/>
          <p:cNvSpPr>
            <a:spLocks noChangeArrowheads="1"/>
          </p:cNvSpPr>
          <p:nvPr/>
        </p:nvSpPr>
        <p:spPr bwMode="auto">
          <a:xfrm>
            <a:off x="7308853" y="1"/>
            <a:ext cx="1800225" cy="270272"/>
          </a:xfrm>
          <a:prstGeom prst="rect">
            <a:avLst/>
          </a:prstGeom>
          <a:noFill/>
          <a:ln w="9525">
            <a:noFill/>
            <a:miter lim="800000"/>
            <a:headEnd/>
            <a:tailEnd/>
          </a:ln>
        </p:spPr>
        <p:txBody>
          <a:bodyPr/>
          <a:lstStyle/>
          <a:p>
            <a:pPr>
              <a:spcBef>
                <a:spcPct val="20000"/>
              </a:spcBef>
              <a:defRPr/>
            </a:pPr>
            <a:r>
              <a:rPr lang="en-US" altLang="ja-JP" sz="1050" b="1" dirty="0">
                <a:solidFill>
                  <a:srgbClr val="F8A706"/>
                </a:solidFill>
                <a:latin typeface="Monotype Corsiva" pitchFamily="66" charset="0"/>
                <a:ea typeface="HGPｺﾞｼｯｸE" pitchFamily="50" charset="-128"/>
              </a:rPr>
              <a:t>Confidential Information</a:t>
            </a:r>
          </a:p>
        </p:txBody>
      </p:sp>
      <p:sp>
        <p:nvSpPr>
          <p:cNvPr id="2" name="タイトル プレースホルダー 1"/>
          <p:cNvSpPr>
            <a:spLocks noGrp="1"/>
          </p:cNvSpPr>
          <p:nvPr>
            <p:ph type="title"/>
          </p:nvPr>
        </p:nvSpPr>
        <p:spPr>
          <a:xfrm>
            <a:off x="1210253" y="195485"/>
            <a:ext cx="6984000" cy="5292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67544" y="1005577"/>
            <a:ext cx="8229600" cy="3394472"/>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3DE9714-DFB2-40C9-94CD-5C2870FC1A1E}" type="datetime1">
              <a:rPr kumimoji="1" lang="ja-JP" altLang="en-US" smtClean="0"/>
              <a:t>2019/10/2</a:t>
            </a:fld>
            <a:endParaRPr kumimoji="1" lang="ja-JP" altLang="en-US"/>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B0C4751-2C12-4A62-A1FD-DFB580FF9209}" type="slidenum">
              <a:rPr kumimoji="1" lang="ja-JP" altLang="en-US" smtClean="0"/>
              <a:t>‹#›</a:t>
            </a:fld>
            <a:endParaRPr kumimoji="1" lang="ja-JP" altLang="en-US"/>
          </a:p>
        </p:txBody>
      </p:sp>
    </p:spTree>
    <p:extLst>
      <p:ext uri="{BB962C8B-B14F-4D97-AF65-F5344CB8AC3E}">
        <p14:creationId xmlns:p14="http://schemas.microsoft.com/office/powerpoint/2010/main" val="170732950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par>
    </p:tnLst>
  </p:timing>
  <p:hf hdr="0" ftr="0" dt="0"/>
  <p:txStyles>
    <p:titleStyle>
      <a:lvl1pPr algn="l" defTabSz="685800" rtl="0" eaLnBrk="1" latinLnBrk="0" hangingPunct="1">
        <a:spcBef>
          <a:spcPct val="0"/>
        </a:spcBef>
        <a:buNone/>
        <a:defRPr kumimoji="1" sz="18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7" name="直線コネクタ 6"/>
          <p:cNvCxnSpPr/>
          <p:nvPr/>
        </p:nvCxnSpPr>
        <p:spPr>
          <a:xfrm>
            <a:off x="328788" y="627534"/>
            <a:ext cx="8486424"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8" name="Rectangle 3"/>
          <p:cNvSpPr>
            <a:spLocks noChangeArrowheads="1"/>
          </p:cNvSpPr>
          <p:nvPr/>
        </p:nvSpPr>
        <p:spPr bwMode="auto">
          <a:xfrm>
            <a:off x="7308853" y="1"/>
            <a:ext cx="1800225" cy="270272"/>
          </a:xfrm>
          <a:prstGeom prst="rect">
            <a:avLst/>
          </a:prstGeom>
          <a:noFill/>
          <a:ln w="9525">
            <a:noFill/>
            <a:miter lim="800000"/>
            <a:headEnd/>
            <a:tailEnd/>
          </a:ln>
        </p:spPr>
        <p:txBody>
          <a:bodyPr/>
          <a:lstStyle/>
          <a:p>
            <a:pPr>
              <a:spcBef>
                <a:spcPct val="20000"/>
              </a:spcBef>
              <a:defRPr/>
            </a:pPr>
            <a:r>
              <a:rPr lang="en-US" altLang="ja-JP" sz="1050" b="1" dirty="0">
                <a:solidFill>
                  <a:srgbClr val="F8A706"/>
                </a:solidFill>
                <a:latin typeface="Monotype Corsiva" pitchFamily="66" charset="0"/>
                <a:ea typeface="HGPｺﾞｼｯｸE" pitchFamily="50" charset="-128"/>
              </a:rPr>
              <a:t>Confidential Information</a:t>
            </a:r>
          </a:p>
        </p:txBody>
      </p:sp>
      <p:pic>
        <p:nvPicPr>
          <p:cNvPr id="9" name="図 2" descr="キャッチ.bmp"/>
          <p:cNvPicPr>
            <a:picLocks noChangeAspect="1"/>
          </p:cNvPicPr>
          <p:nvPr/>
        </p:nvPicPr>
        <p:blipFill>
          <a:blip r:embed="rId13" cstate="print"/>
          <a:srcRect/>
          <a:stretch>
            <a:fillRect/>
          </a:stretch>
        </p:blipFill>
        <p:spPr bwMode="auto">
          <a:xfrm>
            <a:off x="107951" y="66676"/>
            <a:ext cx="3352800" cy="178594"/>
          </a:xfrm>
          <a:prstGeom prst="rect">
            <a:avLst/>
          </a:prstGeom>
          <a:noFill/>
          <a:ln w="9525">
            <a:noFill/>
            <a:miter lim="800000"/>
            <a:headEnd/>
            <a:tailEnd/>
          </a:ln>
        </p:spPr>
      </p:pic>
      <p:pic>
        <p:nvPicPr>
          <p:cNvPr id="10" name="Picture 6" descr="bg_contents_02"/>
          <p:cNvPicPr>
            <a:picLocks noChangeAspect="1" noChangeArrowheads="1"/>
          </p:cNvPicPr>
          <p:nvPr/>
        </p:nvPicPr>
        <p:blipFill>
          <a:blip r:embed="rId14" cstate="print"/>
          <a:srcRect/>
          <a:stretch>
            <a:fillRect/>
          </a:stretch>
        </p:blipFill>
        <p:spPr bwMode="auto">
          <a:xfrm>
            <a:off x="0" y="4254104"/>
            <a:ext cx="9144000" cy="889397"/>
          </a:xfrm>
          <a:prstGeom prst="rect">
            <a:avLst/>
          </a:prstGeom>
          <a:noFill/>
          <a:ln w="9525">
            <a:noFill/>
            <a:miter lim="800000"/>
            <a:headEnd/>
            <a:tailEnd/>
          </a:ln>
        </p:spPr>
      </p:pic>
      <p:sp>
        <p:nvSpPr>
          <p:cNvPr id="11" name="Text Box 7"/>
          <p:cNvSpPr txBox="1">
            <a:spLocks noChangeArrowheads="1"/>
          </p:cNvSpPr>
          <p:nvPr/>
        </p:nvSpPr>
        <p:spPr bwMode="auto">
          <a:xfrm>
            <a:off x="0" y="4972050"/>
            <a:ext cx="4211960"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rgbClr val="F8A706"/>
                </a:solidFill>
                <a:latin typeface="ＭＳ Ｐゴシック" charset="-128"/>
              </a:rPr>
              <a:t>COPYRIGHT ©</a:t>
            </a:r>
            <a:r>
              <a:rPr lang="en-US" altLang="ja-JP" sz="675" b="1" dirty="0" smtClean="0">
                <a:solidFill>
                  <a:srgbClr val="F8A706"/>
                </a:solidFill>
                <a:latin typeface="ＭＳ Ｐゴシック" charset="-128"/>
              </a:rPr>
              <a:t>2010-2017 </a:t>
            </a:r>
            <a:r>
              <a:rPr lang="en-US" altLang="ja-JP" sz="675" b="1" dirty="0">
                <a:solidFill>
                  <a:srgbClr val="F8A706"/>
                </a:solidFill>
                <a:latin typeface="ＭＳ Ｐゴシック" charset="-128"/>
              </a:rPr>
              <a:t>SYSTENA CORPORATION. ALL RIGHTS RESERVED</a:t>
            </a:r>
          </a:p>
        </p:txBody>
      </p:sp>
      <p:sp>
        <p:nvSpPr>
          <p:cNvPr id="2" name="タイトル プレースホルダー 1"/>
          <p:cNvSpPr>
            <a:spLocks noGrp="1"/>
          </p:cNvSpPr>
          <p:nvPr>
            <p:ph type="title"/>
          </p:nvPr>
        </p:nvSpPr>
        <p:spPr>
          <a:xfrm>
            <a:off x="457200" y="205979"/>
            <a:ext cx="6984000" cy="5292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27069" y="951571"/>
            <a:ext cx="8229600" cy="3394472"/>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D42F37-AC15-4CB0-BA0A-12C8229E104A}" type="datetime1">
              <a:rPr kumimoji="1" lang="ja-JP" altLang="en-US" smtClean="0"/>
              <a:t>2019/10/2</a:t>
            </a:fld>
            <a:endParaRPr kumimoji="1" lang="ja-JP" altLang="en-US"/>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93232B3-1CD1-4DFA-9B6A-EC87337D43C5}" type="slidenum">
              <a:rPr kumimoji="1" lang="ja-JP" altLang="en-US" smtClean="0"/>
              <a:t>‹#›</a:t>
            </a:fld>
            <a:endParaRPr kumimoji="1" lang="ja-JP" altLang="en-US"/>
          </a:p>
        </p:txBody>
      </p:sp>
    </p:spTree>
    <p:extLst>
      <p:ext uri="{BB962C8B-B14F-4D97-AF65-F5344CB8AC3E}">
        <p14:creationId xmlns:p14="http://schemas.microsoft.com/office/powerpoint/2010/main" val="278900193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iming>
    <p:tnLst>
      <p:par>
        <p:cTn id="1" dur="indefinite" restart="never" nodeType="tmRoot"/>
      </p:par>
    </p:tnLst>
  </p:timing>
  <p:hf hdr="0" ftr="0" dt="0"/>
  <p:txStyles>
    <p:titleStyle>
      <a:lvl1pPr algn="l" defTabSz="685800" rtl="0" eaLnBrk="1" latinLnBrk="0" hangingPunct="1">
        <a:spcBef>
          <a:spcPct val="0"/>
        </a:spcBef>
        <a:buNone/>
        <a:defRPr kumimoji="1" sz="18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13" cstate="print"/>
          <a:srcRect/>
          <a:stretch>
            <a:fillRect/>
          </a:stretch>
        </p:blipFill>
        <p:spPr bwMode="auto">
          <a:xfrm>
            <a:off x="3851277" y="1221583"/>
            <a:ext cx="5292725" cy="3278981"/>
          </a:xfrm>
          <a:prstGeom prst="rect">
            <a:avLst/>
          </a:prstGeom>
          <a:noFill/>
          <a:ln w="9525">
            <a:noFill/>
            <a:miter lim="800000"/>
            <a:headEnd/>
            <a:tailEnd/>
          </a:ln>
        </p:spPr>
      </p:pic>
      <p:pic>
        <p:nvPicPr>
          <p:cNvPr id="8" name="Picture 8" descr="システナmaster5"/>
          <p:cNvPicPr>
            <a:picLocks noChangeAspect="1" noChangeArrowheads="1"/>
          </p:cNvPicPr>
          <p:nvPr/>
        </p:nvPicPr>
        <p:blipFill>
          <a:blip r:embed="rId14" cstate="print"/>
          <a:srcRect/>
          <a:stretch>
            <a:fillRect/>
          </a:stretch>
        </p:blipFill>
        <p:spPr bwMode="auto">
          <a:xfrm>
            <a:off x="0" y="4538662"/>
            <a:ext cx="9144000" cy="604838"/>
          </a:xfrm>
          <a:prstGeom prst="rect">
            <a:avLst/>
          </a:prstGeom>
          <a:noFill/>
          <a:ln w="9525">
            <a:noFill/>
            <a:miter lim="800000"/>
            <a:headEnd/>
            <a:tailEnd/>
          </a:ln>
        </p:spPr>
      </p:pic>
      <p:sp>
        <p:nvSpPr>
          <p:cNvPr id="9" name="Text Box 9"/>
          <p:cNvSpPr txBox="1">
            <a:spLocks noChangeArrowheads="1"/>
          </p:cNvSpPr>
          <p:nvPr/>
        </p:nvSpPr>
        <p:spPr bwMode="auto">
          <a:xfrm>
            <a:off x="5004050" y="5007769"/>
            <a:ext cx="4362203"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rgbClr val="FF3300"/>
                </a:solidFill>
                <a:latin typeface="ＭＳ Ｐゴシック" charset="-128"/>
              </a:rPr>
              <a:t>COPYRIGHT ©</a:t>
            </a:r>
            <a:r>
              <a:rPr lang="en-US" altLang="ja-JP" sz="675" b="1" dirty="0" smtClean="0">
                <a:solidFill>
                  <a:srgbClr val="FF3300"/>
                </a:solidFill>
                <a:latin typeface="ＭＳ Ｐゴシック" charset="-128"/>
              </a:rPr>
              <a:t>2010-2017 </a:t>
            </a:r>
            <a:r>
              <a:rPr lang="en-US" altLang="ja-JP" sz="675" b="1" dirty="0">
                <a:solidFill>
                  <a:srgbClr val="FF3300"/>
                </a:solidFill>
                <a:latin typeface="ＭＳ Ｐゴシック" charset="-128"/>
              </a:rPr>
              <a:t>SYSTENA CORPORATION. ALL RIGHTS RESERVED</a:t>
            </a:r>
          </a:p>
        </p:txBody>
      </p:sp>
      <p:sp>
        <p:nvSpPr>
          <p:cNvPr id="10" name="Rectangle 3"/>
          <p:cNvSpPr>
            <a:spLocks noChangeArrowheads="1"/>
          </p:cNvSpPr>
          <p:nvPr/>
        </p:nvSpPr>
        <p:spPr bwMode="auto">
          <a:xfrm>
            <a:off x="7308853" y="1"/>
            <a:ext cx="1800225" cy="270272"/>
          </a:xfrm>
          <a:prstGeom prst="rect">
            <a:avLst/>
          </a:prstGeom>
          <a:noFill/>
          <a:ln w="9525">
            <a:noFill/>
            <a:miter lim="800000"/>
            <a:headEnd/>
            <a:tailEnd/>
          </a:ln>
        </p:spPr>
        <p:txBody>
          <a:bodyPr/>
          <a:lstStyle/>
          <a:p>
            <a:pPr>
              <a:spcBef>
                <a:spcPct val="20000"/>
              </a:spcBef>
              <a:defRPr/>
            </a:pPr>
            <a:r>
              <a:rPr lang="en-US" altLang="ja-JP" sz="1050" b="1" dirty="0">
                <a:solidFill>
                  <a:srgbClr val="F8A706"/>
                </a:solidFill>
                <a:latin typeface="Monotype Corsiva" pitchFamily="66" charset="0"/>
                <a:ea typeface="HGPｺﾞｼｯｸE" pitchFamily="50" charset="-128"/>
              </a:rPr>
              <a:t>Confidential Information</a:t>
            </a:r>
          </a:p>
        </p:txBody>
      </p:sp>
      <p:cxnSp>
        <p:nvCxnSpPr>
          <p:cNvPr id="11" name="直線コネクタ 8"/>
          <p:cNvCxnSpPr/>
          <p:nvPr/>
        </p:nvCxnSpPr>
        <p:spPr>
          <a:xfrm>
            <a:off x="438730" y="498872"/>
            <a:ext cx="7558027"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2" name="タイトル プレースホルダー 1"/>
          <p:cNvSpPr>
            <a:spLocks noGrp="1"/>
          </p:cNvSpPr>
          <p:nvPr>
            <p:ph type="title"/>
          </p:nvPr>
        </p:nvSpPr>
        <p:spPr>
          <a:xfrm>
            <a:off x="438731" y="33468"/>
            <a:ext cx="6984000" cy="5292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45601" y="843559"/>
            <a:ext cx="8229600" cy="3394472"/>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4025A57-7FA3-4275-A6C6-F52F82F521BA}" type="datetime1">
              <a:rPr kumimoji="1" lang="ja-JP" altLang="en-US" smtClean="0"/>
              <a:t>2019/10/2</a:t>
            </a:fld>
            <a:endParaRPr kumimoji="1" lang="ja-JP" altLang="en-US"/>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C4384DC-A240-4244-A555-81E0ED0AEF43}" type="slidenum">
              <a:rPr kumimoji="1" lang="ja-JP" altLang="en-US" smtClean="0"/>
              <a:t>‹#›</a:t>
            </a:fld>
            <a:endParaRPr kumimoji="1" lang="ja-JP" altLang="en-US"/>
          </a:p>
        </p:txBody>
      </p:sp>
    </p:spTree>
    <p:extLst>
      <p:ext uri="{BB962C8B-B14F-4D97-AF65-F5344CB8AC3E}">
        <p14:creationId xmlns:p14="http://schemas.microsoft.com/office/powerpoint/2010/main" val="201402920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iming>
    <p:tnLst>
      <p:par>
        <p:cTn id="1" dur="indefinite" restart="never" nodeType="tmRoot"/>
      </p:par>
    </p:tnLst>
  </p:timing>
  <p:hf hdr="0" ftr="0" dt="0"/>
  <p:txStyles>
    <p:titleStyle>
      <a:lvl1pPr algn="l" defTabSz="685800" rtl="0" eaLnBrk="1" latinLnBrk="0" hangingPunct="1">
        <a:spcBef>
          <a:spcPct val="0"/>
        </a:spcBef>
        <a:buNone/>
        <a:defRPr kumimoji="1" sz="18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13" cstate="print"/>
          <a:srcRect/>
          <a:stretch>
            <a:fillRect/>
          </a:stretch>
        </p:blipFill>
        <p:spPr bwMode="auto">
          <a:xfrm>
            <a:off x="1" y="1329930"/>
            <a:ext cx="5292725" cy="3278981"/>
          </a:xfrm>
          <a:prstGeom prst="rect">
            <a:avLst/>
          </a:prstGeom>
          <a:noFill/>
          <a:ln w="9525">
            <a:noFill/>
            <a:miter lim="800000"/>
            <a:headEnd/>
            <a:tailEnd/>
          </a:ln>
        </p:spPr>
      </p:pic>
      <p:pic>
        <p:nvPicPr>
          <p:cNvPr id="8" name="図 2" descr="キャッチ.bmp"/>
          <p:cNvPicPr>
            <a:picLocks noChangeAspect="1"/>
          </p:cNvPicPr>
          <p:nvPr/>
        </p:nvPicPr>
        <p:blipFill>
          <a:blip r:embed="rId14" cstate="print"/>
          <a:srcRect/>
          <a:stretch>
            <a:fillRect/>
          </a:stretch>
        </p:blipFill>
        <p:spPr bwMode="auto">
          <a:xfrm>
            <a:off x="250825" y="4769644"/>
            <a:ext cx="3352800" cy="178594"/>
          </a:xfrm>
          <a:prstGeom prst="rect">
            <a:avLst/>
          </a:prstGeom>
          <a:noFill/>
          <a:ln w="9525">
            <a:noFill/>
            <a:miter lim="800000"/>
            <a:headEnd/>
            <a:tailEnd/>
          </a:ln>
        </p:spPr>
      </p:pic>
      <p:cxnSp>
        <p:nvCxnSpPr>
          <p:cNvPr id="9" name="直線コネクタ 8"/>
          <p:cNvCxnSpPr/>
          <p:nvPr/>
        </p:nvCxnSpPr>
        <p:spPr>
          <a:xfrm>
            <a:off x="492475" y="447675"/>
            <a:ext cx="8183983"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10" name="Rectangle 3"/>
          <p:cNvSpPr>
            <a:spLocks noChangeArrowheads="1"/>
          </p:cNvSpPr>
          <p:nvPr/>
        </p:nvSpPr>
        <p:spPr bwMode="auto">
          <a:xfrm>
            <a:off x="7343778" y="1"/>
            <a:ext cx="1800225" cy="270272"/>
          </a:xfrm>
          <a:prstGeom prst="rect">
            <a:avLst/>
          </a:prstGeom>
          <a:noFill/>
          <a:ln w="9525">
            <a:noFill/>
            <a:miter lim="800000"/>
            <a:headEnd/>
            <a:tailEnd/>
          </a:ln>
        </p:spPr>
        <p:txBody>
          <a:bodyPr/>
          <a:lstStyle/>
          <a:p>
            <a:pPr>
              <a:spcBef>
                <a:spcPct val="20000"/>
              </a:spcBef>
              <a:defRPr/>
            </a:pPr>
            <a:r>
              <a:rPr lang="en-US" altLang="ja-JP" sz="1050" b="1" dirty="0">
                <a:solidFill>
                  <a:srgbClr val="F8A706"/>
                </a:solidFill>
                <a:latin typeface="Monotype Corsiva" pitchFamily="66" charset="0"/>
                <a:ea typeface="HGPｺﾞｼｯｸE" pitchFamily="50" charset="-128"/>
              </a:rPr>
              <a:t>Confidential Information</a:t>
            </a:r>
          </a:p>
        </p:txBody>
      </p:sp>
      <p:pic>
        <p:nvPicPr>
          <p:cNvPr id="11" name="Picture 8" descr="システナロゴ1"/>
          <p:cNvPicPr>
            <a:picLocks noChangeAspect="1" noChangeArrowheads="1"/>
          </p:cNvPicPr>
          <p:nvPr/>
        </p:nvPicPr>
        <p:blipFill>
          <a:blip r:embed="rId15" cstate="print"/>
          <a:srcRect/>
          <a:stretch>
            <a:fillRect/>
          </a:stretch>
        </p:blipFill>
        <p:spPr bwMode="auto">
          <a:xfrm>
            <a:off x="6588126" y="4513661"/>
            <a:ext cx="2555875" cy="629840"/>
          </a:xfrm>
          <a:prstGeom prst="rect">
            <a:avLst/>
          </a:prstGeom>
          <a:noFill/>
          <a:ln w="9525">
            <a:noFill/>
            <a:miter lim="800000"/>
            <a:headEnd/>
            <a:tailEnd/>
          </a:ln>
        </p:spPr>
      </p:pic>
      <p:sp>
        <p:nvSpPr>
          <p:cNvPr id="12" name="Line 9"/>
          <p:cNvSpPr>
            <a:spLocks noChangeShapeType="1"/>
          </p:cNvSpPr>
          <p:nvPr/>
        </p:nvSpPr>
        <p:spPr bwMode="auto">
          <a:xfrm>
            <a:off x="179390" y="5001816"/>
            <a:ext cx="6408737" cy="0"/>
          </a:xfrm>
          <a:prstGeom prst="line">
            <a:avLst/>
          </a:prstGeom>
          <a:noFill/>
          <a:ln w="38100">
            <a:solidFill>
              <a:srgbClr val="F8A706"/>
            </a:solidFill>
            <a:round/>
            <a:headEnd/>
            <a:tailEnd/>
          </a:ln>
          <a:effectLst/>
        </p:spPr>
        <p:txBody>
          <a:bodyPr/>
          <a:lstStyle/>
          <a:p>
            <a:pPr>
              <a:defRPr/>
            </a:pPr>
            <a:endParaRPr lang="ja-JP" altLang="en-US" sz="1050"/>
          </a:p>
        </p:txBody>
      </p:sp>
      <p:sp>
        <p:nvSpPr>
          <p:cNvPr id="13" name="Text Box 10"/>
          <p:cNvSpPr txBox="1">
            <a:spLocks noChangeArrowheads="1"/>
          </p:cNvSpPr>
          <p:nvPr/>
        </p:nvSpPr>
        <p:spPr bwMode="auto">
          <a:xfrm>
            <a:off x="147638" y="4995863"/>
            <a:ext cx="4280347"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rgbClr val="F8A706"/>
                </a:solidFill>
                <a:latin typeface="ＭＳ Ｐゴシック" charset="-128"/>
              </a:rPr>
              <a:t>COPYRIGHT ©</a:t>
            </a:r>
            <a:r>
              <a:rPr lang="en-US" altLang="ja-JP" sz="675" b="1" dirty="0" smtClean="0">
                <a:solidFill>
                  <a:srgbClr val="F8A706"/>
                </a:solidFill>
                <a:latin typeface="ＭＳ Ｐゴシック" charset="-128"/>
              </a:rPr>
              <a:t>2010-2017 </a:t>
            </a:r>
            <a:r>
              <a:rPr lang="en-US" altLang="ja-JP" sz="675" b="1" dirty="0">
                <a:solidFill>
                  <a:srgbClr val="F8A706"/>
                </a:solidFill>
                <a:latin typeface="ＭＳ Ｐゴシック" charset="-128"/>
              </a:rPr>
              <a:t>SYSTENA CORPORATION. ALL RIGHTS RESERVED</a:t>
            </a:r>
          </a:p>
        </p:txBody>
      </p:sp>
      <p:sp>
        <p:nvSpPr>
          <p:cNvPr id="2" name="タイトル プレースホルダー 1"/>
          <p:cNvSpPr>
            <a:spLocks noGrp="1"/>
          </p:cNvSpPr>
          <p:nvPr>
            <p:ph type="title"/>
          </p:nvPr>
        </p:nvSpPr>
        <p:spPr>
          <a:xfrm>
            <a:off x="492475" y="87474"/>
            <a:ext cx="6984000" cy="5292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951571"/>
            <a:ext cx="8229600" cy="3394472"/>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273D55A-6975-4DA2-A968-B9132554E800}" type="datetime1">
              <a:rPr kumimoji="1" lang="ja-JP" altLang="en-US" smtClean="0"/>
              <a:t>2019/10/2</a:t>
            </a:fld>
            <a:endParaRPr kumimoji="1" lang="ja-JP" altLang="en-US"/>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9760AB6-7F8A-4217-9EF3-57006733749D}" type="slidenum">
              <a:rPr kumimoji="1" lang="ja-JP" altLang="en-US" smtClean="0"/>
              <a:t>‹#›</a:t>
            </a:fld>
            <a:endParaRPr kumimoji="1" lang="ja-JP" altLang="en-US"/>
          </a:p>
        </p:txBody>
      </p:sp>
    </p:spTree>
    <p:extLst>
      <p:ext uri="{BB962C8B-B14F-4D97-AF65-F5344CB8AC3E}">
        <p14:creationId xmlns:p14="http://schemas.microsoft.com/office/powerpoint/2010/main" val="2246364640"/>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iming>
    <p:tnLst>
      <p:par>
        <p:cTn id="1" dur="indefinite" restart="never" nodeType="tmRoot"/>
      </p:par>
    </p:tnLst>
  </p:timing>
  <p:hf hdr="0" ftr="0" dt="0"/>
  <p:txStyles>
    <p:titleStyle>
      <a:lvl1pPr algn="l" defTabSz="685800" rtl="0" eaLnBrk="1" latinLnBrk="0" hangingPunct="1">
        <a:spcBef>
          <a:spcPct val="0"/>
        </a:spcBef>
        <a:buNone/>
        <a:defRPr kumimoji="1" sz="18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65" y="4765776"/>
            <a:ext cx="9144000" cy="385763"/>
          </a:xfrm>
          <a:prstGeom prst="rect">
            <a:avLst/>
          </a:prstGeom>
        </p:spPr>
      </p:pic>
      <p:pic>
        <p:nvPicPr>
          <p:cNvPr id="8" name="Picture 6" descr="システナロゴ1"/>
          <p:cNvPicPr>
            <a:picLocks noChangeAspect="1" noChangeArrowheads="1"/>
          </p:cNvPicPr>
          <p:nvPr/>
        </p:nvPicPr>
        <p:blipFill>
          <a:blip r:embed="rId15" cstate="print"/>
          <a:srcRect/>
          <a:stretch>
            <a:fillRect/>
          </a:stretch>
        </p:blipFill>
        <p:spPr bwMode="auto">
          <a:xfrm>
            <a:off x="7752955" y="149378"/>
            <a:ext cx="1259229" cy="310191"/>
          </a:xfrm>
          <a:prstGeom prst="rect">
            <a:avLst/>
          </a:prstGeom>
          <a:noFill/>
          <a:ln w="9525">
            <a:noFill/>
            <a:miter lim="800000"/>
            <a:headEnd/>
            <a:tailEnd/>
          </a:ln>
        </p:spPr>
      </p:pic>
      <p:cxnSp>
        <p:nvCxnSpPr>
          <p:cNvPr id="9" name="直線コネクタ 8"/>
          <p:cNvCxnSpPr/>
          <p:nvPr/>
        </p:nvCxnSpPr>
        <p:spPr>
          <a:xfrm>
            <a:off x="286459" y="483345"/>
            <a:ext cx="8568952"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11" name="Text Box 8"/>
          <p:cNvSpPr txBox="1">
            <a:spLocks noChangeArrowheads="1"/>
          </p:cNvSpPr>
          <p:nvPr/>
        </p:nvSpPr>
        <p:spPr bwMode="auto">
          <a:xfrm>
            <a:off x="-11919" y="4978415"/>
            <a:ext cx="4150806" cy="196208"/>
          </a:xfrm>
          <a:prstGeom prst="rect">
            <a:avLst/>
          </a:prstGeom>
          <a:noFill/>
          <a:ln w="9525">
            <a:noFill/>
            <a:miter lim="800000"/>
            <a:headEnd/>
            <a:tailEnd/>
          </a:ln>
          <a:effectLst/>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spcBef>
                <a:spcPct val="50000"/>
              </a:spcBef>
              <a:defRPr/>
            </a:pPr>
            <a:r>
              <a:rPr lang="en-US" altLang="ja-JP" sz="675" b="1" dirty="0">
                <a:solidFill>
                  <a:schemeClr val="accent6">
                    <a:lumMod val="50000"/>
                  </a:schemeClr>
                </a:solidFill>
                <a:latin typeface="ＭＳ Ｐゴシック" charset="-128"/>
              </a:rPr>
              <a:t>COPYRIGHT ©</a:t>
            </a:r>
            <a:r>
              <a:rPr lang="en-US" altLang="ja-JP" sz="675" b="1" dirty="0" smtClean="0">
                <a:solidFill>
                  <a:schemeClr val="accent6">
                    <a:lumMod val="50000"/>
                  </a:schemeClr>
                </a:solidFill>
                <a:latin typeface="ＭＳ Ｐゴシック" charset="-128"/>
              </a:rPr>
              <a:t>2010-2017 </a:t>
            </a:r>
            <a:r>
              <a:rPr lang="en-US" altLang="ja-JP" sz="675" b="1" dirty="0">
                <a:solidFill>
                  <a:schemeClr val="accent6">
                    <a:lumMod val="50000"/>
                  </a:schemeClr>
                </a:solidFill>
                <a:latin typeface="ＭＳ Ｐゴシック" charset="-128"/>
              </a:rPr>
              <a:t>SYSTENA CORPORATION. ALL RIGHTS RESERVED</a:t>
            </a:r>
          </a:p>
        </p:txBody>
      </p:sp>
      <p:pic>
        <p:nvPicPr>
          <p:cNvPr id="12" name="図 1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299855" y="4898310"/>
            <a:ext cx="3555556" cy="333334"/>
          </a:xfrm>
          <a:prstGeom prst="rect">
            <a:avLst/>
          </a:prstGeom>
        </p:spPr>
      </p:pic>
      <p:sp>
        <p:nvSpPr>
          <p:cNvPr id="2" name="タイトル プレースホルダー 1"/>
          <p:cNvSpPr>
            <a:spLocks noGrp="1"/>
          </p:cNvSpPr>
          <p:nvPr>
            <p:ph type="title"/>
          </p:nvPr>
        </p:nvSpPr>
        <p:spPr>
          <a:xfrm>
            <a:off x="286459" y="5494"/>
            <a:ext cx="6984000" cy="5292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6135" y="951571"/>
            <a:ext cx="8229600" cy="3394472"/>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54733DF-030F-44AF-9AC4-8041FD5F7335}" type="datetime1">
              <a:rPr kumimoji="1" lang="ja-JP" altLang="en-US" smtClean="0"/>
              <a:t>2019/10/2</a:t>
            </a:fld>
            <a:endParaRPr kumimoji="1" lang="ja-JP" altLang="en-US"/>
          </a:p>
        </p:txBody>
      </p:sp>
      <p:sp>
        <p:nvSpPr>
          <p:cNvPr id="5" name="フッター プレースホルダー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82A83BE-F68A-4BCB-9378-31BD4777DDC4}" type="slidenum">
              <a:rPr kumimoji="1" lang="ja-JP" altLang="en-US" smtClean="0"/>
              <a:t>‹#›</a:t>
            </a:fld>
            <a:endParaRPr kumimoji="1" lang="ja-JP" altLang="en-US"/>
          </a:p>
        </p:txBody>
      </p:sp>
      <p:sp>
        <p:nvSpPr>
          <p:cNvPr id="10" name="Rectangle 3"/>
          <p:cNvSpPr>
            <a:spLocks noChangeArrowheads="1"/>
          </p:cNvSpPr>
          <p:nvPr/>
        </p:nvSpPr>
        <p:spPr bwMode="auto">
          <a:xfrm>
            <a:off x="7643219" y="-781"/>
            <a:ext cx="1512701" cy="171274"/>
          </a:xfrm>
          <a:prstGeom prst="rect">
            <a:avLst/>
          </a:prstGeom>
          <a:noFill/>
          <a:ln w="9525">
            <a:noFill/>
            <a:miter lim="800000"/>
            <a:headEnd/>
            <a:tailEnd/>
          </a:ln>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spcBef>
                <a:spcPct val="20000"/>
              </a:spcBef>
              <a:defRPr/>
            </a:pPr>
            <a:r>
              <a:rPr lang="en-US" altLang="ja-JP" sz="1050" b="1" dirty="0">
                <a:solidFill>
                  <a:schemeClr val="bg1">
                    <a:lumMod val="65000"/>
                  </a:schemeClr>
                </a:solidFill>
                <a:latin typeface="Microsoft Himalaya" pitchFamily="2" charset="0"/>
                <a:ea typeface="Microsoft Himalaya" pitchFamily="2" charset="0"/>
                <a:cs typeface="Microsoft Himalaya" pitchFamily="2" charset="0"/>
              </a:rPr>
              <a:t>Confidential Information</a:t>
            </a:r>
          </a:p>
        </p:txBody>
      </p:sp>
    </p:spTree>
    <p:extLst>
      <p:ext uri="{BB962C8B-B14F-4D97-AF65-F5344CB8AC3E}">
        <p14:creationId xmlns:p14="http://schemas.microsoft.com/office/powerpoint/2010/main" val="731938550"/>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timing>
    <p:tnLst>
      <p:par>
        <p:cTn id="1" dur="indefinite" restart="never" nodeType="tmRoot"/>
      </p:par>
    </p:tnLst>
  </p:timing>
  <p:hf hdr="0" ftr="0" dt="0"/>
  <p:txStyles>
    <p:titleStyle>
      <a:lvl1pPr algn="l" defTabSz="685800" rtl="0" eaLnBrk="1" latinLnBrk="0" hangingPunct="1">
        <a:spcBef>
          <a:spcPct val="0"/>
        </a:spcBef>
        <a:buNone/>
        <a:defRPr kumimoji="1" sz="24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88" y="4648546"/>
            <a:ext cx="9144000" cy="497205"/>
          </a:xfrm>
          <a:prstGeom prst="rect">
            <a:avLst/>
          </a:prstGeom>
        </p:spPr>
      </p:pic>
      <p:pic>
        <p:nvPicPr>
          <p:cNvPr id="8" name="Picture 6" descr="システナロゴ1"/>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6927308" y="4140913"/>
            <a:ext cx="2208191" cy="543953"/>
          </a:xfrm>
          <a:prstGeom prst="rect">
            <a:avLst/>
          </a:prstGeom>
          <a:noFill/>
          <a:ln w="9525">
            <a:noFill/>
            <a:miter lim="800000"/>
            <a:headEnd/>
            <a:tailEnd/>
          </a:ln>
        </p:spPr>
      </p:pic>
      <p:cxnSp>
        <p:nvCxnSpPr>
          <p:cNvPr id="9" name="直線コネクタ 8"/>
          <p:cNvCxnSpPr/>
          <p:nvPr/>
        </p:nvCxnSpPr>
        <p:spPr>
          <a:xfrm>
            <a:off x="467547" y="519522"/>
            <a:ext cx="7957951"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10" name="Rectangle 3"/>
          <p:cNvSpPr>
            <a:spLocks noChangeArrowheads="1"/>
          </p:cNvSpPr>
          <p:nvPr/>
        </p:nvSpPr>
        <p:spPr bwMode="auto">
          <a:xfrm>
            <a:off x="7343778" y="-1"/>
            <a:ext cx="1800225" cy="270272"/>
          </a:xfrm>
          <a:prstGeom prst="rect">
            <a:avLst/>
          </a:prstGeom>
          <a:noFill/>
          <a:ln w="9525">
            <a:noFill/>
            <a:miter lim="800000"/>
            <a:headEnd/>
            <a:tailEnd/>
          </a:ln>
        </p:spPr>
        <p:txBody>
          <a:bodyPr/>
          <a:lstStyle/>
          <a:p>
            <a:pPr>
              <a:spcBef>
                <a:spcPct val="20000"/>
              </a:spcBef>
              <a:defRPr/>
            </a:pPr>
            <a:r>
              <a:rPr lang="en-US" altLang="ja-JP" sz="1050" b="1" dirty="0">
                <a:solidFill>
                  <a:srgbClr val="FF903E"/>
                </a:solidFill>
                <a:latin typeface="Monotype Corsiva" pitchFamily="66" charset="0"/>
                <a:ea typeface="HGPｺﾞｼｯｸE" pitchFamily="50" charset="-128"/>
              </a:rPr>
              <a:t>Confidential Information</a:t>
            </a:r>
          </a:p>
        </p:txBody>
      </p:sp>
      <p:pic>
        <p:nvPicPr>
          <p:cNvPr id="11" name="図 1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190847" y="4838066"/>
            <a:ext cx="3555556" cy="333334"/>
          </a:xfrm>
          <a:prstGeom prst="rect">
            <a:avLst/>
          </a:prstGeom>
        </p:spPr>
      </p:pic>
      <p:sp>
        <p:nvSpPr>
          <p:cNvPr id="12" name="Text Box 8"/>
          <p:cNvSpPr txBox="1">
            <a:spLocks noChangeArrowheads="1"/>
          </p:cNvSpPr>
          <p:nvPr/>
        </p:nvSpPr>
        <p:spPr bwMode="auto">
          <a:xfrm>
            <a:off x="-10854" y="4972050"/>
            <a:ext cx="4150807"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chemeClr val="accent6">
                    <a:lumMod val="50000"/>
                  </a:schemeClr>
                </a:solidFill>
                <a:latin typeface="ＭＳ Ｐゴシック" charset="-128"/>
              </a:rPr>
              <a:t>COPYRIGHT ©</a:t>
            </a:r>
            <a:r>
              <a:rPr lang="en-US" altLang="ja-JP" sz="675" b="1" dirty="0" smtClean="0">
                <a:solidFill>
                  <a:schemeClr val="accent6">
                    <a:lumMod val="50000"/>
                  </a:schemeClr>
                </a:solidFill>
                <a:latin typeface="ＭＳ Ｐゴシック" charset="-128"/>
              </a:rPr>
              <a:t>2010-2017 </a:t>
            </a:r>
            <a:r>
              <a:rPr lang="en-US" altLang="ja-JP" sz="675" b="1" dirty="0">
                <a:solidFill>
                  <a:schemeClr val="accent6">
                    <a:lumMod val="50000"/>
                  </a:schemeClr>
                </a:solidFill>
                <a:latin typeface="ＭＳ Ｐゴシック" charset="-128"/>
              </a:rPr>
              <a:t>SYSTENA CORPORATION. ALL RIGHTS RESERVED</a:t>
            </a:r>
          </a:p>
        </p:txBody>
      </p:sp>
      <p:sp>
        <p:nvSpPr>
          <p:cNvPr id="2" name="タイトル プレースホルダー 1"/>
          <p:cNvSpPr>
            <a:spLocks noGrp="1"/>
          </p:cNvSpPr>
          <p:nvPr>
            <p:ph type="title"/>
          </p:nvPr>
        </p:nvSpPr>
        <p:spPr>
          <a:xfrm>
            <a:off x="467546" y="87474"/>
            <a:ext cx="6984000" cy="5292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0130" y="755035"/>
            <a:ext cx="8229600" cy="3394472"/>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0998204-D52D-4531-AD29-F4F3278F72AB}" type="datetime1">
              <a:rPr kumimoji="1" lang="ja-JP" altLang="en-US" smtClean="0"/>
              <a:t>2019/10/2</a:t>
            </a:fld>
            <a:endParaRPr kumimoji="1" lang="ja-JP" altLang="en-US"/>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06E3457-0CB7-4B70-BFC8-84FA96CA607B}" type="slidenum">
              <a:rPr kumimoji="1" lang="ja-JP" altLang="en-US" smtClean="0"/>
              <a:t>‹#›</a:t>
            </a:fld>
            <a:endParaRPr kumimoji="1" lang="ja-JP" altLang="en-US"/>
          </a:p>
        </p:txBody>
      </p:sp>
    </p:spTree>
    <p:extLst>
      <p:ext uri="{BB962C8B-B14F-4D97-AF65-F5344CB8AC3E}">
        <p14:creationId xmlns:p14="http://schemas.microsoft.com/office/powerpoint/2010/main" val="2082498695"/>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iming>
    <p:tnLst>
      <p:par>
        <p:cTn id="1" dur="indefinite" restart="never" nodeType="tmRoot"/>
      </p:par>
    </p:tnLst>
  </p:timing>
  <p:hf hdr="0" ftr="0" dt="0"/>
  <p:txStyles>
    <p:titleStyle>
      <a:lvl1pPr algn="l" defTabSz="685800" rtl="0" eaLnBrk="1" latinLnBrk="0" hangingPunct="1">
        <a:spcBef>
          <a:spcPct val="0"/>
        </a:spcBef>
        <a:buNone/>
        <a:defRPr kumimoji="1" sz="18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88" y="4648546"/>
            <a:ext cx="9144000" cy="497205"/>
          </a:xfrm>
          <a:prstGeom prst="rect">
            <a:avLst/>
          </a:prstGeom>
        </p:spPr>
      </p:pic>
      <p:cxnSp>
        <p:nvCxnSpPr>
          <p:cNvPr id="8" name="直線コネクタ 7"/>
          <p:cNvCxnSpPr/>
          <p:nvPr/>
        </p:nvCxnSpPr>
        <p:spPr>
          <a:xfrm>
            <a:off x="326615" y="465516"/>
            <a:ext cx="8568952"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9" name="Rectangle 3"/>
          <p:cNvSpPr>
            <a:spLocks noChangeArrowheads="1"/>
          </p:cNvSpPr>
          <p:nvPr/>
        </p:nvSpPr>
        <p:spPr bwMode="auto">
          <a:xfrm>
            <a:off x="7342190" y="1"/>
            <a:ext cx="1800225" cy="270272"/>
          </a:xfrm>
          <a:prstGeom prst="rect">
            <a:avLst/>
          </a:prstGeom>
          <a:noFill/>
          <a:ln w="9525">
            <a:noFill/>
            <a:miter lim="800000"/>
            <a:headEnd/>
            <a:tailEnd/>
          </a:ln>
        </p:spPr>
        <p:txBody>
          <a:bodyPr/>
          <a:lstStyle/>
          <a:p>
            <a:pPr>
              <a:spcBef>
                <a:spcPct val="20000"/>
              </a:spcBef>
              <a:defRPr/>
            </a:pPr>
            <a:r>
              <a:rPr lang="en-US" altLang="ja-JP" sz="1050" b="1" dirty="0">
                <a:solidFill>
                  <a:srgbClr val="FF903E"/>
                </a:solidFill>
                <a:latin typeface="Vijaya" pitchFamily="34" charset="0"/>
                <a:ea typeface="HGPｺﾞｼｯｸE" pitchFamily="50" charset="-128"/>
                <a:cs typeface="Vijaya" pitchFamily="34" charset="0"/>
              </a:rPr>
              <a:t>Confidential Information</a:t>
            </a:r>
          </a:p>
        </p:txBody>
      </p:sp>
      <p:pic>
        <p:nvPicPr>
          <p:cNvPr id="10" name="図 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173799" y="4728965"/>
            <a:ext cx="3555556" cy="333334"/>
          </a:xfrm>
          <a:prstGeom prst="rect">
            <a:avLst/>
          </a:prstGeom>
        </p:spPr>
      </p:pic>
      <p:sp>
        <p:nvSpPr>
          <p:cNvPr id="11" name="正方形/長方形 10"/>
          <p:cNvSpPr/>
          <p:nvPr/>
        </p:nvSpPr>
        <p:spPr>
          <a:xfrm>
            <a:off x="103199" y="4718303"/>
            <a:ext cx="1440160" cy="328028"/>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2" name="Text Box 8"/>
          <p:cNvSpPr txBox="1">
            <a:spLocks noChangeArrowheads="1"/>
          </p:cNvSpPr>
          <p:nvPr/>
        </p:nvSpPr>
        <p:spPr bwMode="auto">
          <a:xfrm>
            <a:off x="4611092" y="4959768"/>
            <a:ext cx="4150807"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chemeClr val="accent6">
                    <a:lumMod val="50000"/>
                  </a:schemeClr>
                </a:solidFill>
                <a:latin typeface="ＭＳ Ｐゴシック" charset="-128"/>
              </a:rPr>
              <a:t>COPYRIGHT ©</a:t>
            </a:r>
            <a:r>
              <a:rPr lang="en-US" altLang="ja-JP" sz="675" b="1" dirty="0" smtClean="0">
                <a:solidFill>
                  <a:schemeClr val="accent6">
                    <a:lumMod val="50000"/>
                  </a:schemeClr>
                </a:solidFill>
                <a:latin typeface="ＭＳ Ｐゴシック" charset="-128"/>
              </a:rPr>
              <a:t>2010-2017</a:t>
            </a:r>
            <a:r>
              <a:rPr lang="ja-JP" altLang="en-US" sz="675" b="1" dirty="0" smtClean="0">
                <a:solidFill>
                  <a:schemeClr val="accent6">
                    <a:lumMod val="50000"/>
                  </a:schemeClr>
                </a:solidFill>
                <a:latin typeface="ＭＳ Ｐゴシック" charset="-128"/>
              </a:rPr>
              <a:t>　</a:t>
            </a:r>
            <a:r>
              <a:rPr lang="en-US" altLang="ja-JP" sz="675" b="1" dirty="0" smtClean="0">
                <a:solidFill>
                  <a:schemeClr val="accent6">
                    <a:lumMod val="50000"/>
                  </a:schemeClr>
                </a:solidFill>
                <a:latin typeface="ＭＳ Ｐゴシック" charset="-128"/>
              </a:rPr>
              <a:t>SYSTENA </a:t>
            </a:r>
            <a:r>
              <a:rPr lang="en-US" altLang="ja-JP" sz="675" b="1" dirty="0">
                <a:solidFill>
                  <a:schemeClr val="accent6">
                    <a:lumMod val="50000"/>
                  </a:schemeClr>
                </a:solidFill>
                <a:latin typeface="ＭＳ Ｐゴシック" charset="-128"/>
              </a:rPr>
              <a:t>CORPORATION. ALL RIGHTS RESERVED</a:t>
            </a:r>
          </a:p>
        </p:txBody>
      </p:sp>
      <p:pic>
        <p:nvPicPr>
          <p:cNvPr id="13" name="Picture 6" descr="システナロゴ1"/>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a:off x="119958" y="4725640"/>
            <a:ext cx="1331639" cy="328028"/>
          </a:xfrm>
          <a:prstGeom prst="rect">
            <a:avLst/>
          </a:prstGeom>
          <a:noFill/>
          <a:ln w="9525">
            <a:noFill/>
            <a:miter lim="800000"/>
            <a:headEnd/>
            <a:tailEnd/>
          </a:ln>
        </p:spPr>
      </p:pic>
      <p:sp>
        <p:nvSpPr>
          <p:cNvPr id="2" name="タイトル プレースホルダー 1"/>
          <p:cNvSpPr>
            <a:spLocks noGrp="1"/>
          </p:cNvSpPr>
          <p:nvPr>
            <p:ph type="title"/>
          </p:nvPr>
        </p:nvSpPr>
        <p:spPr>
          <a:xfrm>
            <a:off x="467544" y="5673"/>
            <a:ext cx="6984000" cy="5292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951571"/>
            <a:ext cx="8229600" cy="3394472"/>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2B3A10A-ABE5-4D52-BB8C-C29B264D9A27}" type="datetime1">
              <a:rPr kumimoji="1" lang="ja-JP" altLang="en-US" smtClean="0"/>
              <a:t>2019/10/2</a:t>
            </a:fld>
            <a:endParaRPr kumimoji="1" lang="ja-JP" altLang="en-US"/>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5F22C6A-21CD-4DC6-BBD4-FEBE8A8E8FB6}" type="slidenum">
              <a:rPr kumimoji="1" lang="ja-JP" altLang="en-US" smtClean="0"/>
              <a:t>‹#›</a:t>
            </a:fld>
            <a:endParaRPr kumimoji="1" lang="ja-JP" altLang="en-US"/>
          </a:p>
        </p:txBody>
      </p:sp>
    </p:spTree>
    <p:extLst>
      <p:ext uri="{BB962C8B-B14F-4D97-AF65-F5344CB8AC3E}">
        <p14:creationId xmlns:p14="http://schemas.microsoft.com/office/powerpoint/2010/main" val="2642755260"/>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iming>
    <p:tnLst>
      <p:par>
        <p:cTn id="1" dur="indefinite" restart="never" nodeType="tmRoot"/>
      </p:par>
    </p:tnLst>
  </p:timing>
  <p:hf hdr="0" ftr="0" dt="0"/>
  <p:txStyles>
    <p:titleStyle>
      <a:lvl1pPr algn="l" defTabSz="685800" rtl="0" eaLnBrk="1" latinLnBrk="0" hangingPunct="1">
        <a:spcBef>
          <a:spcPct val="0"/>
        </a:spcBef>
        <a:buNone/>
        <a:defRPr kumimoji="1" sz="18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FEED5"/>
        </a:solidFill>
        <a:effectLst/>
      </p:bgPr>
    </p:bg>
    <p:spTree>
      <p:nvGrpSpPr>
        <p:cNvPr id="1" name=""/>
        <p:cNvGrpSpPr/>
        <p:nvPr/>
      </p:nvGrpSpPr>
      <p:grpSpPr>
        <a:xfrm>
          <a:off x="0" y="0"/>
          <a:ext cx="0" cy="0"/>
          <a:chOff x="0" y="0"/>
          <a:chExt cx="0" cy="0"/>
        </a:xfrm>
      </p:grpSpPr>
      <p:pic>
        <p:nvPicPr>
          <p:cNvPr id="7" name="図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4759411"/>
            <a:ext cx="9144000" cy="385763"/>
          </a:xfrm>
          <a:prstGeom prst="rect">
            <a:avLst/>
          </a:prstGeom>
        </p:spPr>
      </p:pic>
      <p:pic>
        <p:nvPicPr>
          <p:cNvPr id="8" name="Picture 6" descr="システナロゴ1"/>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7812764" y="-860"/>
            <a:ext cx="1331237" cy="327929"/>
          </a:xfrm>
          <a:prstGeom prst="rect">
            <a:avLst/>
          </a:prstGeom>
          <a:noFill/>
          <a:ln>
            <a:noFill/>
          </a:ln>
        </p:spPr>
      </p:pic>
      <p:cxnSp>
        <p:nvCxnSpPr>
          <p:cNvPr id="9" name="直線コネクタ 8"/>
          <p:cNvCxnSpPr/>
          <p:nvPr/>
        </p:nvCxnSpPr>
        <p:spPr>
          <a:xfrm>
            <a:off x="287524" y="465516"/>
            <a:ext cx="8568952"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10" name="Rectangle 3"/>
          <p:cNvSpPr>
            <a:spLocks noChangeArrowheads="1"/>
          </p:cNvSpPr>
          <p:nvPr/>
        </p:nvSpPr>
        <p:spPr bwMode="auto">
          <a:xfrm>
            <a:off x="6228186" y="1"/>
            <a:ext cx="1800225" cy="270272"/>
          </a:xfrm>
          <a:prstGeom prst="rect">
            <a:avLst/>
          </a:prstGeom>
          <a:noFill/>
          <a:ln w="9525">
            <a:noFill/>
            <a:miter lim="800000"/>
            <a:headEnd/>
            <a:tailEnd/>
          </a:ln>
        </p:spPr>
        <p:txBody>
          <a:bodyPr/>
          <a:lstStyle/>
          <a:p>
            <a:pPr>
              <a:spcBef>
                <a:spcPct val="20000"/>
              </a:spcBef>
              <a:defRPr/>
            </a:pPr>
            <a:r>
              <a:rPr lang="en-US" altLang="ja-JP" sz="1050" b="1" dirty="0">
                <a:solidFill>
                  <a:srgbClr val="FF903E"/>
                </a:solidFill>
                <a:latin typeface="Monotype Corsiva" pitchFamily="66" charset="0"/>
                <a:ea typeface="HGPｺﾞｼｯｸE" pitchFamily="50" charset="-128"/>
              </a:rPr>
              <a:t>Confidential Information</a:t>
            </a:r>
          </a:p>
        </p:txBody>
      </p:sp>
      <p:sp>
        <p:nvSpPr>
          <p:cNvPr id="11" name="Text Box 8"/>
          <p:cNvSpPr txBox="1">
            <a:spLocks noChangeArrowheads="1"/>
          </p:cNvSpPr>
          <p:nvPr/>
        </p:nvSpPr>
        <p:spPr bwMode="auto">
          <a:xfrm>
            <a:off x="-10854" y="4972050"/>
            <a:ext cx="4150807"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rgbClr val="F79646">
                    <a:lumMod val="50000"/>
                  </a:srgbClr>
                </a:solidFill>
                <a:latin typeface="ＭＳ Ｐゴシック" charset="-128"/>
              </a:rPr>
              <a:t>COPYRIGHT ©</a:t>
            </a:r>
            <a:r>
              <a:rPr lang="en-US" altLang="ja-JP" sz="675" b="1" dirty="0" smtClean="0">
                <a:solidFill>
                  <a:srgbClr val="F79646">
                    <a:lumMod val="50000"/>
                  </a:srgbClr>
                </a:solidFill>
                <a:latin typeface="ＭＳ Ｐゴシック" charset="-128"/>
              </a:rPr>
              <a:t>2010-2017 </a:t>
            </a:r>
            <a:r>
              <a:rPr lang="en-US" altLang="ja-JP" sz="675" b="1" dirty="0">
                <a:solidFill>
                  <a:srgbClr val="F79646">
                    <a:lumMod val="50000"/>
                  </a:srgbClr>
                </a:solidFill>
                <a:latin typeface="ＭＳ Ｐゴシック" charset="-128"/>
              </a:rPr>
              <a:t>SYSTENA CORPORATION. ALL RIGHTS RESERVED</a:t>
            </a:r>
          </a:p>
        </p:txBody>
      </p:sp>
      <p:pic>
        <p:nvPicPr>
          <p:cNvPr id="12" name="図 1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rot="18030117">
            <a:off x="1143000" y="-203807"/>
            <a:ext cx="6858000" cy="5786632"/>
          </a:xfrm>
          <a:prstGeom prst="rect">
            <a:avLst/>
          </a:prstGeom>
        </p:spPr>
      </p:pic>
      <p:sp>
        <p:nvSpPr>
          <p:cNvPr id="2" name="タイトル プレースホルダー 1"/>
          <p:cNvSpPr>
            <a:spLocks noGrp="1"/>
          </p:cNvSpPr>
          <p:nvPr>
            <p:ph type="title"/>
          </p:nvPr>
        </p:nvSpPr>
        <p:spPr>
          <a:xfrm>
            <a:off x="287524" y="-860"/>
            <a:ext cx="6984000" cy="5292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16CD22B-E004-4AA7-9171-DFFD07E0DD4B}" type="datetime1">
              <a:rPr kumimoji="1" lang="ja-JP" altLang="en-US" smtClean="0"/>
              <a:t>2019/10/2</a:t>
            </a:fld>
            <a:endParaRPr kumimoji="1" lang="ja-JP" altLang="en-US"/>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9DAD0621-762A-48C0-9105-DC201543A0B7}" type="slidenum">
              <a:rPr kumimoji="1" lang="ja-JP" altLang="en-US" smtClean="0"/>
              <a:t>‹#›</a:t>
            </a:fld>
            <a:endParaRPr kumimoji="1" lang="ja-JP" altLang="en-US"/>
          </a:p>
        </p:txBody>
      </p:sp>
    </p:spTree>
    <p:extLst>
      <p:ext uri="{BB962C8B-B14F-4D97-AF65-F5344CB8AC3E}">
        <p14:creationId xmlns:p14="http://schemas.microsoft.com/office/powerpoint/2010/main" val="615074655"/>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iming>
    <p:tnLst>
      <p:par>
        <p:cTn id="1" dur="indefinite" restart="never" nodeType="tmRoot"/>
      </p:par>
    </p:tnLst>
  </p:timing>
  <p:hf hdr="0" ftr="0" dt="0"/>
  <p:txStyles>
    <p:titleStyle>
      <a:lvl1pPr algn="l" defTabSz="685800" rtl="0" eaLnBrk="1" latinLnBrk="0" hangingPunct="1">
        <a:spcBef>
          <a:spcPct val="0"/>
        </a:spcBef>
        <a:buNone/>
        <a:defRPr kumimoji="1" sz="18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chor="ctr" anchorCtr="0">
            <a:normAutofit fontScale="90000"/>
          </a:bodyPr>
          <a:lstStyle/>
          <a:p>
            <a:r>
              <a:rPr lang="en-US" altLang="ja-JP" sz="3600" dirty="0" smtClean="0">
                <a:latin typeface="Meiryo UI" panose="020B0604030504040204" pitchFamily="50" charset="-128"/>
                <a:ea typeface="Meiryo UI" panose="020B0604030504040204" pitchFamily="50" charset="-128"/>
                <a:cs typeface="Meiryo UI" panose="020B0604030504040204" pitchFamily="50" charset="-128"/>
              </a:rPr>
              <a:t>Web </a:t>
            </a:r>
            <a:r>
              <a:rPr kumimoji="1" lang="en-US" altLang="ja-JP" sz="3600" dirty="0" smtClean="0">
                <a:latin typeface="Meiryo UI" panose="020B0604030504040204" pitchFamily="50" charset="-128"/>
                <a:ea typeface="Meiryo UI" panose="020B0604030504040204" pitchFamily="50" charset="-128"/>
                <a:cs typeface="Meiryo UI" panose="020B0604030504040204" pitchFamily="50" charset="-128"/>
              </a:rPr>
              <a:t>Java</a:t>
            </a:r>
            <a:r>
              <a:rPr kumimoji="1" lang="ja-JP" altLang="en-US" sz="3600" dirty="0" smtClean="0">
                <a:latin typeface="Meiryo UI" panose="020B0604030504040204" pitchFamily="50" charset="-128"/>
                <a:ea typeface="Meiryo UI" panose="020B0604030504040204" pitchFamily="50" charset="-128"/>
                <a:cs typeface="Meiryo UI" panose="020B0604030504040204" pitchFamily="50" charset="-128"/>
              </a:rPr>
              <a:t>初級</a:t>
            </a:r>
            <a:r>
              <a:rPr lang="ja-JP" altLang="en-US" sz="3600" dirty="0">
                <a:latin typeface="Meiryo UI" panose="020B0604030504040204" pitchFamily="50" charset="-128"/>
                <a:ea typeface="Meiryo UI" panose="020B0604030504040204" pitchFamily="50" charset="-128"/>
                <a:cs typeface="Meiryo UI" panose="020B0604030504040204" pitchFamily="50" charset="-128"/>
              </a:rPr>
              <a:t> </a:t>
            </a:r>
            <a:endParaRPr kumimoji="1" lang="ja-JP" altLang="en-US" sz="3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サブタイトル 2"/>
          <p:cNvSpPr>
            <a:spLocks noGrp="1"/>
          </p:cNvSpPr>
          <p:nvPr>
            <p:ph type="subTitle" idx="1"/>
          </p:nvPr>
        </p:nvSpPr>
        <p:spPr/>
        <p:txBody>
          <a:bodyPr/>
          <a:lstStyle/>
          <a:p>
            <a:r>
              <a:rPr lang="ja-JP" altLang="en-US" sz="2000" dirty="0">
                <a:solidFill>
                  <a:srgbClr val="000000"/>
                </a:solidFill>
                <a:latin typeface="+mn-ea"/>
              </a:rPr>
              <a:t>虎の穴</a:t>
            </a:r>
            <a:r>
              <a:rPr lang="en-US" altLang="ja-JP" sz="2000" dirty="0" err="1">
                <a:solidFill>
                  <a:srgbClr val="000000"/>
                </a:solidFill>
                <a:latin typeface="+mn-ea"/>
              </a:rPr>
              <a:t>WebJava</a:t>
            </a:r>
            <a:r>
              <a:rPr lang="ja-JP" altLang="en-US" sz="2000" dirty="0">
                <a:solidFill>
                  <a:srgbClr val="000000"/>
                </a:solidFill>
                <a:latin typeface="+mn-ea"/>
              </a:rPr>
              <a:t>初級振り返り</a:t>
            </a:r>
            <a:r>
              <a:rPr lang="ja-JP" altLang="en-US" sz="2000" dirty="0" smtClean="0">
                <a:solidFill>
                  <a:srgbClr val="000000"/>
                </a:solidFill>
                <a:latin typeface="+mn-ea"/>
              </a:rPr>
              <a:t>資料</a:t>
            </a:r>
            <a:endParaRPr lang="en-US" altLang="ja-JP" sz="2000" dirty="0" smtClean="0">
              <a:solidFill>
                <a:srgbClr val="000000"/>
              </a:solidFill>
              <a:latin typeface="+mn-ea"/>
            </a:endParaRPr>
          </a:p>
          <a:p>
            <a:r>
              <a:rPr kumimoji="1" lang="en-US" altLang="ja-JP" sz="2000" dirty="0" smtClean="0">
                <a:solidFill>
                  <a:srgbClr val="000000"/>
                </a:solidFill>
                <a:latin typeface="+mn-ea"/>
                <a:cs typeface="Meiryo UI" panose="020B0604030504040204" pitchFamily="50" charset="-128"/>
              </a:rPr>
              <a:t>200937 </a:t>
            </a:r>
            <a:r>
              <a:rPr kumimoji="1" lang="ja-JP" altLang="en-US" sz="2000" dirty="0" smtClean="0">
                <a:solidFill>
                  <a:srgbClr val="000000"/>
                </a:solidFill>
                <a:latin typeface="+mn-ea"/>
                <a:cs typeface="Meiryo UI" panose="020B0604030504040204" pitchFamily="50" charset="-128"/>
              </a:rPr>
              <a:t>数見貴寛</a:t>
            </a:r>
            <a:endParaRPr kumimoji="1" lang="ja-JP" altLang="en-US" sz="2000" dirty="0">
              <a:solidFill>
                <a:srgbClr val="000000"/>
              </a:solidFill>
              <a:latin typeface="+mn-ea"/>
              <a:cs typeface="Meiryo UI" panose="020B0604030504040204" pitchFamily="50" charset="-128"/>
            </a:endParaRPr>
          </a:p>
        </p:txBody>
      </p:sp>
      <p:sp>
        <p:nvSpPr>
          <p:cNvPr id="4" name="タイトル 1"/>
          <p:cNvSpPr txBox="1">
            <a:spLocks/>
          </p:cNvSpPr>
          <p:nvPr/>
        </p:nvSpPr>
        <p:spPr>
          <a:xfrm>
            <a:off x="882396" y="2026278"/>
            <a:ext cx="7371823" cy="551483"/>
          </a:xfrm>
          <a:prstGeom prst="rect">
            <a:avLst/>
          </a:prstGeom>
        </p:spPr>
        <p:txBody>
          <a:bodyPr vert="horz" lIns="91440" tIns="45720" rIns="91440" bIns="45720" rtlCol="0" anchor="ctr" anchorCtr="0">
            <a:normAutofit fontScale="90000" lnSpcReduction="10000"/>
          </a:bodyPr>
          <a:lstStyle>
            <a:lvl1pPr algn="ctr" defTabSz="685800" rtl="0" eaLnBrk="1" latinLnBrk="0" hangingPunct="1">
              <a:spcBef>
                <a:spcPct val="0"/>
              </a:spcBef>
              <a:buNone/>
              <a:defRPr kumimoji="1" sz="1800" kern="1200">
                <a:solidFill>
                  <a:schemeClr val="tx1"/>
                </a:solidFill>
                <a:latin typeface="+mj-lt"/>
                <a:ea typeface="+mj-ea"/>
                <a:cs typeface="+mj-cs"/>
              </a:defRPr>
            </a:lvl1pPr>
          </a:lstStyle>
          <a:p>
            <a:r>
              <a:rPr lang="en-US" altLang="ja-JP" sz="3600" dirty="0" smtClean="0">
                <a:latin typeface="Meiryo UI" panose="020B0604030504040204" pitchFamily="50" charset="-128"/>
                <a:ea typeface="Meiryo UI" panose="020B0604030504040204" pitchFamily="50" charset="-128"/>
                <a:cs typeface="Meiryo UI" panose="020B0604030504040204" pitchFamily="50" charset="-128"/>
              </a:rPr>
              <a:t>(Tiger’s Cave</a:t>
            </a:r>
            <a:r>
              <a:rPr lang="en-US" altLang="ja-JP" sz="36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3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スライド番号プレースホルダー 4"/>
          <p:cNvSpPr>
            <a:spLocks noGrp="1"/>
          </p:cNvSpPr>
          <p:nvPr>
            <p:ph type="sldNum" sz="quarter" idx="12"/>
          </p:nvPr>
        </p:nvSpPr>
        <p:spPr/>
        <p:txBody>
          <a:bodyPr/>
          <a:lstStyle/>
          <a:p>
            <a:pPr lvl="0" algn="r">
              <a:spcBef>
                <a:spcPts val="0"/>
              </a:spcBef>
              <a:buNone/>
            </a:pPr>
            <a:fld id="{00000000-1234-1234-1234-123412341234}" type="slidenum">
              <a:rPr lang="en-US" altLang="ja" sz="1000" smtClean="0">
                <a:solidFill>
                  <a:schemeClr val="dk2"/>
                </a:solidFill>
              </a:rPr>
              <a:t>1</a:t>
            </a:fld>
            <a:endParaRPr lang="ja" sz="1000">
              <a:solidFill>
                <a:schemeClr val="dk2"/>
              </a:solidFill>
            </a:endParaRPr>
          </a:p>
        </p:txBody>
      </p:sp>
    </p:spTree>
    <p:extLst>
      <p:ext uri="{BB962C8B-B14F-4D97-AF65-F5344CB8AC3E}">
        <p14:creationId xmlns:p14="http://schemas.microsoft.com/office/powerpoint/2010/main" val="1153799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46"/>
          <p:cNvSpPr txBox="1">
            <a:spLocks noGrp="1"/>
          </p:cNvSpPr>
          <p:nvPr>
            <p:ph type="title"/>
          </p:nvPr>
        </p:nvSpPr>
        <p:spPr>
          <a:xfrm>
            <a:off x="346655" y="135136"/>
            <a:ext cx="6984000" cy="529200"/>
          </a:xfrm>
          <a:prstGeom prst="rect">
            <a:avLst/>
          </a:prstGeom>
          <a:noFill/>
          <a:ln>
            <a:noFill/>
          </a:ln>
        </p:spPr>
        <p:txBody>
          <a:bodyPr spcFirstLastPara="1" wrap="square" lIns="91425" tIns="45700" rIns="91425" bIns="45700" anchor="ctr" anchorCtr="0">
            <a:normAutofit/>
          </a:bodyPr>
          <a:lstStyle/>
          <a:p>
            <a:pPr lvl="0">
              <a:spcBef>
                <a:spcPts val="0"/>
              </a:spcBef>
              <a:buClr>
                <a:schemeClr val="dk1"/>
              </a:buClr>
              <a:buSzPts val="1800"/>
            </a:pPr>
            <a:r>
              <a:rPr lang="ja-JP" altLang="en-US" dirty="0"/>
              <a:t>虎の</a:t>
            </a:r>
            <a:r>
              <a:rPr lang="ja-JP" altLang="en-US" dirty="0" smtClean="0"/>
              <a:t>穴</a:t>
            </a:r>
            <a:r>
              <a:rPr lang="en-US" altLang="ja-JP" dirty="0" err="1"/>
              <a:t>WebJava</a:t>
            </a:r>
            <a:r>
              <a:rPr lang="ja-JP" altLang="en-US" dirty="0"/>
              <a:t>初級振り返り資料</a:t>
            </a:r>
            <a:endParaRPr dirty="0"/>
          </a:p>
        </p:txBody>
      </p:sp>
      <p:sp>
        <p:nvSpPr>
          <p:cNvPr id="761" name="Google Shape;761;p46"/>
          <p:cNvSpPr txBox="1">
            <a:spLocks noGrp="1"/>
          </p:cNvSpPr>
          <p:nvPr>
            <p:ph type="body" idx="1"/>
          </p:nvPr>
        </p:nvSpPr>
        <p:spPr>
          <a:xfrm>
            <a:off x="457200" y="598502"/>
            <a:ext cx="8229600" cy="3871897"/>
          </a:xfrm>
          <a:prstGeom prst="rect">
            <a:avLst/>
          </a:prstGeom>
          <a:noFill/>
          <a:ln>
            <a:noFill/>
          </a:ln>
        </p:spPr>
        <p:txBody>
          <a:bodyPr spcFirstLastPara="1" wrap="square" lIns="91425" tIns="45700" rIns="91425" bIns="45700" anchor="t" anchorCtr="0">
            <a:normAutofit/>
          </a:bodyPr>
          <a:lstStyle/>
          <a:p>
            <a:pPr lvl="0">
              <a:lnSpc>
                <a:spcPct val="90000"/>
              </a:lnSpc>
              <a:spcBef>
                <a:spcPts val="0"/>
              </a:spcBef>
              <a:buClr>
                <a:schemeClr val="dk1"/>
              </a:buClr>
              <a:buSzPts val="2000"/>
            </a:pPr>
            <a:r>
              <a:rPr lang="ja-JP" altLang="en-US" sz="2000" dirty="0"/>
              <a:t>アプリ</a:t>
            </a:r>
            <a:r>
              <a:rPr lang="ja-JP" altLang="en-US" sz="2000" dirty="0" smtClean="0"/>
              <a:t>説明について</a:t>
            </a:r>
            <a:endParaRPr sz="2000" dirty="0"/>
          </a:p>
          <a:p>
            <a:pPr marL="0" lvl="0" indent="0">
              <a:lnSpc>
                <a:spcPct val="90000"/>
              </a:lnSpc>
              <a:spcBef>
                <a:spcPts val="400"/>
              </a:spcBef>
              <a:buClr>
                <a:schemeClr val="dk1"/>
              </a:buClr>
              <a:buSzPts val="2000"/>
              <a:buNone/>
            </a:pPr>
            <a:r>
              <a:rPr lang="ja-JP" altLang="ja-JP" sz="1400" dirty="0"/>
              <a:t>　</a:t>
            </a:r>
            <a:r>
              <a:rPr lang="ja-JP" altLang="en-US" sz="1400" dirty="0"/>
              <a:t>　</a:t>
            </a:r>
            <a:r>
              <a:rPr lang="en-US" altLang="ja-JP" sz="1400" dirty="0" err="1">
                <a:latin typeface="+mn-ea"/>
              </a:rPr>
              <a:t>Springboot</a:t>
            </a:r>
            <a:r>
              <a:rPr lang="ja-JP" altLang="en-US" sz="1400" dirty="0">
                <a:latin typeface="+mn-ea"/>
              </a:rPr>
              <a:t>を用いて今回作成したアプリの概要を解説</a:t>
            </a:r>
            <a:endParaRPr lang="en-US" altLang="ja-JP" sz="1400" dirty="0" smtClean="0">
              <a:latin typeface="+mn-ea"/>
            </a:endParaRPr>
          </a:p>
          <a:p>
            <a:pPr marL="0" lvl="0" indent="0" algn="l" rtl="0">
              <a:lnSpc>
                <a:spcPct val="90000"/>
              </a:lnSpc>
              <a:spcBef>
                <a:spcPts val="400"/>
              </a:spcBef>
              <a:spcAft>
                <a:spcPts val="0"/>
              </a:spcAft>
              <a:buClr>
                <a:schemeClr val="dk1"/>
              </a:buClr>
              <a:buSzPts val="2000"/>
              <a:buNone/>
            </a:pPr>
            <a:endParaRPr lang="ja-JP" altLang="en-US" sz="2000" dirty="0"/>
          </a:p>
          <a:p>
            <a:pPr lvl="0">
              <a:lnSpc>
                <a:spcPct val="90000"/>
              </a:lnSpc>
              <a:spcBef>
                <a:spcPts val="0"/>
              </a:spcBef>
              <a:buClr>
                <a:schemeClr val="dk1"/>
              </a:buClr>
              <a:buSzPts val="2000"/>
            </a:pPr>
            <a:r>
              <a:rPr lang="ja-JP" altLang="en-US" sz="2000" dirty="0"/>
              <a:t>講習の</a:t>
            </a:r>
            <a:r>
              <a:rPr lang="ja-JP" altLang="en-US" sz="2000" dirty="0" smtClean="0"/>
              <a:t>成果について</a:t>
            </a:r>
            <a:endParaRPr lang="ja-JP" altLang="en-US" sz="2000" dirty="0"/>
          </a:p>
          <a:p>
            <a:pPr marL="0" indent="0">
              <a:lnSpc>
                <a:spcPct val="90000"/>
              </a:lnSpc>
              <a:spcBef>
                <a:spcPts val="400"/>
              </a:spcBef>
              <a:buClr>
                <a:schemeClr val="dk1"/>
              </a:buClr>
              <a:buSzPts val="2000"/>
              <a:buNone/>
            </a:pPr>
            <a:r>
              <a:rPr lang="ja-JP" altLang="ja-JP" sz="1400" dirty="0"/>
              <a:t>　</a:t>
            </a:r>
            <a:r>
              <a:rPr lang="ja-JP" altLang="en-US" sz="1400" dirty="0"/>
              <a:t>　虎の穴に取り組んで得たもの、苦労・工夫した点、取り組み内容、今後に生かすこと</a:t>
            </a:r>
            <a:endParaRPr lang="en-US" altLang="ja-JP" sz="1400" dirty="0">
              <a:latin typeface="+mn-ea"/>
            </a:endParaRPr>
          </a:p>
          <a:p>
            <a:pPr marL="0" lvl="0" indent="0">
              <a:lnSpc>
                <a:spcPct val="90000"/>
              </a:lnSpc>
              <a:spcBef>
                <a:spcPts val="400"/>
              </a:spcBef>
              <a:buClr>
                <a:schemeClr val="dk1"/>
              </a:buClr>
              <a:buSzPts val="2000"/>
              <a:buNone/>
            </a:pPr>
            <a:r>
              <a:rPr lang="ja-JP" altLang="en-US" sz="2000" dirty="0"/>
              <a:t>　</a:t>
            </a:r>
          </a:p>
          <a:p>
            <a:pPr lvl="1" indent="-214312">
              <a:lnSpc>
                <a:spcPct val="90000"/>
              </a:lnSpc>
              <a:spcBef>
                <a:spcPts val="340"/>
              </a:spcBef>
              <a:buClr>
                <a:schemeClr val="dk1"/>
              </a:buClr>
              <a:buSzPts val="1700"/>
            </a:pPr>
            <a:endParaRPr lang="ja-JP" altLang="en-US" sz="2000" dirty="0"/>
          </a:p>
          <a:p>
            <a:pPr marL="557213" lvl="1" indent="-87312" algn="l" rtl="0">
              <a:lnSpc>
                <a:spcPct val="90000"/>
              </a:lnSpc>
              <a:spcBef>
                <a:spcPts val="400"/>
              </a:spcBef>
              <a:spcAft>
                <a:spcPts val="0"/>
              </a:spcAft>
              <a:buClr>
                <a:schemeClr val="dk1"/>
              </a:buClr>
              <a:buSzPts val="2000"/>
              <a:buNone/>
            </a:pPr>
            <a:endParaRPr sz="2000" b="1" dirty="0">
              <a:solidFill>
                <a:srgbClr val="FF0000"/>
              </a:solidFill>
            </a:endParaRPr>
          </a:p>
        </p:txBody>
      </p:sp>
      <p:sp>
        <p:nvSpPr>
          <p:cNvPr id="2" name="スライド番号プレースホルダー 1"/>
          <p:cNvSpPr>
            <a:spLocks noGrp="1"/>
          </p:cNvSpPr>
          <p:nvPr>
            <p:ph type="sldNum" sz="quarter" idx="12"/>
          </p:nvPr>
        </p:nvSpPr>
        <p:spPr/>
        <p:txBody>
          <a:bodyPr/>
          <a:lstStyle/>
          <a:p>
            <a:pPr lvl="0" algn="r">
              <a:spcBef>
                <a:spcPts val="0"/>
              </a:spcBef>
              <a:buNone/>
            </a:pPr>
            <a:fld id="{00000000-1234-1234-1234-123412341234}" type="slidenum">
              <a:rPr lang="en-US" altLang="ja" sz="1000" smtClean="0">
                <a:solidFill>
                  <a:schemeClr val="dk2"/>
                </a:solidFill>
              </a:rPr>
              <a:t>2</a:t>
            </a:fld>
            <a:endParaRPr lang="ja" sz="1000">
              <a:solidFill>
                <a:schemeClr val="dk2"/>
              </a:solidFill>
            </a:endParaRPr>
          </a:p>
        </p:txBody>
      </p:sp>
    </p:spTree>
    <p:extLst>
      <p:ext uri="{BB962C8B-B14F-4D97-AF65-F5344CB8AC3E}">
        <p14:creationId xmlns:p14="http://schemas.microsoft.com/office/powerpoint/2010/main" val="1313196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46"/>
          <p:cNvSpPr txBox="1">
            <a:spLocks noGrp="1"/>
          </p:cNvSpPr>
          <p:nvPr>
            <p:ph type="title"/>
          </p:nvPr>
        </p:nvSpPr>
        <p:spPr>
          <a:xfrm>
            <a:off x="346655" y="135136"/>
            <a:ext cx="6984000" cy="529200"/>
          </a:xfrm>
          <a:prstGeom prst="rect">
            <a:avLst/>
          </a:prstGeom>
          <a:noFill/>
          <a:ln>
            <a:noFill/>
          </a:ln>
        </p:spPr>
        <p:txBody>
          <a:bodyPr spcFirstLastPara="1" wrap="square" lIns="91425" tIns="45700" rIns="91425" bIns="45700" anchor="ctr" anchorCtr="0">
            <a:normAutofit/>
          </a:bodyPr>
          <a:lstStyle/>
          <a:p>
            <a:pPr>
              <a:spcBef>
                <a:spcPts val="0"/>
              </a:spcBef>
              <a:buClr>
                <a:schemeClr val="dk1"/>
              </a:buClr>
              <a:buSzPts val="1800"/>
            </a:pPr>
            <a:r>
              <a:rPr lang="ja-JP" altLang="en-US" dirty="0">
                <a:latin typeface="+mn-ea"/>
                <a:ea typeface="+mn-ea"/>
              </a:rPr>
              <a:t>アプリ</a:t>
            </a:r>
            <a:r>
              <a:rPr lang="ja-JP" altLang="en-US" dirty="0" smtClean="0">
                <a:latin typeface="+mn-ea"/>
                <a:ea typeface="+mn-ea"/>
              </a:rPr>
              <a:t>説明　</a:t>
            </a:r>
            <a:r>
              <a:rPr lang="ja-JP" altLang="en-US" dirty="0" smtClean="0">
                <a:latin typeface="+mn-ea"/>
                <a:ea typeface="+mn-ea"/>
              </a:rPr>
              <a:t>作成</a:t>
            </a:r>
            <a:r>
              <a:rPr lang="ja-JP" altLang="en-US" dirty="0">
                <a:latin typeface="+mn-ea"/>
                <a:ea typeface="+mn-ea"/>
              </a:rPr>
              <a:t>アプリタイトル：</a:t>
            </a:r>
            <a:r>
              <a:rPr lang="en-US" altLang="ja-JP" dirty="0">
                <a:latin typeface="+mn-ea"/>
                <a:ea typeface="+mn-ea"/>
              </a:rPr>
              <a:t> RPG</a:t>
            </a:r>
            <a:r>
              <a:rPr lang="ja-JP" altLang="en-US" dirty="0">
                <a:latin typeface="+mn-ea"/>
                <a:ea typeface="+mn-ea"/>
              </a:rPr>
              <a:t>の戦闘風</a:t>
            </a:r>
            <a:r>
              <a:rPr lang="ja-JP" altLang="en-US" dirty="0" smtClean="0">
                <a:latin typeface="+mn-ea"/>
                <a:ea typeface="+mn-ea"/>
              </a:rPr>
              <a:t>アプリ</a:t>
            </a:r>
            <a:endParaRPr dirty="0">
              <a:latin typeface="+mn-ea"/>
              <a:ea typeface="+mn-ea"/>
            </a:endParaRPr>
          </a:p>
        </p:txBody>
      </p:sp>
      <p:sp>
        <p:nvSpPr>
          <p:cNvPr id="761" name="Google Shape;761;p46"/>
          <p:cNvSpPr txBox="1">
            <a:spLocks noGrp="1"/>
          </p:cNvSpPr>
          <p:nvPr>
            <p:ph type="body" idx="1"/>
          </p:nvPr>
        </p:nvSpPr>
        <p:spPr>
          <a:xfrm>
            <a:off x="235131" y="598502"/>
            <a:ext cx="8451669" cy="3871897"/>
          </a:xfrm>
          <a:prstGeom prst="rect">
            <a:avLst/>
          </a:prstGeom>
          <a:noFill/>
          <a:ln>
            <a:noFill/>
          </a:ln>
        </p:spPr>
        <p:txBody>
          <a:bodyPr spcFirstLastPara="1" wrap="square" lIns="91425" tIns="45700" rIns="91425" bIns="45700" anchor="t" anchorCtr="0">
            <a:normAutofit/>
          </a:bodyPr>
          <a:lstStyle/>
          <a:p>
            <a:pPr lvl="0">
              <a:lnSpc>
                <a:spcPct val="90000"/>
              </a:lnSpc>
              <a:spcBef>
                <a:spcPts val="0"/>
              </a:spcBef>
              <a:buClr>
                <a:schemeClr val="dk1"/>
              </a:buClr>
              <a:buSzPts val="2000"/>
            </a:pPr>
            <a:r>
              <a:rPr lang="ja-JP" altLang="en-US" sz="2000" dirty="0" smtClean="0"/>
              <a:t>主</a:t>
            </a:r>
            <a:r>
              <a:rPr lang="ja-JP" altLang="en-US" sz="2000" dirty="0" smtClean="0"/>
              <a:t>な仕様</a:t>
            </a:r>
            <a:r>
              <a:rPr lang="ja-JP" altLang="en-US" sz="2000" dirty="0" smtClean="0"/>
              <a:t>：</a:t>
            </a:r>
            <a:endParaRPr lang="en-US" altLang="ja-JP" sz="2000" dirty="0" smtClean="0"/>
          </a:p>
          <a:p>
            <a:pPr marL="0" lvl="0" indent="0">
              <a:lnSpc>
                <a:spcPct val="90000"/>
              </a:lnSpc>
              <a:spcBef>
                <a:spcPts val="0"/>
              </a:spcBef>
              <a:buClr>
                <a:schemeClr val="dk1"/>
              </a:buClr>
              <a:buSzPts val="2000"/>
              <a:buNone/>
            </a:pPr>
            <a:endParaRPr lang="en-US" altLang="ja-JP" sz="2000" dirty="0" smtClean="0"/>
          </a:p>
          <a:p>
            <a:pPr marL="0" indent="0">
              <a:lnSpc>
                <a:spcPct val="90000"/>
              </a:lnSpc>
              <a:spcBef>
                <a:spcPts val="0"/>
              </a:spcBef>
              <a:buClr>
                <a:schemeClr val="dk1"/>
              </a:buClr>
              <a:buSzPts val="2000"/>
              <a:buNone/>
            </a:pPr>
            <a:r>
              <a:rPr lang="en-US" altLang="ja-JP" sz="1400" dirty="0" smtClean="0">
                <a:latin typeface="+mn-ea"/>
              </a:rPr>
              <a:t>1.</a:t>
            </a:r>
            <a:r>
              <a:rPr lang="ja-JP" altLang="en-US" sz="1400" dirty="0" smtClean="0"/>
              <a:t>プレイヤー一覧</a:t>
            </a:r>
            <a:endParaRPr lang="en-US" altLang="ja-JP" sz="1400" dirty="0" smtClean="0"/>
          </a:p>
          <a:p>
            <a:pPr marL="0" indent="0">
              <a:lnSpc>
                <a:spcPct val="90000"/>
              </a:lnSpc>
              <a:spcBef>
                <a:spcPts val="0"/>
              </a:spcBef>
              <a:buClr>
                <a:schemeClr val="dk1"/>
              </a:buClr>
              <a:buSzPts val="2000"/>
              <a:buNone/>
            </a:pPr>
            <a:r>
              <a:rPr lang="ja-JP" altLang="en-US" sz="1400" dirty="0" smtClean="0">
                <a:latin typeface="+mn-ea"/>
              </a:rPr>
              <a:t>　・現在</a:t>
            </a:r>
            <a:r>
              <a:rPr lang="en-US" altLang="ja-JP" sz="1400" dirty="0" smtClean="0">
                <a:latin typeface="+mn-ea"/>
              </a:rPr>
              <a:t>DB</a:t>
            </a:r>
            <a:r>
              <a:rPr lang="ja-JP" altLang="en-US" sz="1400" dirty="0" err="1" smtClean="0">
                <a:latin typeface="+mn-ea"/>
              </a:rPr>
              <a:t>に保</a:t>
            </a:r>
            <a:r>
              <a:rPr lang="ja-JP" altLang="en-US" sz="1400" dirty="0" smtClean="0">
                <a:latin typeface="+mn-ea"/>
              </a:rPr>
              <a:t>存されているプレイヤーの情報を</a:t>
            </a:r>
            <a:endParaRPr lang="en-US" altLang="ja-JP" sz="1400" dirty="0" smtClean="0">
              <a:latin typeface="+mn-ea"/>
            </a:endParaRPr>
          </a:p>
          <a:p>
            <a:pPr marL="0" indent="0">
              <a:lnSpc>
                <a:spcPct val="90000"/>
              </a:lnSpc>
              <a:spcBef>
                <a:spcPts val="0"/>
              </a:spcBef>
              <a:buClr>
                <a:schemeClr val="dk1"/>
              </a:buClr>
              <a:buSzPts val="2000"/>
              <a:buNone/>
            </a:pPr>
            <a:r>
              <a:rPr lang="ja-JP" altLang="en-US" sz="1400" dirty="0">
                <a:latin typeface="+mn-ea"/>
              </a:rPr>
              <a:t>　</a:t>
            </a:r>
            <a:r>
              <a:rPr lang="ja-JP" altLang="en-US" sz="1400" dirty="0" smtClean="0">
                <a:latin typeface="+mn-ea"/>
              </a:rPr>
              <a:t>　一覧として表示する。</a:t>
            </a:r>
            <a:endParaRPr lang="en-US" altLang="ja-JP" sz="1400" dirty="0" smtClean="0">
              <a:latin typeface="+mn-ea"/>
            </a:endParaRPr>
          </a:p>
          <a:p>
            <a:pPr marL="0" indent="0">
              <a:lnSpc>
                <a:spcPct val="90000"/>
              </a:lnSpc>
              <a:spcBef>
                <a:spcPts val="0"/>
              </a:spcBef>
              <a:buClr>
                <a:schemeClr val="dk1"/>
              </a:buClr>
              <a:buSzPts val="2000"/>
              <a:buNone/>
            </a:pPr>
            <a:r>
              <a:rPr lang="ja-JP" altLang="en-US" sz="1400" dirty="0">
                <a:latin typeface="+mn-ea"/>
              </a:rPr>
              <a:t>　</a:t>
            </a:r>
            <a:r>
              <a:rPr lang="ja-JP" altLang="en-US" sz="1400" dirty="0" smtClean="0">
                <a:latin typeface="+mn-ea"/>
              </a:rPr>
              <a:t>・登録済のプレイヤー情報を変更する場合は</a:t>
            </a:r>
            <a:endParaRPr lang="en-US" altLang="ja-JP" sz="1400" dirty="0" smtClean="0">
              <a:latin typeface="+mn-ea"/>
            </a:endParaRPr>
          </a:p>
          <a:p>
            <a:pPr marL="0" indent="0">
              <a:lnSpc>
                <a:spcPct val="90000"/>
              </a:lnSpc>
              <a:spcBef>
                <a:spcPts val="0"/>
              </a:spcBef>
              <a:buClr>
                <a:schemeClr val="dk1"/>
              </a:buClr>
              <a:buSzPts val="2000"/>
              <a:buNone/>
            </a:pPr>
            <a:r>
              <a:rPr lang="ja-JP" altLang="en-US" sz="1400" dirty="0">
                <a:latin typeface="+mn-ea"/>
              </a:rPr>
              <a:t>　</a:t>
            </a:r>
            <a:r>
              <a:rPr lang="ja-JP" altLang="en-US" sz="1400" dirty="0" smtClean="0">
                <a:latin typeface="+mn-ea"/>
              </a:rPr>
              <a:t>　該当箇所を書き換えて更新</a:t>
            </a:r>
            <a:r>
              <a:rPr lang="ja-JP" altLang="en-US" sz="1400" dirty="0">
                <a:latin typeface="+mn-ea"/>
              </a:rPr>
              <a:t>ボタンを</a:t>
            </a:r>
            <a:r>
              <a:rPr lang="ja-JP" altLang="en-US" sz="1400" dirty="0" smtClean="0">
                <a:latin typeface="+mn-ea"/>
              </a:rPr>
              <a:t>押下することで</a:t>
            </a:r>
            <a:endParaRPr lang="en-US" altLang="ja-JP" sz="1400" dirty="0" smtClean="0">
              <a:latin typeface="+mn-ea"/>
            </a:endParaRPr>
          </a:p>
          <a:p>
            <a:pPr marL="0" indent="0">
              <a:lnSpc>
                <a:spcPct val="90000"/>
              </a:lnSpc>
              <a:spcBef>
                <a:spcPts val="0"/>
              </a:spcBef>
              <a:buClr>
                <a:schemeClr val="dk1"/>
              </a:buClr>
              <a:buSzPts val="2000"/>
              <a:buNone/>
            </a:pPr>
            <a:r>
              <a:rPr lang="ja-JP" altLang="en-US" sz="1400" dirty="0">
                <a:latin typeface="+mn-ea"/>
              </a:rPr>
              <a:t>　</a:t>
            </a:r>
            <a:r>
              <a:rPr lang="ja-JP" altLang="en-US" sz="1400" dirty="0" smtClean="0">
                <a:latin typeface="+mn-ea"/>
              </a:rPr>
              <a:t>　</a:t>
            </a:r>
            <a:r>
              <a:rPr lang="en-US" altLang="ja-JP" sz="1400" dirty="0" smtClean="0">
                <a:latin typeface="+mn-ea"/>
              </a:rPr>
              <a:t>DB</a:t>
            </a:r>
            <a:r>
              <a:rPr lang="ja-JP" altLang="en-US" sz="1400" dirty="0" smtClean="0">
                <a:latin typeface="+mn-ea"/>
              </a:rPr>
              <a:t>情報を更新可能。</a:t>
            </a:r>
            <a:endParaRPr lang="en-US" altLang="ja-JP" sz="1400" dirty="0">
              <a:latin typeface="+mn-ea"/>
            </a:endParaRPr>
          </a:p>
          <a:p>
            <a:pPr marL="0" indent="0">
              <a:lnSpc>
                <a:spcPct val="90000"/>
              </a:lnSpc>
              <a:spcBef>
                <a:spcPts val="0"/>
              </a:spcBef>
              <a:buClr>
                <a:schemeClr val="dk1"/>
              </a:buClr>
              <a:buSzPts val="2000"/>
              <a:buNone/>
            </a:pPr>
            <a:r>
              <a:rPr lang="ja-JP" altLang="en-US" sz="1400" dirty="0">
                <a:latin typeface="+mn-ea"/>
              </a:rPr>
              <a:t>　</a:t>
            </a:r>
            <a:r>
              <a:rPr lang="ja-JP" altLang="en-US" sz="1400" dirty="0" smtClean="0">
                <a:latin typeface="+mn-ea"/>
              </a:rPr>
              <a:t>・新たにプレイヤーを追加する場合は名前、職業を</a:t>
            </a:r>
            <a:endParaRPr lang="en-US" altLang="ja-JP" sz="1400" dirty="0" smtClean="0">
              <a:latin typeface="+mn-ea"/>
            </a:endParaRPr>
          </a:p>
          <a:p>
            <a:pPr marL="0" indent="0">
              <a:lnSpc>
                <a:spcPct val="90000"/>
              </a:lnSpc>
              <a:spcBef>
                <a:spcPts val="0"/>
              </a:spcBef>
              <a:buClr>
                <a:schemeClr val="dk1"/>
              </a:buClr>
              <a:buSzPts val="2000"/>
              <a:buNone/>
            </a:pPr>
            <a:r>
              <a:rPr lang="ja-JP" altLang="en-US" sz="1400" dirty="0">
                <a:latin typeface="+mn-ea"/>
              </a:rPr>
              <a:t>　</a:t>
            </a:r>
            <a:r>
              <a:rPr lang="ja-JP" altLang="en-US" sz="1400" dirty="0" smtClean="0">
                <a:latin typeface="+mn-ea"/>
              </a:rPr>
              <a:t>　設定して登録ボタンを押下することで</a:t>
            </a:r>
            <a:r>
              <a:rPr lang="en-US" altLang="ja-JP" sz="1400" dirty="0" smtClean="0">
                <a:latin typeface="+mn-ea"/>
              </a:rPr>
              <a:t>DB</a:t>
            </a:r>
            <a:r>
              <a:rPr lang="ja-JP" altLang="en-US" sz="1400" dirty="0" smtClean="0">
                <a:latin typeface="+mn-ea"/>
              </a:rPr>
              <a:t>に登録可能。</a:t>
            </a:r>
            <a:endParaRPr lang="en-US" altLang="ja-JP" sz="1400" dirty="0" smtClean="0">
              <a:latin typeface="+mn-ea"/>
            </a:endParaRPr>
          </a:p>
          <a:p>
            <a:pPr marL="0" indent="0">
              <a:lnSpc>
                <a:spcPct val="90000"/>
              </a:lnSpc>
              <a:spcBef>
                <a:spcPts val="0"/>
              </a:spcBef>
              <a:buClr>
                <a:schemeClr val="dk1"/>
              </a:buClr>
              <a:buSzPts val="2000"/>
              <a:buNone/>
            </a:pPr>
            <a:r>
              <a:rPr lang="ja-JP" altLang="en-US" sz="1400" dirty="0" smtClean="0">
                <a:latin typeface="+mn-ea"/>
              </a:rPr>
              <a:t>　・プレイヤー追加が終了したらコマンド入力を押下し、</a:t>
            </a:r>
            <a:endParaRPr lang="en-US" altLang="ja-JP" sz="1400" dirty="0" smtClean="0">
              <a:latin typeface="+mn-ea"/>
            </a:endParaRPr>
          </a:p>
          <a:p>
            <a:pPr marL="0" lvl="0" indent="0">
              <a:lnSpc>
                <a:spcPct val="90000"/>
              </a:lnSpc>
              <a:spcBef>
                <a:spcPts val="0"/>
              </a:spcBef>
              <a:buClr>
                <a:schemeClr val="dk1"/>
              </a:buClr>
              <a:buSzPts val="2000"/>
              <a:buNone/>
            </a:pPr>
            <a:r>
              <a:rPr lang="ja-JP" altLang="en-US" sz="1400" dirty="0" smtClean="0">
                <a:latin typeface="+mn-ea"/>
              </a:rPr>
              <a:t>　　コマンド入力画面に遷移。</a:t>
            </a:r>
            <a:endParaRPr lang="en-US" altLang="ja-JP" sz="1400" dirty="0" smtClean="0">
              <a:latin typeface="+mn-ea"/>
            </a:endParaRPr>
          </a:p>
          <a:p>
            <a:pPr marL="0" lvl="0" indent="0">
              <a:lnSpc>
                <a:spcPct val="90000"/>
              </a:lnSpc>
              <a:spcBef>
                <a:spcPts val="0"/>
              </a:spcBef>
              <a:buClr>
                <a:schemeClr val="dk1"/>
              </a:buClr>
              <a:buSzPts val="2000"/>
              <a:buNone/>
            </a:pPr>
            <a:r>
              <a:rPr lang="ja-JP" altLang="en-US" sz="2000" dirty="0" smtClean="0"/>
              <a:t>　　</a:t>
            </a:r>
            <a:endParaRPr lang="en-US" altLang="ja-JP" sz="2000" dirty="0" smtClean="0"/>
          </a:p>
          <a:p>
            <a:pPr marL="0" lvl="0" indent="0">
              <a:lnSpc>
                <a:spcPct val="90000"/>
              </a:lnSpc>
              <a:spcBef>
                <a:spcPts val="0"/>
              </a:spcBef>
              <a:buClr>
                <a:schemeClr val="dk1"/>
              </a:buClr>
              <a:buSzPts val="2000"/>
              <a:buNone/>
            </a:pPr>
            <a:endParaRPr sz="2000" dirty="0"/>
          </a:p>
          <a:p>
            <a:pPr marL="0" lvl="0" indent="0" algn="l" rtl="0">
              <a:lnSpc>
                <a:spcPct val="90000"/>
              </a:lnSpc>
              <a:spcBef>
                <a:spcPts val="400"/>
              </a:spcBef>
              <a:spcAft>
                <a:spcPts val="0"/>
              </a:spcAft>
              <a:buClr>
                <a:schemeClr val="dk1"/>
              </a:buClr>
              <a:buSzPts val="2000"/>
              <a:buNone/>
            </a:pPr>
            <a:r>
              <a:rPr lang="ja-JP" sz="2000" dirty="0"/>
              <a:t>　</a:t>
            </a:r>
            <a:endParaRPr lang="ja-JP" altLang="en-US" sz="2000" dirty="0"/>
          </a:p>
          <a:p>
            <a:pPr lvl="1" indent="-214312">
              <a:lnSpc>
                <a:spcPct val="90000"/>
              </a:lnSpc>
              <a:spcBef>
                <a:spcPts val="340"/>
              </a:spcBef>
              <a:buClr>
                <a:schemeClr val="dk1"/>
              </a:buClr>
              <a:buSzPts val="1700"/>
            </a:pPr>
            <a:endParaRPr lang="ja-JP" altLang="en-US" sz="2000" dirty="0"/>
          </a:p>
          <a:p>
            <a:pPr marL="557213" lvl="1" indent="-87312" algn="l" rtl="0">
              <a:lnSpc>
                <a:spcPct val="90000"/>
              </a:lnSpc>
              <a:spcBef>
                <a:spcPts val="400"/>
              </a:spcBef>
              <a:spcAft>
                <a:spcPts val="0"/>
              </a:spcAft>
              <a:buClr>
                <a:schemeClr val="dk1"/>
              </a:buClr>
              <a:buSzPts val="2000"/>
              <a:buNone/>
            </a:pPr>
            <a:endParaRPr sz="2000" b="1" dirty="0">
              <a:solidFill>
                <a:srgbClr val="FF0000"/>
              </a:solidFill>
            </a:endParaRPr>
          </a:p>
        </p:txBody>
      </p:sp>
      <p:sp>
        <p:nvSpPr>
          <p:cNvPr id="2" name="スライド番号プレースホルダー 1"/>
          <p:cNvSpPr>
            <a:spLocks noGrp="1"/>
          </p:cNvSpPr>
          <p:nvPr>
            <p:ph type="sldNum" sz="quarter" idx="12"/>
          </p:nvPr>
        </p:nvSpPr>
        <p:spPr/>
        <p:txBody>
          <a:bodyPr/>
          <a:lstStyle/>
          <a:p>
            <a:pPr lvl="0" algn="r">
              <a:spcBef>
                <a:spcPts val="0"/>
              </a:spcBef>
              <a:buNone/>
            </a:pPr>
            <a:fld id="{00000000-1234-1234-1234-123412341234}" type="slidenum">
              <a:rPr lang="en-US" altLang="ja" sz="1000" smtClean="0">
                <a:solidFill>
                  <a:schemeClr val="dk2"/>
                </a:solidFill>
              </a:rPr>
              <a:t>3</a:t>
            </a:fld>
            <a:endParaRPr lang="ja" sz="1000">
              <a:solidFill>
                <a:schemeClr val="dk2"/>
              </a:solidFill>
            </a:endParaRPr>
          </a:p>
        </p:txBody>
      </p:sp>
      <p:pic>
        <p:nvPicPr>
          <p:cNvPr id="4" name="図 3"/>
          <p:cNvPicPr>
            <a:picLocks noChangeAspect="1"/>
          </p:cNvPicPr>
          <p:nvPr/>
        </p:nvPicPr>
        <p:blipFill>
          <a:blip r:embed="rId3"/>
          <a:stretch>
            <a:fillRect/>
          </a:stretch>
        </p:blipFill>
        <p:spPr>
          <a:xfrm>
            <a:off x="4495801" y="664336"/>
            <a:ext cx="4432663" cy="3475671"/>
          </a:xfrm>
          <a:prstGeom prst="rect">
            <a:avLst/>
          </a:prstGeom>
        </p:spPr>
      </p:pic>
    </p:spTree>
    <p:extLst>
      <p:ext uri="{BB962C8B-B14F-4D97-AF65-F5344CB8AC3E}">
        <p14:creationId xmlns:p14="http://schemas.microsoft.com/office/powerpoint/2010/main" val="16798087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46"/>
          <p:cNvSpPr txBox="1">
            <a:spLocks noGrp="1"/>
          </p:cNvSpPr>
          <p:nvPr>
            <p:ph type="title"/>
          </p:nvPr>
        </p:nvSpPr>
        <p:spPr>
          <a:xfrm>
            <a:off x="346655" y="135136"/>
            <a:ext cx="6984000" cy="529200"/>
          </a:xfrm>
          <a:prstGeom prst="rect">
            <a:avLst/>
          </a:prstGeom>
          <a:noFill/>
          <a:ln>
            <a:noFill/>
          </a:ln>
        </p:spPr>
        <p:txBody>
          <a:bodyPr spcFirstLastPara="1" wrap="square" lIns="91425" tIns="45700" rIns="91425" bIns="45700" anchor="ctr" anchorCtr="0">
            <a:normAutofit/>
          </a:bodyPr>
          <a:lstStyle/>
          <a:p>
            <a:pPr lvl="0">
              <a:spcBef>
                <a:spcPts val="0"/>
              </a:spcBef>
              <a:buClr>
                <a:schemeClr val="dk1"/>
              </a:buClr>
              <a:buSzPts val="1800"/>
            </a:pPr>
            <a:r>
              <a:rPr lang="ja-JP" altLang="en-US" dirty="0"/>
              <a:t>アプリ説明</a:t>
            </a:r>
            <a:endParaRPr dirty="0"/>
          </a:p>
        </p:txBody>
      </p:sp>
      <p:sp>
        <p:nvSpPr>
          <p:cNvPr id="761" name="Google Shape;761;p46"/>
          <p:cNvSpPr txBox="1">
            <a:spLocks noGrp="1"/>
          </p:cNvSpPr>
          <p:nvPr>
            <p:ph type="body" idx="1"/>
          </p:nvPr>
        </p:nvSpPr>
        <p:spPr>
          <a:xfrm>
            <a:off x="235131" y="598502"/>
            <a:ext cx="8451669" cy="3871897"/>
          </a:xfrm>
          <a:prstGeom prst="rect">
            <a:avLst/>
          </a:prstGeom>
          <a:noFill/>
          <a:ln>
            <a:noFill/>
          </a:ln>
        </p:spPr>
        <p:txBody>
          <a:bodyPr spcFirstLastPara="1" wrap="square" lIns="91425" tIns="45700" rIns="91425" bIns="45700" anchor="t" anchorCtr="0">
            <a:normAutofit/>
          </a:bodyPr>
          <a:lstStyle/>
          <a:p>
            <a:pPr lvl="0">
              <a:lnSpc>
                <a:spcPct val="90000"/>
              </a:lnSpc>
              <a:spcBef>
                <a:spcPts val="0"/>
              </a:spcBef>
              <a:buClr>
                <a:schemeClr val="dk1"/>
              </a:buClr>
              <a:buSzPts val="2000"/>
            </a:pPr>
            <a:r>
              <a:rPr lang="ja-JP" altLang="en-US" sz="2000" dirty="0" smtClean="0"/>
              <a:t>主な仕様</a:t>
            </a:r>
            <a:r>
              <a:rPr lang="ja-JP" altLang="en-US" sz="2000" dirty="0" smtClean="0"/>
              <a:t>：</a:t>
            </a:r>
            <a:endParaRPr lang="en-US" altLang="ja-JP" sz="2000" dirty="0" smtClean="0"/>
          </a:p>
          <a:p>
            <a:pPr marL="0" lvl="0" indent="0">
              <a:lnSpc>
                <a:spcPct val="90000"/>
              </a:lnSpc>
              <a:spcBef>
                <a:spcPts val="0"/>
              </a:spcBef>
              <a:buClr>
                <a:schemeClr val="dk1"/>
              </a:buClr>
              <a:buSzPts val="2000"/>
              <a:buNone/>
            </a:pPr>
            <a:endParaRPr lang="en-US" altLang="ja-JP" sz="2000" dirty="0" smtClean="0"/>
          </a:p>
          <a:p>
            <a:pPr marL="0" indent="0">
              <a:lnSpc>
                <a:spcPct val="90000"/>
              </a:lnSpc>
              <a:spcBef>
                <a:spcPts val="0"/>
              </a:spcBef>
              <a:buClr>
                <a:schemeClr val="dk1"/>
              </a:buClr>
              <a:buSzPts val="2000"/>
              <a:buNone/>
            </a:pPr>
            <a:r>
              <a:rPr lang="en-US" altLang="ja-JP" sz="1400" dirty="0" smtClean="0">
                <a:latin typeface="+mn-ea"/>
              </a:rPr>
              <a:t>2.</a:t>
            </a:r>
            <a:r>
              <a:rPr lang="ja-JP" altLang="en-US" sz="1400" dirty="0">
                <a:latin typeface="+mn-ea"/>
              </a:rPr>
              <a:t>コマンド入力</a:t>
            </a:r>
            <a:endParaRPr lang="en-US" altLang="ja-JP" sz="1400" dirty="0" smtClean="0"/>
          </a:p>
          <a:p>
            <a:pPr marL="0" indent="0">
              <a:lnSpc>
                <a:spcPct val="90000"/>
              </a:lnSpc>
              <a:spcBef>
                <a:spcPts val="0"/>
              </a:spcBef>
              <a:buClr>
                <a:schemeClr val="dk1"/>
              </a:buClr>
              <a:buSzPts val="2000"/>
              <a:buNone/>
            </a:pPr>
            <a:r>
              <a:rPr lang="ja-JP" altLang="en-US" sz="1400" dirty="0" smtClean="0">
                <a:latin typeface="+mn-ea"/>
              </a:rPr>
              <a:t>　・現在</a:t>
            </a:r>
            <a:r>
              <a:rPr lang="en-US" altLang="ja-JP" sz="1400" dirty="0" smtClean="0">
                <a:latin typeface="+mn-ea"/>
              </a:rPr>
              <a:t>DB</a:t>
            </a:r>
            <a:r>
              <a:rPr lang="ja-JP" altLang="en-US" sz="1400" dirty="0" err="1" smtClean="0">
                <a:latin typeface="+mn-ea"/>
              </a:rPr>
              <a:t>に保</a:t>
            </a:r>
            <a:r>
              <a:rPr lang="ja-JP" altLang="en-US" sz="1400" dirty="0" smtClean="0">
                <a:latin typeface="+mn-ea"/>
              </a:rPr>
              <a:t>存されているプレイヤー毎に「たたかう」</a:t>
            </a:r>
            <a:endParaRPr lang="en-US" altLang="ja-JP" sz="1400" dirty="0" smtClean="0">
              <a:latin typeface="+mn-ea"/>
            </a:endParaRPr>
          </a:p>
          <a:p>
            <a:pPr marL="0" indent="0">
              <a:lnSpc>
                <a:spcPct val="90000"/>
              </a:lnSpc>
              <a:spcBef>
                <a:spcPts val="0"/>
              </a:spcBef>
              <a:buClr>
                <a:schemeClr val="dk1"/>
              </a:buClr>
              <a:buSzPts val="2000"/>
              <a:buNone/>
            </a:pPr>
            <a:r>
              <a:rPr lang="ja-JP" altLang="en-US" sz="1400" dirty="0">
                <a:latin typeface="+mn-ea"/>
              </a:rPr>
              <a:t>　</a:t>
            </a:r>
            <a:r>
              <a:rPr lang="ja-JP" altLang="en-US" sz="1400" dirty="0" smtClean="0">
                <a:latin typeface="+mn-ea"/>
              </a:rPr>
              <a:t>　「かいふく」を選択する。</a:t>
            </a:r>
            <a:endParaRPr lang="en-US" altLang="ja-JP" sz="1400" dirty="0" smtClean="0">
              <a:latin typeface="+mn-ea"/>
            </a:endParaRPr>
          </a:p>
          <a:p>
            <a:pPr marL="0" indent="0">
              <a:lnSpc>
                <a:spcPct val="90000"/>
              </a:lnSpc>
              <a:spcBef>
                <a:spcPts val="0"/>
              </a:spcBef>
              <a:buClr>
                <a:schemeClr val="dk1"/>
              </a:buClr>
              <a:buSzPts val="2000"/>
              <a:buNone/>
            </a:pPr>
            <a:r>
              <a:rPr lang="ja-JP" altLang="en-US" sz="1400" dirty="0">
                <a:latin typeface="+mn-ea"/>
              </a:rPr>
              <a:t>　</a:t>
            </a:r>
            <a:r>
              <a:rPr lang="ja-JP" altLang="en-US" sz="1400" dirty="0" smtClean="0">
                <a:latin typeface="+mn-ea"/>
              </a:rPr>
              <a:t>・全てのプレイヤーで選択が終了したら</a:t>
            </a:r>
            <a:endParaRPr lang="en-US" altLang="ja-JP" sz="1400" dirty="0" smtClean="0">
              <a:latin typeface="+mn-ea"/>
            </a:endParaRPr>
          </a:p>
          <a:p>
            <a:pPr marL="0" indent="0">
              <a:lnSpc>
                <a:spcPct val="90000"/>
              </a:lnSpc>
              <a:spcBef>
                <a:spcPts val="0"/>
              </a:spcBef>
              <a:buClr>
                <a:schemeClr val="dk1"/>
              </a:buClr>
              <a:buSzPts val="2000"/>
              <a:buNone/>
            </a:pPr>
            <a:r>
              <a:rPr lang="ja-JP" altLang="en-US" sz="1400" dirty="0">
                <a:latin typeface="+mn-ea"/>
              </a:rPr>
              <a:t>　</a:t>
            </a:r>
            <a:r>
              <a:rPr lang="ja-JP" altLang="en-US" sz="1400" dirty="0" smtClean="0">
                <a:latin typeface="+mn-ea"/>
              </a:rPr>
              <a:t>　コマンド実行結果画面に遷移する。</a:t>
            </a:r>
            <a:endParaRPr lang="en-US" altLang="ja-JP" sz="1400" dirty="0" smtClean="0">
              <a:latin typeface="+mn-ea"/>
            </a:endParaRPr>
          </a:p>
          <a:p>
            <a:pPr marL="0" indent="0">
              <a:lnSpc>
                <a:spcPct val="90000"/>
              </a:lnSpc>
              <a:spcBef>
                <a:spcPts val="0"/>
              </a:spcBef>
              <a:buClr>
                <a:schemeClr val="dk1"/>
              </a:buClr>
              <a:buSzPts val="2000"/>
              <a:buNone/>
            </a:pPr>
            <a:endParaRPr lang="en-US" altLang="ja-JP" sz="1400" dirty="0" smtClean="0">
              <a:latin typeface="+mn-ea"/>
            </a:endParaRPr>
          </a:p>
          <a:p>
            <a:pPr marL="0" lvl="0" indent="0">
              <a:lnSpc>
                <a:spcPct val="90000"/>
              </a:lnSpc>
              <a:spcBef>
                <a:spcPts val="0"/>
              </a:spcBef>
              <a:buClr>
                <a:schemeClr val="dk1"/>
              </a:buClr>
              <a:buSzPts val="2000"/>
              <a:buNone/>
            </a:pPr>
            <a:r>
              <a:rPr lang="ja-JP" altLang="en-US" sz="2000" dirty="0" smtClean="0"/>
              <a:t>　　</a:t>
            </a:r>
            <a:endParaRPr lang="en-US" altLang="ja-JP" sz="2000" dirty="0" smtClean="0"/>
          </a:p>
          <a:p>
            <a:pPr marL="0" lvl="0" indent="0">
              <a:lnSpc>
                <a:spcPct val="90000"/>
              </a:lnSpc>
              <a:spcBef>
                <a:spcPts val="0"/>
              </a:spcBef>
              <a:buClr>
                <a:schemeClr val="dk1"/>
              </a:buClr>
              <a:buSzPts val="2000"/>
              <a:buNone/>
            </a:pPr>
            <a:endParaRPr sz="2000" dirty="0"/>
          </a:p>
          <a:p>
            <a:pPr marL="0" lvl="0" indent="0" algn="l" rtl="0">
              <a:lnSpc>
                <a:spcPct val="90000"/>
              </a:lnSpc>
              <a:spcBef>
                <a:spcPts val="400"/>
              </a:spcBef>
              <a:spcAft>
                <a:spcPts val="0"/>
              </a:spcAft>
              <a:buClr>
                <a:schemeClr val="dk1"/>
              </a:buClr>
              <a:buSzPts val="2000"/>
              <a:buNone/>
            </a:pPr>
            <a:r>
              <a:rPr lang="ja-JP" sz="2000" dirty="0"/>
              <a:t>　</a:t>
            </a:r>
            <a:endParaRPr lang="ja-JP" altLang="en-US" sz="2000" dirty="0"/>
          </a:p>
          <a:p>
            <a:pPr lvl="1" indent="-214312">
              <a:lnSpc>
                <a:spcPct val="90000"/>
              </a:lnSpc>
              <a:spcBef>
                <a:spcPts val="340"/>
              </a:spcBef>
              <a:buClr>
                <a:schemeClr val="dk1"/>
              </a:buClr>
              <a:buSzPts val="1700"/>
            </a:pPr>
            <a:endParaRPr lang="ja-JP" altLang="en-US" sz="2000" dirty="0"/>
          </a:p>
          <a:p>
            <a:pPr marL="557213" lvl="1" indent="-87312" algn="l" rtl="0">
              <a:lnSpc>
                <a:spcPct val="90000"/>
              </a:lnSpc>
              <a:spcBef>
                <a:spcPts val="400"/>
              </a:spcBef>
              <a:spcAft>
                <a:spcPts val="0"/>
              </a:spcAft>
              <a:buClr>
                <a:schemeClr val="dk1"/>
              </a:buClr>
              <a:buSzPts val="2000"/>
              <a:buNone/>
            </a:pPr>
            <a:endParaRPr sz="2000" b="1" dirty="0">
              <a:solidFill>
                <a:srgbClr val="FF0000"/>
              </a:solidFill>
            </a:endParaRPr>
          </a:p>
        </p:txBody>
      </p:sp>
      <p:sp>
        <p:nvSpPr>
          <p:cNvPr id="2" name="スライド番号プレースホルダー 1"/>
          <p:cNvSpPr>
            <a:spLocks noGrp="1"/>
          </p:cNvSpPr>
          <p:nvPr>
            <p:ph type="sldNum" sz="quarter" idx="12"/>
          </p:nvPr>
        </p:nvSpPr>
        <p:spPr/>
        <p:txBody>
          <a:bodyPr/>
          <a:lstStyle/>
          <a:p>
            <a:pPr lvl="0" algn="r">
              <a:spcBef>
                <a:spcPts val="0"/>
              </a:spcBef>
              <a:buNone/>
            </a:pPr>
            <a:fld id="{00000000-1234-1234-1234-123412341234}" type="slidenum">
              <a:rPr lang="en-US" altLang="ja" sz="1000" smtClean="0">
                <a:solidFill>
                  <a:schemeClr val="dk2"/>
                </a:solidFill>
              </a:rPr>
              <a:t>4</a:t>
            </a:fld>
            <a:endParaRPr lang="ja" sz="1000">
              <a:solidFill>
                <a:schemeClr val="dk2"/>
              </a:solidFill>
            </a:endParaRPr>
          </a:p>
        </p:txBody>
      </p:sp>
      <p:pic>
        <p:nvPicPr>
          <p:cNvPr id="3" name="図 2"/>
          <p:cNvPicPr>
            <a:picLocks noChangeAspect="1"/>
          </p:cNvPicPr>
          <p:nvPr/>
        </p:nvPicPr>
        <p:blipFill>
          <a:blip r:embed="rId3"/>
          <a:stretch>
            <a:fillRect/>
          </a:stretch>
        </p:blipFill>
        <p:spPr>
          <a:xfrm>
            <a:off x="4668749" y="592956"/>
            <a:ext cx="3151550" cy="2096007"/>
          </a:xfrm>
          <a:prstGeom prst="rect">
            <a:avLst/>
          </a:prstGeom>
        </p:spPr>
      </p:pic>
      <p:pic>
        <p:nvPicPr>
          <p:cNvPr id="5" name="図 4"/>
          <p:cNvPicPr>
            <a:picLocks noChangeAspect="1"/>
          </p:cNvPicPr>
          <p:nvPr/>
        </p:nvPicPr>
        <p:blipFill>
          <a:blip r:embed="rId4"/>
          <a:stretch>
            <a:fillRect/>
          </a:stretch>
        </p:blipFill>
        <p:spPr>
          <a:xfrm>
            <a:off x="4668749" y="2688963"/>
            <a:ext cx="3151550" cy="2096007"/>
          </a:xfrm>
          <a:prstGeom prst="rect">
            <a:avLst/>
          </a:prstGeom>
        </p:spPr>
      </p:pic>
    </p:spTree>
    <p:extLst>
      <p:ext uri="{BB962C8B-B14F-4D97-AF65-F5344CB8AC3E}">
        <p14:creationId xmlns:p14="http://schemas.microsoft.com/office/powerpoint/2010/main" val="3643549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46"/>
          <p:cNvSpPr txBox="1">
            <a:spLocks noGrp="1"/>
          </p:cNvSpPr>
          <p:nvPr>
            <p:ph type="title"/>
          </p:nvPr>
        </p:nvSpPr>
        <p:spPr>
          <a:xfrm>
            <a:off x="346655" y="135136"/>
            <a:ext cx="6984000" cy="529200"/>
          </a:xfrm>
          <a:prstGeom prst="rect">
            <a:avLst/>
          </a:prstGeom>
          <a:noFill/>
          <a:ln>
            <a:noFill/>
          </a:ln>
        </p:spPr>
        <p:txBody>
          <a:bodyPr spcFirstLastPara="1" wrap="square" lIns="91425" tIns="45700" rIns="91425" bIns="45700" anchor="ctr" anchorCtr="0">
            <a:normAutofit/>
          </a:bodyPr>
          <a:lstStyle/>
          <a:p>
            <a:pPr lvl="0">
              <a:spcBef>
                <a:spcPts val="0"/>
              </a:spcBef>
              <a:buClr>
                <a:schemeClr val="dk1"/>
              </a:buClr>
              <a:buSzPts val="1800"/>
            </a:pPr>
            <a:r>
              <a:rPr lang="ja-JP" altLang="en-US" dirty="0"/>
              <a:t>アプリ説明</a:t>
            </a:r>
            <a:endParaRPr dirty="0"/>
          </a:p>
        </p:txBody>
      </p:sp>
      <p:sp>
        <p:nvSpPr>
          <p:cNvPr id="761" name="Google Shape;761;p46"/>
          <p:cNvSpPr txBox="1">
            <a:spLocks noGrp="1"/>
          </p:cNvSpPr>
          <p:nvPr>
            <p:ph type="body" idx="1"/>
          </p:nvPr>
        </p:nvSpPr>
        <p:spPr>
          <a:xfrm>
            <a:off x="235131" y="598502"/>
            <a:ext cx="8451669" cy="3871897"/>
          </a:xfrm>
          <a:prstGeom prst="rect">
            <a:avLst/>
          </a:prstGeom>
          <a:noFill/>
          <a:ln>
            <a:noFill/>
          </a:ln>
        </p:spPr>
        <p:txBody>
          <a:bodyPr spcFirstLastPara="1" wrap="square" lIns="91425" tIns="45700" rIns="91425" bIns="45700" anchor="t" anchorCtr="0">
            <a:normAutofit fontScale="32500" lnSpcReduction="20000"/>
          </a:bodyPr>
          <a:lstStyle/>
          <a:p>
            <a:pPr lvl="0">
              <a:lnSpc>
                <a:spcPct val="90000"/>
              </a:lnSpc>
              <a:spcBef>
                <a:spcPts val="0"/>
              </a:spcBef>
              <a:buClr>
                <a:schemeClr val="dk1"/>
              </a:buClr>
              <a:buSzPts val="2000"/>
            </a:pPr>
            <a:r>
              <a:rPr lang="ja-JP" altLang="en-US" sz="6200" dirty="0" smtClean="0"/>
              <a:t>主な仕様</a:t>
            </a:r>
            <a:r>
              <a:rPr lang="ja-JP" altLang="en-US" sz="6200" dirty="0" smtClean="0"/>
              <a:t>：</a:t>
            </a:r>
            <a:endParaRPr lang="en-US" altLang="ja-JP" sz="6200" dirty="0" smtClean="0"/>
          </a:p>
          <a:p>
            <a:pPr marL="0" lvl="0" indent="0">
              <a:lnSpc>
                <a:spcPct val="90000"/>
              </a:lnSpc>
              <a:spcBef>
                <a:spcPts val="0"/>
              </a:spcBef>
              <a:buClr>
                <a:schemeClr val="dk1"/>
              </a:buClr>
              <a:buSzPts val="2000"/>
              <a:buNone/>
            </a:pPr>
            <a:endParaRPr lang="en-US" altLang="ja-JP" sz="2000" dirty="0" smtClean="0"/>
          </a:p>
          <a:p>
            <a:pPr marL="0" indent="0">
              <a:lnSpc>
                <a:spcPct val="120000"/>
              </a:lnSpc>
              <a:spcBef>
                <a:spcPts val="0"/>
              </a:spcBef>
              <a:buClr>
                <a:schemeClr val="dk1"/>
              </a:buClr>
              <a:buSzPts val="2000"/>
              <a:buNone/>
            </a:pPr>
            <a:r>
              <a:rPr lang="en-US" altLang="ja-JP" sz="3400" dirty="0" smtClean="0">
                <a:latin typeface="+mn-ea"/>
              </a:rPr>
              <a:t>3.</a:t>
            </a:r>
            <a:r>
              <a:rPr lang="ja-JP" altLang="en-US" sz="3400" dirty="0" smtClean="0">
                <a:latin typeface="+mn-ea"/>
              </a:rPr>
              <a:t>コマンド実行結果</a:t>
            </a:r>
            <a:endParaRPr lang="en-US" altLang="ja-JP" sz="3400" dirty="0" smtClean="0">
              <a:latin typeface="+mn-ea"/>
            </a:endParaRPr>
          </a:p>
          <a:p>
            <a:pPr marL="0" indent="0">
              <a:lnSpc>
                <a:spcPct val="120000"/>
              </a:lnSpc>
              <a:spcBef>
                <a:spcPts val="0"/>
              </a:spcBef>
              <a:buClr>
                <a:schemeClr val="dk1"/>
              </a:buClr>
              <a:buSzPts val="2000"/>
              <a:buNone/>
            </a:pPr>
            <a:r>
              <a:rPr lang="ja-JP" altLang="en-US" sz="3400" dirty="0" smtClean="0">
                <a:latin typeface="+mn-ea"/>
              </a:rPr>
              <a:t>　・全てのプレイヤーのコマンド実行結果を表示する。</a:t>
            </a:r>
            <a:endParaRPr lang="en-US" altLang="ja-JP" sz="3400" dirty="0" smtClean="0">
              <a:latin typeface="+mn-ea"/>
            </a:endParaRPr>
          </a:p>
          <a:p>
            <a:pPr marL="0" indent="0">
              <a:lnSpc>
                <a:spcPct val="120000"/>
              </a:lnSpc>
              <a:spcBef>
                <a:spcPts val="0"/>
              </a:spcBef>
              <a:buClr>
                <a:schemeClr val="dk1"/>
              </a:buClr>
              <a:buSzPts val="2000"/>
              <a:buNone/>
            </a:pPr>
            <a:r>
              <a:rPr lang="ja-JP" altLang="en-US" sz="3400" dirty="0">
                <a:latin typeface="+mn-ea"/>
              </a:rPr>
              <a:t>　</a:t>
            </a:r>
            <a:r>
              <a:rPr lang="ja-JP" altLang="en-US" sz="3400" dirty="0" smtClean="0">
                <a:latin typeface="+mn-ea"/>
              </a:rPr>
              <a:t>・以下のように職業によってコマンド</a:t>
            </a:r>
            <a:r>
              <a:rPr lang="ja-JP" altLang="en-US" sz="3400" dirty="0">
                <a:latin typeface="+mn-ea"/>
              </a:rPr>
              <a:t>実行</a:t>
            </a:r>
            <a:r>
              <a:rPr lang="ja-JP" altLang="en-US" sz="3400" dirty="0" smtClean="0">
                <a:latin typeface="+mn-ea"/>
              </a:rPr>
              <a:t>結果は異なる。</a:t>
            </a:r>
            <a:endParaRPr lang="en-US" altLang="ja-JP" sz="3400" dirty="0" smtClean="0">
              <a:latin typeface="+mn-ea"/>
            </a:endParaRPr>
          </a:p>
          <a:p>
            <a:pPr marL="0" indent="0">
              <a:lnSpc>
                <a:spcPct val="120000"/>
              </a:lnSpc>
              <a:spcBef>
                <a:spcPts val="0"/>
              </a:spcBef>
              <a:buClr>
                <a:schemeClr val="dk1"/>
              </a:buClr>
              <a:buSzPts val="2000"/>
              <a:buNone/>
            </a:pPr>
            <a:r>
              <a:rPr lang="ja-JP" altLang="en-US" sz="3400" dirty="0">
                <a:latin typeface="+mn-ea"/>
              </a:rPr>
              <a:t>　</a:t>
            </a:r>
            <a:r>
              <a:rPr lang="ja-JP" altLang="en-US" sz="3400" dirty="0" smtClean="0">
                <a:latin typeface="+mn-ea"/>
              </a:rPr>
              <a:t>　・「たたかう」</a:t>
            </a:r>
            <a:endParaRPr lang="en-US" altLang="ja-JP" sz="3400" dirty="0" smtClean="0">
              <a:latin typeface="+mn-ea"/>
            </a:endParaRPr>
          </a:p>
          <a:p>
            <a:pPr marL="0" indent="0">
              <a:lnSpc>
                <a:spcPct val="120000"/>
              </a:lnSpc>
              <a:spcBef>
                <a:spcPts val="0"/>
              </a:spcBef>
              <a:buClr>
                <a:schemeClr val="dk1"/>
              </a:buClr>
              <a:buSzPts val="2000"/>
              <a:buNone/>
            </a:pPr>
            <a:r>
              <a:rPr lang="ja-JP" altLang="en-US" sz="3400" dirty="0">
                <a:latin typeface="+mn-ea"/>
              </a:rPr>
              <a:t>　</a:t>
            </a:r>
            <a:r>
              <a:rPr lang="ja-JP" altLang="en-US" sz="3400" dirty="0" smtClean="0">
                <a:latin typeface="+mn-ea"/>
              </a:rPr>
              <a:t>　　戦士　　　：剣で攻撃</a:t>
            </a:r>
            <a:endParaRPr lang="en-US" altLang="ja-JP" sz="3400" dirty="0" smtClean="0">
              <a:latin typeface="+mn-ea"/>
            </a:endParaRPr>
          </a:p>
          <a:p>
            <a:pPr marL="0" indent="0">
              <a:lnSpc>
                <a:spcPct val="120000"/>
              </a:lnSpc>
              <a:spcBef>
                <a:spcPts val="0"/>
              </a:spcBef>
              <a:buClr>
                <a:schemeClr val="dk1"/>
              </a:buClr>
              <a:buSzPts val="2000"/>
              <a:buNone/>
            </a:pPr>
            <a:r>
              <a:rPr lang="ja-JP" altLang="en-US" sz="3400" dirty="0">
                <a:latin typeface="+mn-ea"/>
              </a:rPr>
              <a:t>　　　</a:t>
            </a:r>
            <a:r>
              <a:rPr lang="ja-JP" altLang="en-US" sz="3400" dirty="0" smtClean="0">
                <a:latin typeface="+mn-ea"/>
              </a:rPr>
              <a:t>魔法使い：</a:t>
            </a:r>
            <a:r>
              <a:rPr lang="ja-JP" altLang="en-US" sz="3400" dirty="0" err="1" smtClean="0">
                <a:latin typeface="+mn-ea"/>
              </a:rPr>
              <a:t>まほ</a:t>
            </a:r>
            <a:r>
              <a:rPr lang="ja-JP" altLang="en-US" sz="3400" dirty="0" smtClean="0">
                <a:latin typeface="+mn-ea"/>
              </a:rPr>
              <a:t>うで</a:t>
            </a:r>
            <a:r>
              <a:rPr lang="ja-JP" altLang="en-US" sz="3400" dirty="0">
                <a:latin typeface="+mn-ea"/>
              </a:rPr>
              <a:t>攻撃</a:t>
            </a:r>
            <a:endParaRPr lang="en-US" altLang="ja-JP" sz="3400" dirty="0">
              <a:latin typeface="+mn-ea"/>
            </a:endParaRPr>
          </a:p>
          <a:p>
            <a:pPr marL="0" indent="0">
              <a:lnSpc>
                <a:spcPct val="120000"/>
              </a:lnSpc>
              <a:spcBef>
                <a:spcPts val="0"/>
              </a:spcBef>
              <a:buClr>
                <a:schemeClr val="dk1"/>
              </a:buClr>
              <a:buSzPts val="2000"/>
              <a:buNone/>
            </a:pPr>
            <a:r>
              <a:rPr lang="ja-JP" altLang="en-US" sz="3400" dirty="0">
                <a:latin typeface="+mn-ea"/>
              </a:rPr>
              <a:t>　　　</a:t>
            </a:r>
            <a:r>
              <a:rPr lang="ja-JP" altLang="en-US" sz="3400" dirty="0" smtClean="0">
                <a:latin typeface="+mn-ea"/>
              </a:rPr>
              <a:t>武闘家　 ：拳で</a:t>
            </a:r>
            <a:r>
              <a:rPr lang="ja-JP" altLang="en-US" sz="3400" dirty="0">
                <a:latin typeface="+mn-ea"/>
              </a:rPr>
              <a:t>攻撃</a:t>
            </a:r>
            <a:endParaRPr lang="en-US" altLang="ja-JP" sz="3400" dirty="0">
              <a:latin typeface="+mn-ea"/>
            </a:endParaRPr>
          </a:p>
          <a:p>
            <a:pPr marL="0" indent="0">
              <a:lnSpc>
                <a:spcPct val="120000"/>
              </a:lnSpc>
              <a:spcBef>
                <a:spcPts val="0"/>
              </a:spcBef>
              <a:buClr>
                <a:schemeClr val="dk1"/>
              </a:buClr>
              <a:buSzPts val="2000"/>
              <a:buNone/>
            </a:pPr>
            <a:r>
              <a:rPr lang="ja-JP" altLang="en-US" sz="3400" dirty="0">
                <a:latin typeface="+mn-ea"/>
              </a:rPr>
              <a:t>　　・</a:t>
            </a:r>
            <a:r>
              <a:rPr lang="ja-JP" altLang="en-US" sz="3400" dirty="0" smtClean="0">
                <a:latin typeface="+mn-ea"/>
              </a:rPr>
              <a:t>「かいふ</a:t>
            </a:r>
            <a:r>
              <a:rPr lang="ja-JP" altLang="en-US" sz="3400" dirty="0">
                <a:latin typeface="+mn-ea"/>
              </a:rPr>
              <a:t>く</a:t>
            </a:r>
            <a:r>
              <a:rPr lang="ja-JP" altLang="en-US" sz="3400" dirty="0" smtClean="0">
                <a:latin typeface="+mn-ea"/>
              </a:rPr>
              <a:t>」</a:t>
            </a:r>
            <a:endParaRPr lang="en-US" altLang="ja-JP" sz="3400" dirty="0">
              <a:latin typeface="+mn-ea"/>
            </a:endParaRPr>
          </a:p>
          <a:p>
            <a:pPr marL="0" indent="0">
              <a:lnSpc>
                <a:spcPct val="120000"/>
              </a:lnSpc>
              <a:spcBef>
                <a:spcPts val="0"/>
              </a:spcBef>
              <a:buClr>
                <a:schemeClr val="dk1"/>
              </a:buClr>
              <a:buSzPts val="2000"/>
              <a:buNone/>
            </a:pPr>
            <a:r>
              <a:rPr lang="ja-JP" altLang="en-US" sz="3400" dirty="0">
                <a:latin typeface="+mn-ea"/>
              </a:rPr>
              <a:t>　　　戦士　　　</a:t>
            </a:r>
            <a:r>
              <a:rPr lang="ja-JP" altLang="en-US" sz="3400" dirty="0" smtClean="0">
                <a:latin typeface="+mn-ea"/>
              </a:rPr>
              <a:t>：やくそうで回復</a:t>
            </a:r>
            <a:endParaRPr lang="en-US" altLang="ja-JP" sz="3400" dirty="0">
              <a:latin typeface="+mn-ea"/>
            </a:endParaRPr>
          </a:p>
          <a:p>
            <a:pPr marL="0" indent="0">
              <a:lnSpc>
                <a:spcPct val="120000"/>
              </a:lnSpc>
              <a:spcBef>
                <a:spcPts val="0"/>
              </a:spcBef>
              <a:buClr>
                <a:schemeClr val="dk1"/>
              </a:buClr>
              <a:buSzPts val="2000"/>
              <a:buNone/>
            </a:pPr>
            <a:r>
              <a:rPr lang="ja-JP" altLang="en-US" sz="3400" dirty="0">
                <a:latin typeface="+mn-ea"/>
              </a:rPr>
              <a:t>　　　魔法使い：</a:t>
            </a:r>
            <a:r>
              <a:rPr lang="ja-JP" altLang="en-US" sz="3400" dirty="0" err="1">
                <a:latin typeface="+mn-ea"/>
              </a:rPr>
              <a:t>まほ</a:t>
            </a:r>
            <a:r>
              <a:rPr lang="ja-JP" altLang="en-US" sz="3400" dirty="0" smtClean="0">
                <a:latin typeface="+mn-ea"/>
              </a:rPr>
              <a:t>うで</a:t>
            </a:r>
            <a:r>
              <a:rPr lang="ja-JP" altLang="en-US" sz="3400" dirty="0">
                <a:latin typeface="+mn-ea"/>
              </a:rPr>
              <a:t>回復</a:t>
            </a:r>
            <a:endParaRPr lang="en-US" altLang="ja-JP" sz="3400" dirty="0">
              <a:latin typeface="+mn-ea"/>
            </a:endParaRPr>
          </a:p>
          <a:p>
            <a:pPr marL="0" indent="0">
              <a:lnSpc>
                <a:spcPct val="120000"/>
              </a:lnSpc>
              <a:spcBef>
                <a:spcPts val="0"/>
              </a:spcBef>
              <a:buClr>
                <a:schemeClr val="dk1"/>
              </a:buClr>
              <a:buSzPts val="2000"/>
              <a:buNone/>
            </a:pPr>
            <a:r>
              <a:rPr lang="ja-JP" altLang="en-US" sz="3400" dirty="0">
                <a:latin typeface="+mn-ea"/>
              </a:rPr>
              <a:t>　　　武闘家　 </a:t>
            </a:r>
            <a:r>
              <a:rPr lang="ja-JP" altLang="en-US" sz="3400" dirty="0" smtClean="0">
                <a:latin typeface="+mn-ea"/>
              </a:rPr>
              <a:t>：やくそうで回復</a:t>
            </a:r>
            <a:endParaRPr lang="en-US" altLang="ja-JP" sz="3400" dirty="0" smtClean="0">
              <a:latin typeface="+mn-ea"/>
            </a:endParaRPr>
          </a:p>
          <a:p>
            <a:pPr marL="0" indent="0">
              <a:lnSpc>
                <a:spcPct val="120000"/>
              </a:lnSpc>
              <a:spcBef>
                <a:spcPts val="0"/>
              </a:spcBef>
              <a:buClr>
                <a:schemeClr val="dk1"/>
              </a:buClr>
              <a:buSzPts val="2000"/>
              <a:buNone/>
            </a:pPr>
            <a:r>
              <a:rPr lang="ja-JP" altLang="en-US" sz="3400" dirty="0">
                <a:latin typeface="+mn-ea"/>
              </a:rPr>
              <a:t>　</a:t>
            </a:r>
            <a:r>
              <a:rPr lang="ja-JP" altLang="en-US" sz="3400" dirty="0" smtClean="0">
                <a:latin typeface="+mn-ea"/>
              </a:rPr>
              <a:t>　「</a:t>
            </a:r>
            <a:r>
              <a:rPr lang="ja-JP" altLang="en-US" sz="3400" dirty="0">
                <a:latin typeface="+mn-ea"/>
              </a:rPr>
              <a:t>職業</a:t>
            </a:r>
            <a:r>
              <a:rPr lang="ja-JP" altLang="en-US" sz="3400" dirty="0" smtClean="0">
                <a:latin typeface="+mn-ea"/>
              </a:rPr>
              <a:t>」を抽象クラスとして作成</a:t>
            </a:r>
            <a:r>
              <a:rPr lang="ja-JP" altLang="en-US" sz="3400" dirty="0">
                <a:latin typeface="+mn-ea"/>
              </a:rPr>
              <a:t>し</a:t>
            </a:r>
            <a:r>
              <a:rPr lang="ja-JP" altLang="en-US" sz="3400" dirty="0" smtClean="0">
                <a:latin typeface="+mn-ea"/>
              </a:rPr>
              <a:t>、「</a:t>
            </a:r>
            <a:r>
              <a:rPr lang="ja-JP" altLang="en-US" sz="3400" dirty="0">
                <a:latin typeface="+mn-ea"/>
              </a:rPr>
              <a:t>たたかう</a:t>
            </a:r>
            <a:r>
              <a:rPr lang="ja-JP" altLang="en-US" sz="3400" dirty="0" smtClean="0">
                <a:latin typeface="+mn-ea"/>
              </a:rPr>
              <a:t>」「かいふく」</a:t>
            </a:r>
            <a:endParaRPr lang="en-US" altLang="ja-JP" sz="3400" dirty="0" smtClean="0">
              <a:latin typeface="+mn-ea"/>
            </a:endParaRPr>
          </a:p>
          <a:p>
            <a:pPr marL="0" indent="0">
              <a:lnSpc>
                <a:spcPct val="120000"/>
              </a:lnSpc>
              <a:spcBef>
                <a:spcPts val="0"/>
              </a:spcBef>
              <a:buClr>
                <a:schemeClr val="dk1"/>
              </a:buClr>
              <a:buSzPts val="2000"/>
              <a:buNone/>
            </a:pPr>
            <a:r>
              <a:rPr lang="ja-JP" altLang="en-US" sz="3400" dirty="0">
                <a:latin typeface="+mn-ea"/>
              </a:rPr>
              <a:t>　</a:t>
            </a:r>
            <a:r>
              <a:rPr lang="ja-JP" altLang="en-US" sz="3400" dirty="0" smtClean="0">
                <a:latin typeface="+mn-ea"/>
              </a:rPr>
              <a:t>　を抽象メソッドとして作成することでオーバーライドする。</a:t>
            </a:r>
            <a:endParaRPr lang="en-US" altLang="ja-JP" sz="3400" dirty="0" smtClean="0">
              <a:latin typeface="+mn-ea"/>
            </a:endParaRPr>
          </a:p>
          <a:p>
            <a:pPr marL="0" indent="0">
              <a:lnSpc>
                <a:spcPct val="120000"/>
              </a:lnSpc>
              <a:spcBef>
                <a:spcPts val="0"/>
              </a:spcBef>
              <a:buClr>
                <a:schemeClr val="dk1"/>
              </a:buClr>
              <a:buSzPts val="2000"/>
              <a:buNone/>
            </a:pPr>
            <a:r>
              <a:rPr lang="ja-JP" altLang="en-US" sz="3400" dirty="0">
                <a:latin typeface="+mn-ea"/>
              </a:rPr>
              <a:t>　</a:t>
            </a:r>
            <a:r>
              <a:rPr lang="ja-JP" altLang="en-US" sz="3400" dirty="0" smtClean="0">
                <a:latin typeface="+mn-ea"/>
              </a:rPr>
              <a:t>・敵</a:t>
            </a:r>
            <a:r>
              <a:rPr lang="en-US" altLang="ja-JP" sz="3400" dirty="0" smtClean="0">
                <a:latin typeface="+mn-ea"/>
              </a:rPr>
              <a:t>HP</a:t>
            </a:r>
            <a:r>
              <a:rPr lang="ja-JP" altLang="en-US" sz="3400" dirty="0" smtClean="0">
                <a:latin typeface="+mn-ea"/>
              </a:rPr>
              <a:t>は初期値</a:t>
            </a:r>
            <a:r>
              <a:rPr lang="en-US" altLang="ja-JP" sz="3400" dirty="0" smtClean="0">
                <a:latin typeface="+mn-ea"/>
              </a:rPr>
              <a:t>100</a:t>
            </a:r>
            <a:r>
              <a:rPr lang="ja-JP" altLang="en-US" sz="3400" dirty="0" smtClean="0">
                <a:latin typeface="+mn-ea"/>
              </a:rPr>
              <a:t>であり攻撃の度に</a:t>
            </a:r>
            <a:r>
              <a:rPr lang="en-US" altLang="ja-JP" sz="3400" dirty="0" smtClean="0">
                <a:latin typeface="+mn-ea"/>
              </a:rPr>
              <a:t>-10</a:t>
            </a:r>
            <a:r>
              <a:rPr lang="ja-JP" altLang="en-US" sz="3400" dirty="0" smtClean="0">
                <a:latin typeface="+mn-ea"/>
              </a:rPr>
              <a:t>していく。</a:t>
            </a:r>
            <a:endParaRPr lang="en-US" altLang="ja-JP" sz="3400" dirty="0" smtClean="0">
              <a:latin typeface="+mn-ea"/>
            </a:endParaRPr>
          </a:p>
          <a:p>
            <a:pPr marL="0" indent="0">
              <a:lnSpc>
                <a:spcPct val="120000"/>
              </a:lnSpc>
              <a:spcBef>
                <a:spcPts val="0"/>
              </a:spcBef>
              <a:buClr>
                <a:schemeClr val="dk1"/>
              </a:buClr>
              <a:buSzPts val="2000"/>
              <a:buNone/>
            </a:pPr>
            <a:r>
              <a:rPr lang="ja-JP" altLang="en-US" sz="3400" dirty="0">
                <a:latin typeface="+mn-ea"/>
              </a:rPr>
              <a:t>　</a:t>
            </a:r>
            <a:r>
              <a:rPr lang="ja-JP" altLang="en-US" sz="3400" dirty="0" smtClean="0">
                <a:latin typeface="+mn-ea"/>
              </a:rPr>
              <a:t>　</a:t>
            </a:r>
            <a:r>
              <a:rPr lang="en-US" altLang="ja-JP" sz="3400" dirty="0" smtClean="0">
                <a:latin typeface="+mn-ea"/>
              </a:rPr>
              <a:t>0</a:t>
            </a:r>
            <a:r>
              <a:rPr lang="ja-JP" altLang="en-US" sz="3400" dirty="0" smtClean="0">
                <a:latin typeface="+mn-ea"/>
              </a:rPr>
              <a:t>になるまで再度コマンドを入力するボタンを表示し、</a:t>
            </a:r>
            <a:endParaRPr lang="en-US" altLang="ja-JP" sz="3400" dirty="0" smtClean="0">
              <a:latin typeface="+mn-ea"/>
            </a:endParaRPr>
          </a:p>
          <a:p>
            <a:pPr marL="0" indent="0">
              <a:lnSpc>
                <a:spcPct val="120000"/>
              </a:lnSpc>
              <a:spcBef>
                <a:spcPts val="0"/>
              </a:spcBef>
              <a:buClr>
                <a:schemeClr val="dk1"/>
              </a:buClr>
              <a:buSzPts val="2000"/>
              <a:buNone/>
            </a:pPr>
            <a:r>
              <a:rPr lang="ja-JP" altLang="en-US" sz="3400" dirty="0">
                <a:latin typeface="+mn-ea"/>
              </a:rPr>
              <a:t>　</a:t>
            </a:r>
            <a:r>
              <a:rPr lang="ja-JP" altLang="en-US" sz="3400" dirty="0" smtClean="0">
                <a:latin typeface="+mn-ea"/>
              </a:rPr>
              <a:t>　プレイヤー毎にコマンドを設定する画面を再遷移する。</a:t>
            </a:r>
            <a:endParaRPr lang="en-US" altLang="ja-JP" sz="3400" dirty="0" smtClean="0">
              <a:latin typeface="+mn-ea"/>
            </a:endParaRPr>
          </a:p>
          <a:p>
            <a:pPr marL="0" indent="0">
              <a:lnSpc>
                <a:spcPct val="120000"/>
              </a:lnSpc>
              <a:spcBef>
                <a:spcPts val="0"/>
              </a:spcBef>
              <a:buClr>
                <a:schemeClr val="dk1"/>
              </a:buClr>
              <a:buSzPts val="2000"/>
              <a:buNone/>
            </a:pPr>
            <a:r>
              <a:rPr lang="ja-JP" altLang="en-US" sz="3400" dirty="0">
                <a:latin typeface="+mn-ea"/>
              </a:rPr>
              <a:t>　・敵</a:t>
            </a:r>
            <a:r>
              <a:rPr lang="en-US" altLang="ja-JP" sz="3400" dirty="0" smtClean="0">
                <a:latin typeface="+mn-ea"/>
              </a:rPr>
              <a:t>HP</a:t>
            </a:r>
            <a:r>
              <a:rPr lang="ja-JP" altLang="en-US" sz="3400" dirty="0">
                <a:latin typeface="+mn-ea"/>
              </a:rPr>
              <a:t>が</a:t>
            </a:r>
            <a:r>
              <a:rPr lang="en-US" altLang="ja-JP" sz="3400" dirty="0" smtClean="0">
                <a:latin typeface="+mn-ea"/>
              </a:rPr>
              <a:t>0</a:t>
            </a:r>
            <a:r>
              <a:rPr lang="ja-JP" altLang="en-US" sz="3400" dirty="0" smtClean="0">
                <a:latin typeface="+mn-ea"/>
              </a:rPr>
              <a:t>となったらコマンド実行終了を表示する。</a:t>
            </a:r>
            <a:endParaRPr lang="en-US" altLang="ja-JP" sz="3400" dirty="0">
              <a:latin typeface="+mn-ea"/>
            </a:endParaRPr>
          </a:p>
          <a:p>
            <a:pPr marL="0" indent="0">
              <a:lnSpc>
                <a:spcPct val="90000"/>
              </a:lnSpc>
              <a:spcBef>
                <a:spcPts val="0"/>
              </a:spcBef>
              <a:buClr>
                <a:schemeClr val="dk1"/>
              </a:buClr>
              <a:buSzPts val="2000"/>
              <a:buNone/>
            </a:pPr>
            <a:r>
              <a:rPr lang="ja-JP" altLang="en-US" sz="1400" dirty="0">
                <a:latin typeface="+mn-ea"/>
              </a:rPr>
              <a:t>　</a:t>
            </a:r>
            <a:r>
              <a:rPr lang="ja-JP" altLang="en-US" sz="1400" dirty="0" smtClean="0">
                <a:latin typeface="+mn-ea"/>
              </a:rPr>
              <a:t>　</a:t>
            </a:r>
            <a:endParaRPr lang="en-US" altLang="ja-JP" sz="1400" dirty="0">
              <a:latin typeface="+mn-ea"/>
            </a:endParaRPr>
          </a:p>
          <a:p>
            <a:pPr marL="0" indent="0">
              <a:lnSpc>
                <a:spcPct val="90000"/>
              </a:lnSpc>
              <a:spcBef>
                <a:spcPts val="0"/>
              </a:spcBef>
              <a:buClr>
                <a:schemeClr val="dk1"/>
              </a:buClr>
              <a:buSzPts val="2000"/>
              <a:buNone/>
            </a:pPr>
            <a:endParaRPr lang="en-US" altLang="ja-JP" sz="1400" dirty="0" smtClean="0">
              <a:latin typeface="+mn-ea"/>
            </a:endParaRPr>
          </a:p>
          <a:p>
            <a:pPr marL="0" lvl="0" indent="0">
              <a:lnSpc>
                <a:spcPct val="90000"/>
              </a:lnSpc>
              <a:spcBef>
                <a:spcPts val="0"/>
              </a:spcBef>
              <a:buClr>
                <a:schemeClr val="dk1"/>
              </a:buClr>
              <a:buSzPts val="2000"/>
              <a:buNone/>
            </a:pPr>
            <a:r>
              <a:rPr lang="ja-JP" altLang="en-US" sz="2000" dirty="0" smtClean="0"/>
              <a:t>　　</a:t>
            </a:r>
            <a:endParaRPr lang="en-US" altLang="ja-JP" sz="2000" dirty="0" smtClean="0"/>
          </a:p>
          <a:p>
            <a:pPr marL="0" lvl="0" indent="0">
              <a:lnSpc>
                <a:spcPct val="90000"/>
              </a:lnSpc>
              <a:spcBef>
                <a:spcPts val="0"/>
              </a:spcBef>
              <a:buClr>
                <a:schemeClr val="dk1"/>
              </a:buClr>
              <a:buSzPts val="2000"/>
              <a:buNone/>
            </a:pPr>
            <a:endParaRPr sz="2000" dirty="0"/>
          </a:p>
          <a:p>
            <a:pPr marL="0" lvl="0" indent="0" algn="l" rtl="0">
              <a:lnSpc>
                <a:spcPct val="90000"/>
              </a:lnSpc>
              <a:spcBef>
                <a:spcPts val="400"/>
              </a:spcBef>
              <a:spcAft>
                <a:spcPts val="0"/>
              </a:spcAft>
              <a:buClr>
                <a:schemeClr val="dk1"/>
              </a:buClr>
              <a:buSzPts val="2000"/>
              <a:buNone/>
            </a:pPr>
            <a:r>
              <a:rPr lang="ja-JP" sz="2000" dirty="0"/>
              <a:t>　</a:t>
            </a:r>
            <a:endParaRPr lang="ja-JP" altLang="en-US" sz="2000" dirty="0"/>
          </a:p>
          <a:p>
            <a:pPr lvl="1" indent="-214312">
              <a:lnSpc>
                <a:spcPct val="90000"/>
              </a:lnSpc>
              <a:spcBef>
                <a:spcPts val="340"/>
              </a:spcBef>
              <a:buClr>
                <a:schemeClr val="dk1"/>
              </a:buClr>
              <a:buSzPts val="1700"/>
            </a:pPr>
            <a:endParaRPr lang="ja-JP" altLang="en-US" sz="2000" dirty="0"/>
          </a:p>
          <a:p>
            <a:pPr marL="557213" lvl="1" indent="-87312" algn="l" rtl="0">
              <a:lnSpc>
                <a:spcPct val="90000"/>
              </a:lnSpc>
              <a:spcBef>
                <a:spcPts val="400"/>
              </a:spcBef>
              <a:spcAft>
                <a:spcPts val="0"/>
              </a:spcAft>
              <a:buClr>
                <a:schemeClr val="dk1"/>
              </a:buClr>
              <a:buSzPts val="2000"/>
              <a:buNone/>
            </a:pPr>
            <a:endParaRPr sz="2000" b="1" dirty="0">
              <a:solidFill>
                <a:srgbClr val="FF0000"/>
              </a:solidFill>
            </a:endParaRPr>
          </a:p>
        </p:txBody>
      </p:sp>
      <p:sp>
        <p:nvSpPr>
          <p:cNvPr id="2" name="スライド番号プレースホルダー 1"/>
          <p:cNvSpPr>
            <a:spLocks noGrp="1"/>
          </p:cNvSpPr>
          <p:nvPr>
            <p:ph type="sldNum" sz="quarter" idx="12"/>
          </p:nvPr>
        </p:nvSpPr>
        <p:spPr/>
        <p:txBody>
          <a:bodyPr/>
          <a:lstStyle/>
          <a:p>
            <a:pPr lvl="0" algn="r">
              <a:spcBef>
                <a:spcPts val="0"/>
              </a:spcBef>
              <a:buNone/>
            </a:pPr>
            <a:fld id="{00000000-1234-1234-1234-123412341234}" type="slidenum">
              <a:rPr lang="en-US" altLang="ja" sz="1000" smtClean="0">
                <a:solidFill>
                  <a:schemeClr val="dk2"/>
                </a:solidFill>
              </a:rPr>
              <a:t>5</a:t>
            </a:fld>
            <a:endParaRPr lang="ja" sz="1000">
              <a:solidFill>
                <a:schemeClr val="dk2"/>
              </a:solidFill>
            </a:endParaRPr>
          </a:p>
        </p:txBody>
      </p:sp>
      <p:pic>
        <p:nvPicPr>
          <p:cNvPr id="4" name="図 3"/>
          <p:cNvPicPr>
            <a:picLocks noChangeAspect="1"/>
          </p:cNvPicPr>
          <p:nvPr/>
        </p:nvPicPr>
        <p:blipFill>
          <a:blip r:embed="rId3"/>
          <a:stretch>
            <a:fillRect/>
          </a:stretch>
        </p:blipFill>
        <p:spPr>
          <a:xfrm>
            <a:off x="5112888" y="699937"/>
            <a:ext cx="2846749" cy="1893292"/>
          </a:xfrm>
          <a:prstGeom prst="rect">
            <a:avLst/>
          </a:prstGeom>
        </p:spPr>
      </p:pic>
      <p:pic>
        <p:nvPicPr>
          <p:cNvPr id="6" name="図 5"/>
          <p:cNvPicPr>
            <a:picLocks noChangeAspect="1"/>
          </p:cNvPicPr>
          <p:nvPr/>
        </p:nvPicPr>
        <p:blipFill>
          <a:blip r:embed="rId4"/>
          <a:stretch>
            <a:fillRect/>
          </a:stretch>
        </p:blipFill>
        <p:spPr>
          <a:xfrm>
            <a:off x="5112893" y="2680547"/>
            <a:ext cx="2846749" cy="1893292"/>
          </a:xfrm>
          <a:prstGeom prst="rect">
            <a:avLst/>
          </a:prstGeom>
        </p:spPr>
      </p:pic>
    </p:spTree>
    <p:extLst>
      <p:ext uri="{BB962C8B-B14F-4D97-AF65-F5344CB8AC3E}">
        <p14:creationId xmlns:p14="http://schemas.microsoft.com/office/powerpoint/2010/main" val="4247269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46"/>
          <p:cNvSpPr txBox="1">
            <a:spLocks noGrp="1"/>
          </p:cNvSpPr>
          <p:nvPr>
            <p:ph type="title"/>
          </p:nvPr>
        </p:nvSpPr>
        <p:spPr>
          <a:xfrm>
            <a:off x="346655" y="135136"/>
            <a:ext cx="6984000" cy="529200"/>
          </a:xfrm>
          <a:prstGeom prst="rect">
            <a:avLst/>
          </a:prstGeom>
          <a:noFill/>
          <a:ln>
            <a:noFill/>
          </a:ln>
        </p:spPr>
        <p:txBody>
          <a:bodyPr spcFirstLastPara="1" wrap="square" lIns="91425" tIns="45700" rIns="91425" bIns="45700" anchor="ctr" anchorCtr="0">
            <a:normAutofit/>
          </a:bodyPr>
          <a:lstStyle/>
          <a:p>
            <a:pPr lvl="0">
              <a:spcBef>
                <a:spcPts val="0"/>
              </a:spcBef>
              <a:buClr>
                <a:schemeClr val="dk1"/>
              </a:buClr>
              <a:buSzPts val="1800"/>
            </a:pPr>
            <a:r>
              <a:rPr lang="ja-JP" altLang="en-US" dirty="0"/>
              <a:t>講習の成果</a:t>
            </a:r>
            <a:endParaRPr dirty="0"/>
          </a:p>
        </p:txBody>
      </p:sp>
      <p:sp>
        <p:nvSpPr>
          <p:cNvPr id="761" name="Google Shape;761;p46"/>
          <p:cNvSpPr txBox="1">
            <a:spLocks noGrp="1"/>
          </p:cNvSpPr>
          <p:nvPr>
            <p:ph type="body" idx="1"/>
          </p:nvPr>
        </p:nvSpPr>
        <p:spPr>
          <a:xfrm>
            <a:off x="457200" y="598502"/>
            <a:ext cx="8229600" cy="3871897"/>
          </a:xfrm>
          <a:prstGeom prst="rect">
            <a:avLst/>
          </a:prstGeom>
          <a:noFill/>
          <a:ln>
            <a:noFill/>
          </a:ln>
        </p:spPr>
        <p:txBody>
          <a:bodyPr spcFirstLastPara="1" wrap="square" lIns="91425" tIns="45700" rIns="91425" bIns="45700" anchor="t" anchorCtr="0">
            <a:normAutofit/>
          </a:bodyPr>
          <a:lstStyle/>
          <a:p>
            <a:pPr lvl="0">
              <a:lnSpc>
                <a:spcPct val="90000"/>
              </a:lnSpc>
              <a:spcBef>
                <a:spcPts val="0"/>
              </a:spcBef>
              <a:buClr>
                <a:schemeClr val="dk1"/>
              </a:buClr>
              <a:buSzPts val="2000"/>
            </a:pPr>
            <a:r>
              <a:rPr lang="ja-JP" altLang="en-US" sz="2000" dirty="0" smtClean="0"/>
              <a:t>講習</a:t>
            </a:r>
            <a:r>
              <a:rPr lang="ja-JP" altLang="en-US" sz="2000" dirty="0"/>
              <a:t>の</a:t>
            </a:r>
            <a:r>
              <a:rPr lang="ja-JP" altLang="en-US" sz="2000" dirty="0" smtClean="0"/>
              <a:t>成果について</a:t>
            </a:r>
            <a:endParaRPr lang="ja-JP" altLang="en-US" sz="2000" dirty="0"/>
          </a:p>
          <a:p>
            <a:pPr marL="0" indent="0">
              <a:lnSpc>
                <a:spcPct val="90000"/>
              </a:lnSpc>
              <a:spcBef>
                <a:spcPts val="400"/>
              </a:spcBef>
              <a:buClr>
                <a:schemeClr val="dk1"/>
              </a:buClr>
              <a:buSzPts val="2000"/>
              <a:buNone/>
            </a:pPr>
            <a:r>
              <a:rPr lang="ja-JP" altLang="ja-JP" sz="1400" dirty="0">
                <a:latin typeface="+mn-ea"/>
              </a:rPr>
              <a:t>　</a:t>
            </a:r>
            <a:r>
              <a:rPr lang="ja-JP" altLang="en-US" sz="1400" dirty="0">
                <a:latin typeface="+mn-ea"/>
              </a:rPr>
              <a:t>　</a:t>
            </a:r>
            <a:r>
              <a:rPr lang="ja-JP" altLang="en-US" sz="1400" dirty="0" smtClean="0">
                <a:latin typeface="+mn-ea"/>
              </a:rPr>
              <a:t>・</a:t>
            </a:r>
            <a:r>
              <a:rPr lang="en-US" altLang="ja-JP" sz="1400" dirty="0" err="1" smtClean="0">
                <a:latin typeface="+mn-ea"/>
              </a:rPr>
              <a:t>WebJava</a:t>
            </a:r>
            <a:r>
              <a:rPr lang="ja-JP" altLang="en-US" sz="1400" dirty="0" smtClean="0">
                <a:latin typeface="+mn-ea"/>
              </a:rPr>
              <a:t>について作成経験</a:t>
            </a:r>
            <a:r>
              <a:rPr lang="ja-JP" altLang="en-US" sz="1400" dirty="0" smtClean="0">
                <a:latin typeface="+mn-ea"/>
              </a:rPr>
              <a:t>はあまりありません</a:t>
            </a:r>
            <a:r>
              <a:rPr lang="ja-JP" altLang="en-US" sz="1400" dirty="0" smtClean="0">
                <a:latin typeface="+mn-ea"/>
              </a:rPr>
              <a:t>でしたが、</a:t>
            </a:r>
            <a:endParaRPr lang="en-US" altLang="ja-JP" sz="1400" dirty="0" smtClean="0">
              <a:latin typeface="+mn-ea"/>
            </a:endParaRPr>
          </a:p>
          <a:p>
            <a:pPr marL="0" indent="0">
              <a:lnSpc>
                <a:spcPct val="90000"/>
              </a:lnSpc>
              <a:spcBef>
                <a:spcPts val="400"/>
              </a:spcBef>
              <a:buClr>
                <a:schemeClr val="dk1"/>
              </a:buClr>
              <a:buSzPts val="2000"/>
              <a:buNone/>
            </a:pPr>
            <a:r>
              <a:rPr lang="ja-JP" altLang="en-US" sz="1400" dirty="0">
                <a:latin typeface="+mn-ea"/>
              </a:rPr>
              <a:t>　</a:t>
            </a:r>
            <a:r>
              <a:rPr lang="ja-JP" altLang="en-US" sz="1400" dirty="0" smtClean="0">
                <a:latin typeface="+mn-ea"/>
              </a:rPr>
              <a:t>　　</a:t>
            </a:r>
            <a:r>
              <a:rPr lang="en-US" altLang="ja-JP" sz="1400" dirty="0" smtClean="0">
                <a:latin typeface="+mn-ea"/>
              </a:rPr>
              <a:t>java</a:t>
            </a:r>
            <a:r>
              <a:rPr lang="ja-JP" altLang="en-US" sz="1400" dirty="0" smtClean="0">
                <a:latin typeface="+mn-ea"/>
              </a:rPr>
              <a:t>で</a:t>
            </a:r>
            <a:r>
              <a:rPr lang="en-US" altLang="ja-JP" sz="1400" dirty="0" smtClean="0">
                <a:latin typeface="+mn-ea"/>
              </a:rPr>
              <a:t>Web</a:t>
            </a:r>
            <a:r>
              <a:rPr lang="ja-JP" altLang="en-US" sz="1400" dirty="0" smtClean="0">
                <a:latin typeface="+mn-ea"/>
              </a:rPr>
              <a:t>画面を作成し操作する開発手法について学び</a:t>
            </a:r>
            <a:r>
              <a:rPr lang="ja-JP" altLang="en-US" sz="1400" dirty="0" smtClean="0">
                <a:latin typeface="+mn-ea"/>
              </a:rPr>
              <a:t>、一通り作成</a:t>
            </a:r>
            <a:r>
              <a:rPr lang="ja-JP" altLang="en-US" sz="1400" dirty="0" smtClean="0">
                <a:latin typeface="+mn-ea"/>
              </a:rPr>
              <a:t>することができました。</a:t>
            </a:r>
            <a:endParaRPr lang="en-US" altLang="ja-JP" sz="1400" dirty="0" smtClean="0">
              <a:latin typeface="+mn-ea"/>
            </a:endParaRPr>
          </a:p>
          <a:p>
            <a:pPr marL="0" indent="0">
              <a:lnSpc>
                <a:spcPct val="90000"/>
              </a:lnSpc>
              <a:spcBef>
                <a:spcPts val="400"/>
              </a:spcBef>
              <a:buClr>
                <a:schemeClr val="dk1"/>
              </a:buClr>
              <a:buSzPts val="2000"/>
              <a:buNone/>
            </a:pPr>
            <a:r>
              <a:rPr lang="ja-JP" altLang="en-US" sz="1400" dirty="0">
                <a:latin typeface="+mn-ea"/>
              </a:rPr>
              <a:t>　</a:t>
            </a:r>
            <a:r>
              <a:rPr lang="ja-JP" altLang="en-US" sz="1400" dirty="0" smtClean="0">
                <a:latin typeface="+mn-ea"/>
              </a:rPr>
              <a:t>　・作成方法について何から手をつけてよいか全く分かりませんでしたが、</a:t>
            </a:r>
            <a:endParaRPr lang="en-US" altLang="ja-JP" sz="1400" dirty="0" smtClean="0">
              <a:latin typeface="+mn-ea"/>
            </a:endParaRPr>
          </a:p>
          <a:p>
            <a:pPr marL="0" indent="0">
              <a:lnSpc>
                <a:spcPct val="90000"/>
              </a:lnSpc>
              <a:spcBef>
                <a:spcPts val="400"/>
              </a:spcBef>
              <a:buClr>
                <a:schemeClr val="dk1"/>
              </a:buClr>
              <a:buSzPts val="2000"/>
              <a:buNone/>
            </a:pPr>
            <a:r>
              <a:rPr lang="ja-JP" altLang="en-US" sz="1400" dirty="0">
                <a:latin typeface="+mn-ea"/>
              </a:rPr>
              <a:t>　</a:t>
            </a:r>
            <a:r>
              <a:rPr lang="ja-JP" altLang="en-US" sz="1400" dirty="0" smtClean="0">
                <a:latin typeface="+mn-ea"/>
              </a:rPr>
              <a:t>　　サンプルコードを用意して頂き</a:t>
            </a:r>
            <a:r>
              <a:rPr lang="ja-JP" altLang="en-US" sz="1400" dirty="0" smtClean="0">
                <a:latin typeface="+mn-ea"/>
              </a:rPr>
              <a:t>、且つ不明点</a:t>
            </a:r>
            <a:r>
              <a:rPr lang="ja-JP" altLang="en-US" sz="1400" dirty="0" smtClean="0">
                <a:latin typeface="+mn-ea"/>
              </a:rPr>
              <a:t>について質問する場を設けて頂きましたので、</a:t>
            </a:r>
            <a:endParaRPr lang="en-US" altLang="ja-JP" sz="1400" dirty="0" smtClean="0">
              <a:latin typeface="+mn-ea"/>
            </a:endParaRPr>
          </a:p>
          <a:p>
            <a:pPr marL="0" indent="0">
              <a:lnSpc>
                <a:spcPct val="90000"/>
              </a:lnSpc>
              <a:spcBef>
                <a:spcPts val="400"/>
              </a:spcBef>
              <a:buClr>
                <a:schemeClr val="dk1"/>
              </a:buClr>
              <a:buSzPts val="2000"/>
              <a:buNone/>
            </a:pPr>
            <a:r>
              <a:rPr lang="ja-JP" altLang="en-US" sz="1400" dirty="0">
                <a:latin typeface="+mn-ea"/>
              </a:rPr>
              <a:t>　</a:t>
            </a:r>
            <a:r>
              <a:rPr lang="ja-JP" altLang="en-US" sz="1400" dirty="0" smtClean="0">
                <a:latin typeface="+mn-ea"/>
              </a:rPr>
              <a:t>　　</a:t>
            </a:r>
            <a:r>
              <a:rPr lang="ja-JP" altLang="en-US" sz="1400" dirty="0" smtClean="0">
                <a:latin typeface="+mn-ea"/>
              </a:rPr>
              <a:t>作成を開始することができ、形</a:t>
            </a:r>
            <a:r>
              <a:rPr lang="ja-JP" altLang="en-US" sz="1400" dirty="0" smtClean="0">
                <a:latin typeface="+mn-ea"/>
              </a:rPr>
              <a:t>のあるものを作成することができました。</a:t>
            </a:r>
            <a:endParaRPr lang="en-US" altLang="ja-JP" sz="1400" dirty="0" smtClean="0">
              <a:latin typeface="+mn-ea"/>
            </a:endParaRPr>
          </a:p>
          <a:p>
            <a:pPr marL="0" indent="0">
              <a:lnSpc>
                <a:spcPct val="90000"/>
              </a:lnSpc>
              <a:spcBef>
                <a:spcPts val="400"/>
              </a:spcBef>
              <a:buClr>
                <a:schemeClr val="dk1"/>
              </a:buClr>
              <a:buSzPts val="2000"/>
              <a:buNone/>
            </a:pPr>
            <a:r>
              <a:rPr lang="ja-JP" altLang="en-US" sz="1400" dirty="0" smtClean="0">
                <a:latin typeface="+mn-ea"/>
              </a:rPr>
              <a:t>　　・</a:t>
            </a:r>
            <a:endParaRPr lang="en-US" altLang="ja-JP" sz="1400" dirty="0">
              <a:latin typeface="+mn-ea"/>
            </a:endParaRPr>
          </a:p>
          <a:p>
            <a:pPr marL="0" lvl="0" indent="0">
              <a:lnSpc>
                <a:spcPct val="90000"/>
              </a:lnSpc>
              <a:spcBef>
                <a:spcPts val="400"/>
              </a:spcBef>
              <a:buClr>
                <a:schemeClr val="dk1"/>
              </a:buClr>
              <a:buSzPts val="2000"/>
              <a:buNone/>
            </a:pPr>
            <a:r>
              <a:rPr lang="ja-JP" altLang="en-US" sz="1400" dirty="0">
                <a:latin typeface="+mn-ea"/>
              </a:rPr>
              <a:t>　</a:t>
            </a:r>
          </a:p>
          <a:p>
            <a:pPr lvl="1" indent="-214312">
              <a:lnSpc>
                <a:spcPct val="90000"/>
              </a:lnSpc>
              <a:spcBef>
                <a:spcPts val="340"/>
              </a:spcBef>
              <a:buClr>
                <a:schemeClr val="dk1"/>
              </a:buClr>
              <a:buSzPts val="1700"/>
            </a:pPr>
            <a:endParaRPr lang="ja-JP" altLang="en-US" sz="2000" dirty="0"/>
          </a:p>
          <a:p>
            <a:pPr marL="557213" lvl="1" indent="-87312" algn="l" rtl="0">
              <a:lnSpc>
                <a:spcPct val="90000"/>
              </a:lnSpc>
              <a:spcBef>
                <a:spcPts val="400"/>
              </a:spcBef>
              <a:spcAft>
                <a:spcPts val="0"/>
              </a:spcAft>
              <a:buClr>
                <a:schemeClr val="dk1"/>
              </a:buClr>
              <a:buSzPts val="2000"/>
              <a:buNone/>
            </a:pPr>
            <a:endParaRPr sz="2000" b="1" dirty="0">
              <a:solidFill>
                <a:srgbClr val="FF0000"/>
              </a:solidFill>
            </a:endParaRPr>
          </a:p>
        </p:txBody>
      </p:sp>
      <p:sp>
        <p:nvSpPr>
          <p:cNvPr id="2" name="スライド番号プレースホルダー 1"/>
          <p:cNvSpPr>
            <a:spLocks noGrp="1"/>
          </p:cNvSpPr>
          <p:nvPr>
            <p:ph type="sldNum" sz="quarter" idx="12"/>
          </p:nvPr>
        </p:nvSpPr>
        <p:spPr/>
        <p:txBody>
          <a:bodyPr/>
          <a:lstStyle/>
          <a:p>
            <a:pPr lvl="0" algn="r">
              <a:spcBef>
                <a:spcPts val="0"/>
              </a:spcBef>
              <a:buNone/>
            </a:pPr>
            <a:fld id="{00000000-1234-1234-1234-123412341234}" type="slidenum">
              <a:rPr lang="en-US" altLang="ja" sz="1000" smtClean="0">
                <a:solidFill>
                  <a:schemeClr val="dk2"/>
                </a:solidFill>
              </a:rPr>
              <a:t>6</a:t>
            </a:fld>
            <a:endParaRPr lang="ja" sz="1000">
              <a:solidFill>
                <a:schemeClr val="dk2"/>
              </a:solidFill>
            </a:endParaRPr>
          </a:p>
        </p:txBody>
      </p:sp>
    </p:spTree>
    <p:extLst>
      <p:ext uri="{BB962C8B-B14F-4D97-AF65-F5344CB8AC3E}">
        <p14:creationId xmlns:p14="http://schemas.microsoft.com/office/powerpoint/2010/main" val="154955190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_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template_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template_1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template_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template_1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template_1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template_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plate_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plat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plate_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plate_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emplate_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template_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template_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template_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PPTテンプレート</Template>
  <TotalTime>95082</TotalTime>
  <Words>75</Words>
  <Application>Microsoft Office PowerPoint</Application>
  <PresentationFormat>画面に合わせる (16:9)</PresentationFormat>
  <Paragraphs>79</Paragraphs>
  <Slides>6</Slides>
  <Notes>5</Notes>
  <HiddenSlides>0</HiddenSlides>
  <MMClips>0</MMClips>
  <ScaleCrop>false</ScaleCrop>
  <HeadingPairs>
    <vt:vector size="6" baseType="variant">
      <vt:variant>
        <vt:lpstr>使用されているフォント</vt:lpstr>
      </vt:variant>
      <vt:variant>
        <vt:i4>8</vt:i4>
      </vt:variant>
      <vt:variant>
        <vt:lpstr>テーマ</vt:lpstr>
      </vt:variant>
      <vt:variant>
        <vt:i4>15</vt:i4>
      </vt:variant>
      <vt:variant>
        <vt:lpstr>スライド タイトル</vt:lpstr>
      </vt:variant>
      <vt:variant>
        <vt:i4>6</vt:i4>
      </vt:variant>
    </vt:vector>
  </HeadingPairs>
  <TitlesOfParts>
    <vt:vector size="29" baseType="lpstr">
      <vt:lpstr>HGPｺﾞｼｯｸE</vt:lpstr>
      <vt:lpstr>Meiryo UI</vt:lpstr>
      <vt:lpstr>ＭＳ Ｐゴシック</vt:lpstr>
      <vt:lpstr>Vijaya</vt:lpstr>
      <vt:lpstr>Arial</vt:lpstr>
      <vt:lpstr>Calibri</vt:lpstr>
      <vt:lpstr>Microsoft Himalaya</vt:lpstr>
      <vt:lpstr>Monotype Corsiva</vt:lpstr>
      <vt:lpstr>template_1</vt:lpstr>
      <vt:lpstr>template_2</vt:lpstr>
      <vt:lpstr>template_3</vt:lpstr>
      <vt:lpstr>template_4</vt:lpstr>
      <vt:lpstr>template_5</vt:lpstr>
      <vt:lpstr>template_6</vt:lpstr>
      <vt:lpstr>template_7</vt:lpstr>
      <vt:lpstr>template_8</vt:lpstr>
      <vt:lpstr>template_9</vt:lpstr>
      <vt:lpstr>template_10</vt:lpstr>
      <vt:lpstr>template_11</vt:lpstr>
      <vt:lpstr>template_12</vt:lpstr>
      <vt:lpstr>template_13</vt:lpstr>
      <vt:lpstr>template_14</vt:lpstr>
      <vt:lpstr>template_15</vt:lpstr>
      <vt:lpstr>Web Java初級 </vt:lpstr>
      <vt:lpstr>虎の穴WebJava初級振り返り資料</vt:lpstr>
      <vt:lpstr>アプリ説明　作成アプリタイトル： RPGの戦闘風アプリ</vt:lpstr>
      <vt:lpstr>アプリ説明</vt:lpstr>
      <vt:lpstr>アプリ説明</vt:lpstr>
      <vt:lpstr>講習の成果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koyamat</dc:creator>
  <cp:lastModifiedBy>systena</cp:lastModifiedBy>
  <cp:revision>546</cp:revision>
  <dcterms:modified xsi:type="dcterms:W3CDTF">2019-10-02T10:36:16Z</dcterms:modified>
</cp:coreProperties>
</file>