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3" r:id="rId2"/>
    <p:sldMasterId id="2147483685" r:id="rId3"/>
    <p:sldMasterId id="2147483697" r:id="rId4"/>
    <p:sldMasterId id="2147483709" r:id="rId5"/>
    <p:sldMasterId id="2147483721" r:id="rId6"/>
    <p:sldMasterId id="2147483734" r:id="rId7"/>
    <p:sldMasterId id="2147483746" r:id="rId8"/>
    <p:sldMasterId id="2147483758" r:id="rId9"/>
    <p:sldMasterId id="2147483770" r:id="rId10"/>
    <p:sldMasterId id="2147483782" r:id="rId11"/>
    <p:sldMasterId id="2147483794" r:id="rId12"/>
    <p:sldMasterId id="2147483806" r:id="rId13"/>
    <p:sldMasterId id="2147483818" r:id="rId14"/>
    <p:sldMasterId id="2147483830" r:id="rId15"/>
  </p:sldMasterIdLst>
  <p:notesMasterIdLst>
    <p:notesMasterId r:id="rId22"/>
  </p:notesMasterIdLst>
  <p:sldIdLst>
    <p:sldId id="420" r:id="rId16"/>
    <p:sldId id="415" r:id="rId17"/>
    <p:sldId id="416" r:id="rId18"/>
    <p:sldId id="417" r:id="rId19"/>
    <p:sldId id="418" r:id="rId20"/>
    <p:sldId id="41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8D1A40-0466-44D8-9696-34DF1A363088}">
  <a:tblStyle styleId="{108D1A40-0466-44D8-9696-34DF1A36308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3348" autoAdjust="0"/>
  </p:normalViewPr>
  <p:slideViewPr>
    <p:cSldViewPr snapToGrid="0">
      <p:cViewPr varScale="1">
        <p:scale>
          <a:sx n="88" d="100"/>
          <a:sy n="88" d="100"/>
        </p:scale>
        <p:origin x="922" y="53"/>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718111566"/>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7943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599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6508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769976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1.xml"/><Relationship Id="rId4" Type="http://schemas.openxmlformats.org/officeDocument/2006/relationships/image" Target="../media/image8.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2.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3.xml"/><Relationship Id="rId4" Type="http://schemas.openxmlformats.org/officeDocument/2006/relationships/image" Target="../media/image4.jpe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g"/><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4.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6.xml"/><Relationship Id="rId5" Type="http://schemas.openxmlformats.org/officeDocument/2006/relationships/image" Target="../media/image4.jpeg"/><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8.xml"/><Relationship Id="rId4" Type="http://schemas.openxmlformats.org/officeDocument/2006/relationships/image" Target="../media/image4.jpe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9.xml"/><Relationship Id="rId4" Type="http://schemas.openxmlformats.org/officeDocument/2006/relationships/image" Target="../media/image4.jpe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システナmaster5"/>
          <p:cNvPicPr>
            <a:picLocks noChangeAspect="1" noChangeArrowheads="1"/>
          </p:cNvPicPr>
          <p:nvPr/>
        </p:nvPicPr>
        <p:blipFill>
          <a:blip r:embed="rId2" cstate="print"/>
          <a:srcRect/>
          <a:stretch>
            <a:fillRect/>
          </a:stretch>
        </p:blipFill>
        <p:spPr bwMode="auto">
          <a:xfrm>
            <a:off x="0" y="4538662"/>
            <a:ext cx="9144000" cy="604838"/>
          </a:xfrm>
          <a:prstGeom prst="rect">
            <a:avLst/>
          </a:prstGeom>
          <a:noFill/>
          <a:ln w="9525">
            <a:noFill/>
            <a:miter lim="800000"/>
            <a:headEnd/>
            <a:tailEnd/>
          </a:ln>
        </p:spPr>
      </p:pic>
      <p:sp>
        <p:nvSpPr>
          <p:cNvPr id="8" name="Text Box 7"/>
          <p:cNvSpPr txBox="1">
            <a:spLocks noChangeArrowheads="1"/>
          </p:cNvSpPr>
          <p:nvPr/>
        </p:nvSpPr>
        <p:spPr bwMode="auto">
          <a:xfrm>
            <a:off x="5148066" y="5007769"/>
            <a:ext cx="421818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3" cstate="print"/>
          <a:srcRect/>
          <a:stretch>
            <a:fillRect/>
          </a:stretch>
        </p:blipFill>
        <p:spPr bwMode="auto">
          <a:xfrm>
            <a:off x="7956550" y="1"/>
            <a:ext cx="1187451" cy="725091"/>
          </a:xfrm>
          <a:prstGeom prst="rect">
            <a:avLst/>
          </a:prstGeom>
          <a:noFill/>
          <a:ln w="9525">
            <a:noFill/>
            <a:miter lim="800000"/>
            <a:headEnd/>
            <a:tailEnd/>
          </a:ln>
        </p:spPr>
      </p:pic>
      <p:sp>
        <p:nvSpPr>
          <p:cNvPr id="10" name="Rectangle 3"/>
          <p:cNvSpPr>
            <a:spLocks noChangeArrowheads="1"/>
          </p:cNvSpPr>
          <p:nvPr/>
        </p:nvSpPr>
        <p:spPr bwMode="auto">
          <a:xfrm>
            <a:off x="644366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1015027" y="2043112"/>
            <a:ext cx="7157375"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907803" y="1475929"/>
            <a:ext cx="7371823" cy="55148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0EE62F-D6F6-4D9D-900A-4C5C651ADDEF}"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442066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2FAFAA-D0F1-45E2-9D9F-BBBED683986D}"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090399760"/>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951571"/>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82AC7827-EC28-4335-8D3B-98620965E6C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39041602"/>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7510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7510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9ECE5CC-81F8-4FDB-AD40-1D85BA36981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74908074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7818776">
            <a:off x="1090205" y="-481777"/>
            <a:ext cx="6858000" cy="5786632"/>
          </a:xfrm>
          <a:prstGeom prst="rect">
            <a:avLst/>
          </a:prstGeom>
        </p:spPr>
      </p:pic>
      <p:pic>
        <p:nvPicPr>
          <p:cNvPr id="8" name="Picture 6" descr="システナロゴ1"/>
          <p:cNvPicPr>
            <a:picLocks noChangeAspect="1" noChangeArrowheads="1"/>
          </p:cNvPicPr>
          <p:nvPr userDrawn="1"/>
        </p:nvPicPr>
        <p:blipFill>
          <a:blip r:embed="rId3" cstate="print"/>
          <a:srcRect/>
          <a:stretch>
            <a:fillRect/>
          </a:stretch>
        </p:blipFill>
        <p:spPr bwMode="auto">
          <a:xfrm>
            <a:off x="1" y="4426323"/>
            <a:ext cx="1897852" cy="467685"/>
          </a:xfrm>
          <a:prstGeom prst="rect">
            <a:avLst/>
          </a:prstGeom>
          <a:noFill/>
          <a:ln w="9525">
            <a:noFill/>
            <a:miter lim="800000"/>
            <a:headEnd/>
            <a:tailEnd/>
          </a:ln>
        </p:spPr>
      </p:pic>
      <p:sp>
        <p:nvSpPr>
          <p:cNvPr id="9" name="正方形/長方形 8"/>
          <p:cNvSpPr/>
          <p:nvPr userDrawn="1"/>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0" name="Text Box 8"/>
          <p:cNvSpPr txBox="1">
            <a:spLocks noChangeArrowheads="1"/>
          </p:cNvSpPr>
          <p:nvPr userDrawn="1"/>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1" name="図 3" descr="システナロゴマーク.JPG"/>
          <p:cNvPicPr>
            <a:picLocks noChangeAspect="1"/>
          </p:cNvPicPr>
          <p:nvPr userDrawn="1"/>
        </p:nvPicPr>
        <p:blipFill>
          <a:blip r:embed="rId4" cstate="print"/>
          <a:srcRect/>
          <a:stretch>
            <a:fillRect/>
          </a:stretch>
        </p:blipFill>
        <p:spPr bwMode="auto">
          <a:xfrm>
            <a:off x="8444255" y="5966"/>
            <a:ext cx="664144" cy="405545"/>
          </a:xfrm>
          <a:prstGeom prst="rect">
            <a:avLst/>
          </a:prstGeom>
          <a:noFill/>
          <a:ln w="9525">
            <a:noFill/>
            <a:miter lim="800000"/>
            <a:headEnd/>
            <a:tailEnd/>
          </a:ln>
        </p:spPr>
      </p:pic>
      <p:sp>
        <p:nvSpPr>
          <p:cNvPr id="12" name="Rectangle 3"/>
          <p:cNvSpPr>
            <a:spLocks noChangeArrowheads="1"/>
          </p:cNvSpPr>
          <p:nvPr userDrawn="1"/>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3" name="正方形/長方形 12"/>
          <p:cNvSpPr/>
          <p:nvPr userDrawn="1"/>
        </p:nvSpPr>
        <p:spPr>
          <a:xfrm>
            <a:off x="389612" y="2378491"/>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4" name="テキスト ボックス 13"/>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sp>
        <p:nvSpPr>
          <p:cNvPr id="2" name="タイトル 1"/>
          <p:cNvSpPr>
            <a:spLocks noGrp="1"/>
          </p:cNvSpPr>
          <p:nvPr>
            <p:ph type="ctrTitle"/>
          </p:nvPr>
        </p:nvSpPr>
        <p:spPr>
          <a:xfrm>
            <a:off x="685801" y="1597820"/>
            <a:ext cx="7758455" cy="813721"/>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2F33471-4485-4ECD-ACF6-97A626B7E6A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57125257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78C7C69-8BE4-4F5E-81A8-3C5FDBC770CB}"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181133659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02D30CE-D324-4E3C-9318-B00F260B210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85253831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9E89BC-E939-478D-B5DD-4B78C3A7719E}"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37742516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904413A-3026-4F7A-8FF9-9C1F6E88135C}"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91559106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D4362D-5CB6-400D-B1DB-7779E50B2ED0}"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187240950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E2DD8A-61AF-48FE-B679-24692D932961}"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93310274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20560"/>
            <a:ext cx="3008313" cy="809052"/>
          </a:xfrm>
        </p:spPr>
        <p:txBody>
          <a:bodyPr anchor="b"/>
          <a:lstStyle>
            <a:lvl1pPr algn="l">
              <a:defRPr sz="1500" b="1"/>
            </a:lvl1pPr>
          </a:lstStyle>
          <a:p>
            <a:r>
              <a:rPr kumimoji="1" lang="ja-JP" altLang="en-US" smtClean="0"/>
              <a:t>マスター タイトルの書式設定</a:t>
            </a:r>
            <a:endParaRPr kumimoji="1" lang="ja-JP" altLang="en-US" dirty="0"/>
          </a:p>
        </p:txBody>
      </p:sp>
      <p:sp>
        <p:nvSpPr>
          <p:cNvPr id="3" name="コンテンツ プレースホルダー 2"/>
          <p:cNvSpPr>
            <a:spLocks noGrp="1"/>
          </p:cNvSpPr>
          <p:nvPr>
            <p:ph idx="1"/>
          </p:nvPr>
        </p:nvSpPr>
        <p:spPr>
          <a:xfrm>
            <a:off x="3575051" y="519522"/>
            <a:ext cx="5111751" cy="407510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28574"/>
            <a:ext cx="3008313" cy="326604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0D05DBC-E30D-4ABE-A98D-CD3CDA7FB431}"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380945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735546"/>
            <a:ext cx="2057400" cy="3780420"/>
          </a:xfrm>
        </p:spPr>
        <p:txBody>
          <a:bodyPr vert="eaVert"/>
          <a:lstStyle/>
          <a:p>
            <a:r>
              <a:rPr kumimoji="1" lang="ja-JP" altLang="en-US"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457200" y="735546"/>
            <a:ext cx="6019800" cy="378042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E28C5890-0E98-4336-A320-9BBAA7094EE2}"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15963602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0329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6242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12834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5A1ED4-D813-46D9-A847-1237A9B5A7D0}"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78202123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AF84D6B-7D0A-4B05-8CCC-17F14471226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3230199263"/>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94871"/>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494871"/>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44E9FAD-C1E7-4450-8E33-20488F2C0CF8}"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144854074"/>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userDrawn="1"/>
        </p:nvPicPr>
        <p:blipFill>
          <a:blip r:embed="rId2" cstate="print"/>
          <a:srcRect/>
          <a:stretch>
            <a:fillRect/>
          </a:stretch>
        </p:blipFill>
        <p:spPr bwMode="auto">
          <a:xfrm>
            <a:off x="1" y="4426323"/>
            <a:ext cx="1897852" cy="467685"/>
          </a:xfrm>
          <a:prstGeom prst="rect">
            <a:avLst/>
          </a:prstGeom>
          <a:noFill/>
          <a:ln w="9525">
            <a:noFill/>
            <a:miter lim="800000"/>
            <a:headEnd/>
            <a:tailEnd/>
          </a:ln>
        </p:spPr>
      </p:pic>
      <p:sp>
        <p:nvSpPr>
          <p:cNvPr id="8" name="正方形/長方形 7"/>
          <p:cNvSpPr/>
          <p:nvPr userDrawn="1"/>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userDrawn="1"/>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userDrawn="1"/>
        </p:nvPicPr>
        <p:blipFill>
          <a:blip r:embed="rId3"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userDrawn="1"/>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userDrawn="1"/>
        </p:nvSpPr>
        <p:spPr>
          <a:xfrm>
            <a:off x="539552" y="2289715"/>
            <a:ext cx="8115160"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8517" y="4990136"/>
            <a:ext cx="2135484" cy="200202"/>
          </a:xfrm>
          <a:prstGeom prst="rect">
            <a:avLst/>
          </a:prstGeom>
        </p:spPr>
      </p:pic>
      <p:sp>
        <p:nvSpPr>
          <p:cNvPr id="2" name="タイトル 1"/>
          <p:cNvSpPr>
            <a:spLocks noGrp="1"/>
          </p:cNvSpPr>
          <p:nvPr>
            <p:ph type="ctrTitle"/>
          </p:nvPr>
        </p:nvSpPr>
        <p:spPr>
          <a:xfrm>
            <a:off x="685801" y="1597820"/>
            <a:ext cx="7758455" cy="72618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B687F2C-91E9-4CAC-AC7E-1D6DA0F310F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304705540"/>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951571"/>
            <a:ext cx="8229600" cy="3394472"/>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1D0538-34E9-41FC-8A54-C42C01D5070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155058532"/>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656582-0ADD-468C-8A4C-674BC90901EE}"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24236167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89756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89756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E686CBF-58D2-4549-B67F-FB052E5B5A3F}"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93507481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89756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37738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89756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37738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7BBE60-57FB-4284-91A0-C540DDF878CB}"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47973278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85F0C2D-A1A8-4CC9-B972-1B0758CF8D2C}"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63747958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1C7506-8CDA-4DA4-BB8A-D9926EB2A0B2}"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0751128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ja"/>
              <a:t>‹#›</a:t>
            </a:fld>
            <a:endParaRPr lang="ja"/>
          </a:p>
        </p:txBody>
      </p:sp>
    </p:spTree>
    <p:extLst>
      <p:ext uri="{BB962C8B-B14F-4D97-AF65-F5344CB8AC3E}">
        <p14:creationId xmlns:p14="http://schemas.microsoft.com/office/powerpoint/2010/main" val="32426620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477276"/>
            <a:ext cx="3008313" cy="79833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465516"/>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263846"/>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54A0EC-2A1B-466B-819C-9F94C292890F}"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164264337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19522"/>
            <a:ext cx="5486400" cy="302615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FE3267-79BC-4887-B1A9-6D6AF68EC020}"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61594441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1005577"/>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7D3FBC-7D5F-4994-B545-4E9E0F0D2C90}"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586122607"/>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39424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39424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00587A4-5C58-4568-B448-67C2A9D6432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45347964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userDrawn="1"/>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userDrawn="1"/>
        </p:nvPicPr>
        <p:blipFill>
          <a:blip r:embed="rId2" cstate="print"/>
          <a:srcRect/>
          <a:stretch>
            <a:fillRect/>
          </a:stretch>
        </p:blipFill>
        <p:spPr bwMode="auto">
          <a:xfrm>
            <a:off x="8178926" y="5965"/>
            <a:ext cx="929475" cy="567563"/>
          </a:xfrm>
          <a:prstGeom prst="rect">
            <a:avLst/>
          </a:prstGeom>
          <a:noFill/>
          <a:ln w="9525">
            <a:noFill/>
            <a:miter lim="800000"/>
            <a:headEnd/>
            <a:tailEnd/>
          </a:ln>
        </p:spPr>
      </p:pic>
      <p:sp>
        <p:nvSpPr>
          <p:cNvPr id="10" name="Rectangle 3"/>
          <p:cNvSpPr>
            <a:spLocks noChangeArrowheads="1"/>
          </p:cNvSpPr>
          <p:nvPr userDrawn="1"/>
        </p:nvSpPr>
        <p:spPr bwMode="auto">
          <a:xfrm>
            <a:off x="666023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1" name="正方形/長方形 10"/>
          <p:cNvSpPr/>
          <p:nvPr userDrawn="1"/>
        </p:nvSpPr>
        <p:spPr>
          <a:xfrm>
            <a:off x="430576" y="236629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テキスト ボックス 11"/>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4"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28248" y="4541397"/>
            <a:ext cx="1897852" cy="467685"/>
          </a:xfrm>
          <a:prstGeom prst="rect">
            <a:avLst/>
          </a:prstGeom>
          <a:noFill/>
          <a:ln w="9525">
            <a:noFill/>
            <a:miter lim="800000"/>
            <a:headEnd/>
            <a:tailEnd/>
          </a:ln>
        </p:spPr>
      </p:pic>
      <p:sp>
        <p:nvSpPr>
          <p:cNvPr id="2" name="タイトル 1"/>
          <p:cNvSpPr>
            <a:spLocks noGrp="1"/>
          </p:cNvSpPr>
          <p:nvPr>
            <p:ph type="ctrTitle"/>
          </p:nvPr>
        </p:nvSpPr>
        <p:spPr>
          <a:xfrm>
            <a:off x="685800" y="1707655"/>
            <a:ext cx="7774658" cy="69293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E42E02-46DE-4AC3-BD33-119370218A7F}"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01704998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7474"/>
            <a:ext cx="6984000" cy="52920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C30A18-6179-41B0-A924-57EEAEC1C2E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37871481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06136DC-DB5A-48B0-9F66-938FE2EFE150}"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4174343188"/>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95157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95157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85ABD1-424C-41EC-94FA-221F509D845E}"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112219806"/>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85665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33647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85665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33647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83F9076-1F0E-4BC3-8DFB-C0A65F4EEFF6}"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340927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46F849E-45A5-49EE-A76A-B0706D5BCD80}"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7889906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2" descr="キャッチ.bmp"/>
          <p:cNvPicPr>
            <a:picLocks noChangeAspect="1"/>
          </p:cNvPicPr>
          <p:nvPr userDrawn="1"/>
        </p:nvPicPr>
        <p:blipFill>
          <a:blip r:embed="rId2" cstate="print"/>
          <a:srcRect/>
          <a:stretch>
            <a:fillRect/>
          </a:stretch>
        </p:blipFill>
        <p:spPr bwMode="auto">
          <a:xfrm>
            <a:off x="250825" y="4769644"/>
            <a:ext cx="3352800" cy="178594"/>
          </a:xfrm>
          <a:prstGeom prst="rect">
            <a:avLst/>
          </a:prstGeom>
          <a:noFill/>
          <a:ln w="9525">
            <a:noFill/>
            <a:miter lim="800000"/>
            <a:headEnd/>
            <a:tailEnd/>
          </a:ln>
        </p:spPr>
      </p:pic>
      <p:pic>
        <p:nvPicPr>
          <p:cNvPr id="8" name="Picture 3" descr="システナロゴ1"/>
          <p:cNvPicPr>
            <a:picLocks noChangeAspect="1" noChangeArrowheads="1"/>
          </p:cNvPicPr>
          <p:nvPr userDrawn="1"/>
        </p:nvPicPr>
        <p:blipFill>
          <a:blip r:embed="rId3" cstate="print"/>
          <a:srcRect/>
          <a:stretch>
            <a:fillRect/>
          </a:stretch>
        </p:blipFill>
        <p:spPr bwMode="auto">
          <a:xfrm>
            <a:off x="6588126" y="4513661"/>
            <a:ext cx="2555875" cy="629840"/>
          </a:xfrm>
          <a:prstGeom prst="rect">
            <a:avLst/>
          </a:prstGeom>
          <a:noFill/>
          <a:ln w="9525">
            <a:noFill/>
            <a:miter lim="800000"/>
            <a:headEnd/>
            <a:tailEnd/>
          </a:ln>
        </p:spPr>
      </p:pic>
      <p:sp>
        <p:nvSpPr>
          <p:cNvPr id="9" name="Line 4"/>
          <p:cNvSpPr>
            <a:spLocks noChangeShapeType="1"/>
          </p:cNvSpPr>
          <p:nvPr userDrawn="1"/>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0" name="Text Box 6"/>
          <p:cNvSpPr txBox="1">
            <a:spLocks noChangeArrowheads="1"/>
          </p:cNvSpPr>
          <p:nvPr userDrawn="1"/>
        </p:nvSpPr>
        <p:spPr bwMode="auto">
          <a:xfrm>
            <a:off x="147638" y="4995863"/>
            <a:ext cx="4136331"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pic>
        <p:nvPicPr>
          <p:cNvPr id="11" name="図 3" descr="システナロゴマーク.JPG"/>
          <p:cNvPicPr>
            <a:picLocks noChangeAspect="1"/>
          </p:cNvPicPr>
          <p:nvPr userDrawn="1"/>
        </p:nvPicPr>
        <p:blipFill>
          <a:blip r:embed="rId4" cstate="print"/>
          <a:srcRect/>
          <a:stretch>
            <a:fillRect/>
          </a:stretch>
        </p:blipFill>
        <p:spPr bwMode="auto">
          <a:xfrm>
            <a:off x="1" y="1"/>
            <a:ext cx="1187451" cy="725091"/>
          </a:xfrm>
          <a:prstGeom prst="rect">
            <a:avLst/>
          </a:prstGeom>
          <a:noFill/>
          <a:ln w="9525">
            <a:noFill/>
            <a:miter lim="800000"/>
            <a:headEnd/>
            <a:tailEnd/>
          </a:ln>
        </p:spPr>
      </p:pic>
      <p:sp>
        <p:nvSpPr>
          <p:cNvPr id="12"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13"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015027" y="1501360"/>
            <a:ext cx="7042599" cy="55148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BB2EE69-C694-42E4-B52C-211AA004DC2B}"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48056958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B6AFF97-0C95-4FA5-8AED-61A0A69D9537}"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71098315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27535"/>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27534"/>
            <a:ext cx="5111751" cy="396708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15141"/>
            <a:ext cx="3008313" cy="317948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1C6BAD-FEDA-42AE-9ADD-9E53EFC1BC2E}"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03665938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77016"/>
            <a:ext cx="5486400" cy="39448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27535"/>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14914"/>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55C0B9-E91D-40E7-93A7-6CA4B71DC8CF}"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335706130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897565"/>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8398DE1-DE54-4DE3-9857-73C73659380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22343325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834426"/>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834426"/>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A01EDF-3973-4315-85B3-2BB763F48DB7}"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55846370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273091"/>
            <a:ext cx="9144000" cy="871106"/>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userDrawn="1"/>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userDrawn="1"/>
        </p:nvPicPr>
        <p:blipFill>
          <a:blip r:embed="rId2" cstate="print"/>
          <a:srcRect/>
          <a:stretch>
            <a:fillRect/>
          </a:stretch>
        </p:blipFill>
        <p:spPr bwMode="auto">
          <a:xfrm>
            <a:off x="8178926" y="5965"/>
            <a:ext cx="929475" cy="567563"/>
          </a:xfrm>
          <a:prstGeom prst="rect">
            <a:avLst/>
          </a:prstGeom>
          <a:noFill/>
          <a:ln w="9525">
            <a:noFill/>
            <a:miter lim="800000"/>
            <a:headEnd/>
            <a:tailEnd/>
          </a:ln>
        </p:spPr>
      </p:pic>
      <p:sp>
        <p:nvSpPr>
          <p:cNvPr id="10" name="正方形/長方形 9"/>
          <p:cNvSpPr/>
          <p:nvPr userDrawn="1"/>
        </p:nvSpPr>
        <p:spPr>
          <a:xfrm>
            <a:off x="425214" y="2298785"/>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1" name="テキスト ボックス 10"/>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3"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2967" y="3805405"/>
            <a:ext cx="1897852" cy="467685"/>
          </a:xfrm>
          <a:prstGeom prst="rect">
            <a:avLst/>
          </a:prstGeom>
          <a:noFill/>
          <a:ln w="9525">
            <a:noFill/>
            <a:miter lim="800000"/>
            <a:headEnd/>
            <a:tailEnd/>
          </a:ln>
        </p:spPr>
      </p:pic>
      <p:sp>
        <p:nvSpPr>
          <p:cNvPr id="14" name="Rectangle 3"/>
          <p:cNvSpPr>
            <a:spLocks noChangeArrowheads="1"/>
          </p:cNvSpPr>
          <p:nvPr userDrawn="1"/>
        </p:nvSpPr>
        <p:spPr bwMode="auto">
          <a:xfrm>
            <a:off x="2969" y="-327"/>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2" name="タイトル 1"/>
          <p:cNvSpPr>
            <a:spLocks noGrp="1"/>
          </p:cNvSpPr>
          <p:nvPr>
            <p:ph type="ctrTitle"/>
          </p:nvPr>
        </p:nvSpPr>
        <p:spPr>
          <a:xfrm>
            <a:off x="685800" y="1597820"/>
            <a:ext cx="7702624" cy="735254"/>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5717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86621D6-D98E-487D-8480-11529C1EE729}"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649344098"/>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AF989E-7544-4D20-971D-F7857BD0A61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1801363669"/>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2994812"/>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1869673"/>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91E5FD8-D749-484E-BB8D-EEEDF9767B2A}"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173195223"/>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2E54C3-D026-4CA0-9B06-A2662F5B6065}"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066302978"/>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7474"/>
            <a:ext cx="6984000" cy="529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69463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17445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69463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17445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70ACCB-706C-4A88-B7DA-CCBE050F864D}"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056557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1A10F10-F003-4506-B653-0F8C9569345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883296690"/>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ABD933A-ABB0-496C-8963-FC76F5E62531}"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3383112"/>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C37AAE-B18C-49F5-A943-D322E968869A}"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29727185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64797"/>
            <a:ext cx="3008313" cy="77282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81540"/>
            <a:ext cx="5111751" cy="389264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74809"/>
            <a:ext cx="3008313" cy="311981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31C4009-65FE-4E5C-9E7C-429BC685C041}"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116568038"/>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5AC150F-2CE8-4D8D-9D40-3EE862942FEE}"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324516226"/>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CE0B8B-2464-4357-AF04-A4BFFDB05120}"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4713367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91308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91308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DF33A60-C6B4-4D45-863C-8759B463F102}"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412509234"/>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788023" cy="3207344"/>
          </a:xfrm>
          <a:prstGeom prst="rect">
            <a:avLst/>
          </a:prstGeom>
        </p:spPr>
      </p:pic>
      <p:cxnSp>
        <p:nvCxnSpPr>
          <p:cNvPr id="8" name="直線コネクタ 7"/>
          <p:cNvCxnSpPr/>
          <p:nvPr userDrawn="1"/>
        </p:nvCxnSpPr>
        <p:spPr>
          <a:xfrm>
            <a:off x="1115616" y="2517744"/>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Picture 6" descr="システナロゴ1"/>
          <p:cNvPicPr>
            <a:picLocks noChangeAspect="1" noChangeArrowheads="1"/>
          </p:cNvPicPr>
          <p:nvPr userDrawn="1"/>
        </p:nvPicPr>
        <p:blipFill>
          <a:blip r:embed="rId3" cstate="print"/>
          <a:srcRect/>
          <a:stretch>
            <a:fillRect/>
          </a:stretch>
        </p:blipFill>
        <p:spPr bwMode="auto">
          <a:xfrm>
            <a:off x="4860032" y="237892"/>
            <a:ext cx="3972878" cy="978656"/>
          </a:xfrm>
          <a:prstGeom prst="rect">
            <a:avLst/>
          </a:prstGeom>
          <a:noFill/>
          <a:ln w="9525">
            <a:noFill/>
            <a:miter lim="800000"/>
            <a:headEnd/>
            <a:tailEnd/>
          </a:ln>
        </p:spPr>
      </p:pic>
      <p:sp>
        <p:nvSpPr>
          <p:cNvPr id="10" name="Rectangle 3"/>
          <p:cNvSpPr>
            <a:spLocks noChangeArrowheads="1"/>
          </p:cNvSpPr>
          <p:nvPr userDrawn="1"/>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11" name="Text Box 8"/>
          <p:cNvSpPr txBox="1">
            <a:spLocks noChangeArrowheads="1"/>
          </p:cNvSpPr>
          <p:nvPr userDrawn="1"/>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1"/>
          <p:cNvSpPr>
            <a:spLocks noGrp="1"/>
          </p:cNvSpPr>
          <p:nvPr>
            <p:ph type="ctrTitle"/>
          </p:nvPr>
        </p:nvSpPr>
        <p:spPr>
          <a:xfrm>
            <a:off x="971600" y="1761660"/>
            <a:ext cx="7200800" cy="810090"/>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04A3F84-ED64-44B5-BE3E-A243AF9C10A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532958792"/>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9CCE87E-4F2C-4567-B0AF-734AB6CAA996}"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912265821"/>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786A5FD-CDD3-4893-A64D-27340ACBE020}"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831939462"/>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22BF28-F930-4C4E-A3ED-F97E5E7D445E}"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1662589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D64EF8C-7A3C-4C1E-B436-AA36D4F867F0}"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63815245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CC83F1-6775-40D8-A68C-961D2DAD0727}"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1104060477"/>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1C82F2-043F-47FC-BD09-9214A19884C3}"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591500280"/>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74CF6D-D351-426C-A081-50CE029EF7F2}"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176333948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82083"/>
            <a:ext cx="3008313" cy="77688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602884"/>
            <a:ext cx="5111750" cy="391308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379769"/>
            <a:ext cx="3008313" cy="31361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495B87-EFEE-4008-A4E0-F952136CAE89}"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70901967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27534"/>
            <a:ext cx="5486400" cy="29181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CDD758-B315-4FC1-82F3-AD101951E272}"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616663095"/>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614BCA-D0D5-4B3C-97B0-CCC62B2875A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84469672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1"/>
            <a:ext cx="2057400" cy="391308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1"/>
            <a:ext cx="6019800" cy="391308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AA3F89-B76D-4CBD-A8AC-3C50DA91E979}"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4122653158"/>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788023" cy="3207344"/>
          </a:xfrm>
          <a:prstGeom prst="rect">
            <a:avLst/>
          </a:prstGeom>
        </p:spPr>
      </p:pic>
      <p:cxnSp>
        <p:nvCxnSpPr>
          <p:cNvPr id="8" name="直線コネクタ 7"/>
          <p:cNvCxnSpPr/>
          <p:nvPr userDrawn="1"/>
        </p:nvCxnSpPr>
        <p:spPr>
          <a:xfrm>
            <a:off x="1115616" y="2517744"/>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Picture 6" descr="システナロゴ1"/>
          <p:cNvPicPr>
            <a:picLocks noChangeAspect="1" noChangeArrowheads="1"/>
          </p:cNvPicPr>
          <p:nvPr userDrawn="1"/>
        </p:nvPicPr>
        <p:blipFill>
          <a:blip r:embed="rId3" cstate="print"/>
          <a:srcRect/>
          <a:stretch>
            <a:fillRect/>
          </a:stretch>
        </p:blipFill>
        <p:spPr bwMode="auto">
          <a:xfrm>
            <a:off x="4860032" y="237892"/>
            <a:ext cx="3972878" cy="978656"/>
          </a:xfrm>
          <a:prstGeom prst="rect">
            <a:avLst/>
          </a:prstGeom>
          <a:noFill/>
          <a:ln w="9525">
            <a:noFill/>
            <a:miter lim="800000"/>
            <a:headEnd/>
            <a:tailEnd/>
          </a:ln>
        </p:spPr>
      </p:pic>
      <p:sp>
        <p:nvSpPr>
          <p:cNvPr id="10" name="Rectangle 3"/>
          <p:cNvSpPr>
            <a:spLocks noChangeArrowheads="1"/>
          </p:cNvSpPr>
          <p:nvPr userDrawn="1"/>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11" name="Text Box 8"/>
          <p:cNvSpPr txBox="1">
            <a:spLocks noChangeArrowheads="1"/>
          </p:cNvSpPr>
          <p:nvPr userDrawn="1"/>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1"/>
          <p:cNvSpPr>
            <a:spLocks noGrp="1"/>
          </p:cNvSpPr>
          <p:nvPr>
            <p:ph type="ctrTitle"/>
          </p:nvPr>
        </p:nvSpPr>
        <p:spPr>
          <a:xfrm>
            <a:off x="685800" y="1597819"/>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FD40C04-A74E-4208-B007-1F6B2D3C0B7B}"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481355315"/>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819DC4-2B02-421A-A70C-59909BA94A0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12816162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12BCF9-DEB6-4417-B613-E257092D6E1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937679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11358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11358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CBCE702-6518-45F4-836B-90CD67FE3C75}"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31134822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2F06058-E5C8-4D2C-B84E-567CC23AA155}"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91259216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E98B2E0-6D69-441B-B810-8B9AB3699B06}"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4183686740"/>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4AC469D-B54B-4268-911A-E7972D240DC0}"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541908164"/>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AD7D57-8A54-491A-88B4-0DF30F23551D}"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83459316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627535"/>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627535"/>
            <a:ext cx="5111750" cy="39670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415141"/>
            <a:ext cx="3008313" cy="317948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83ABCF-1419-4E1F-90E5-DB2DE824DA23}"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95795847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81540"/>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A4BFBD-2195-4285-9CB1-659FF6FD97C0}"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703158144"/>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937058-D6B7-4571-BABE-113FDE925F0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714446889"/>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1"/>
            <a:ext cx="2057400" cy="391308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1"/>
            <a:ext cx="6019800" cy="391308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96FC5CC-3B52-4C15-BA99-1007D077702E}"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2678351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00557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8539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00557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8539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010D296-C4E3-435A-BE94-CD4CFA615AB7}"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3291780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8210567-0941-4218-987B-B49B5AF845CA}"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8858317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D98C4F-1A0D-4AB8-87F8-551A8CDFEFC4}"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2271501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D5213A-AA19-422A-81C6-FC2AC2E356F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7500493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5" y="681540"/>
            <a:ext cx="3008313" cy="75054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35546"/>
            <a:ext cx="5111751" cy="378042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501710"/>
            <a:ext cx="3008313" cy="302987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A59C8B-826F-43F4-A6A7-2121203D71AB}"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96248945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394483"/>
          </a:xfrm>
        </p:spPr>
        <p:txBody>
          <a:bodyPr anchor="b"/>
          <a:lstStyle>
            <a:lvl1pPr algn="l">
              <a:defRPr sz="1500" b="1"/>
            </a:lvl1pPr>
          </a:lstStyle>
          <a:p>
            <a:r>
              <a:rPr kumimoji="1" lang="ja-JP" altLang="en-US" smtClean="0"/>
              <a:t>マスター タイトルの書式設定</a:t>
            </a:r>
            <a:endParaRPr kumimoji="1" lang="ja-JP" altLang="en-US" dirty="0"/>
          </a:p>
        </p:txBody>
      </p:sp>
      <p:sp>
        <p:nvSpPr>
          <p:cNvPr id="3" name="図プレースホルダー 2"/>
          <p:cNvSpPr>
            <a:spLocks noGrp="1"/>
          </p:cNvSpPr>
          <p:nvPr>
            <p:ph type="pic" idx="1"/>
          </p:nvPr>
        </p:nvSpPr>
        <p:spPr>
          <a:xfrm>
            <a:off x="1792288" y="681540"/>
            <a:ext cx="5486400" cy="280831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75907"/>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0E3F3-3B4B-4A15-BD71-9340A21583B5}"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8636271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951571"/>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827C86-E555-448A-93CF-93098669729A}"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3222775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78042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78042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C127F3-FEED-4784-8B86-AF64FC461918}"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15224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2" descr="キャッチ.bmp"/>
          <p:cNvPicPr>
            <a:picLocks noChangeAspect="1"/>
          </p:cNvPicPr>
          <p:nvPr userDrawn="1"/>
        </p:nvPicPr>
        <p:blipFill>
          <a:blip r:embed="rId2" cstate="print"/>
          <a:srcRect/>
          <a:stretch>
            <a:fillRect/>
          </a:stretch>
        </p:blipFill>
        <p:spPr bwMode="auto">
          <a:xfrm>
            <a:off x="107951" y="66676"/>
            <a:ext cx="3352800" cy="178594"/>
          </a:xfrm>
          <a:prstGeom prst="rect">
            <a:avLst/>
          </a:prstGeom>
          <a:noFill/>
          <a:ln w="9525">
            <a:noFill/>
            <a:miter lim="800000"/>
            <a:headEnd/>
            <a:tailEnd/>
          </a:ln>
        </p:spPr>
      </p:pic>
      <p:sp>
        <p:nvSpPr>
          <p:cNvPr id="8"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9"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10" name="Picture 7" descr="bg_contents_02"/>
          <p:cNvPicPr>
            <a:picLocks noChangeAspect="1" noChangeArrowheads="1"/>
          </p:cNvPicPr>
          <p:nvPr userDrawn="1"/>
        </p:nvPicPr>
        <p:blipFill>
          <a:blip r:embed="rId3" cstate="print"/>
          <a:srcRect/>
          <a:stretch>
            <a:fillRect/>
          </a:stretch>
        </p:blipFill>
        <p:spPr bwMode="auto">
          <a:xfrm>
            <a:off x="0" y="4254104"/>
            <a:ext cx="9144000" cy="889397"/>
          </a:xfrm>
          <a:prstGeom prst="rect">
            <a:avLst/>
          </a:prstGeom>
          <a:noFill/>
          <a:ln w="9525">
            <a:noFill/>
            <a:miter lim="800000"/>
            <a:headEnd/>
            <a:tailEnd/>
          </a:ln>
        </p:spPr>
      </p:pic>
      <p:sp>
        <p:nvSpPr>
          <p:cNvPr id="11" name="Text Box 8"/>
          <p:cNvSpPr txBox="1">
            <a:spLocks noChangeArrowheads="1"/>
          </p:cNvSpPr>
          <p:nvPr userDrawn="1"/>
        </p:nvSpPr>
        <p:spPr bwMode="auto">
          <a:xfrm>
            <a:off x="0" y="4972050"/>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1"/>
          <p:cNvSpPr>
            <a:spLocks noGrp="1"/>
          </p:cNvSpPr>
          <p:nvPr>
            <p:ph type="ctrTitle"/>
          </p:nvPr>
        </p:nvSpPr>
        <p:spPr>
          <a:xfrm>
            <a:off x="1015027" y="1491630"/>
            <a:ext cx="6984000" cy="529200"/>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9299E1-8FBC-415B-A13A-BB93356ED4FD}"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5166863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FD46DF3-C2EE-4436-9F77-B1EA788AC9F7}"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346149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F75C1A8-F37E-4FBF-9391-1E42477FEAF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38289179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BAA9FF-2526-4EC8-AFB6-9BD01E81D69D}"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5517752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6CCD81-9194-4663-95C9-F3AA3D19AF39}"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381657990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8B45E3-C920-408F-8487-2D37E3C5605B}"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398375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FAD0B8-81D5-4B0B-AF10-4811A4EB3CEF}"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3588875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C76E09D-D2A4-4C6E-955A-6380F0575BE9}"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50375786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725467"/>
            <a:ext cx="3008313" cy="76616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35546"/>
            <a:ext cx="5111751" cy="38590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501710"/>
            <a:ext cx="3008313" cy="309291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493491-F2C6-4BAA-A422-6B18B0927AB2}"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8657192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735547"/>
            <a:ext cx="5486400" cy="28101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7966657-9B76-4ED6-8C3E-1F565E135C3C}"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423526951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8"/>
            <a:ext cx="6984000" cy="475562"/>
          </a:xfr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27069" y="797458"/>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3950ED-8159-4B5C-8E83-2DB43742C588}"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18873720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75106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75106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8A89B4-A61B-4E2C-A22B-30AB7A7E7F13}"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6516774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2" cstate="print"/>
          <a:srcRect/>
          <a:stretch>
            <a:fillRect/>
          </a:stretch>
        </p:blipFill>
        <p:spPr bwMode="auto">
          <a:xfrm>
            <a:off x="3851277" y="1221583"/>
            <a:ext cx="5292725" cy="3278981"/>
          </a:xfrm>
          <a:prstGeom prst="rect">
            <a:avLst/>
          </a:prstGeom>
          <a:noFill/>
          <a:ln w="9525">
            <a:noFill/>
            <a:miter lim="800000"/>
            <a:headEnd/>
            <a:tailEnd/>
          </a:ln>
        </p:spPr>
      </p:pic>
      <p:pic>
        <p:nvPicPr>
          <p:cNvPr id="16" name="Picture 7" descr="システナmaster5"/>
          <p:cNvPicPr>
            <a:picLocks noChangeAspect="1" noChangeArrowheads="1"/>
          </p:cNvPicPr>
          <p:nvPr userDrawn="1"/>
        </p:nvPicPr>
        <p:blipFill>
          <a:blip r:embed="rId3" cstate="print"/>
          <a:srcRect/>
          <a:stretch>
            <a:fillRect/>
          </a:stretch>
        </p:blipFill>
        <p:spPr bwMode="auto">
          <a:xfrm>
            <a:off x="0" y="4538662"/>
            <a:ext cx="9144000" cy="604838"/>
          </a:xfrm>
          <a:prstGeom prst="rect">
            <a:avLst/>
          </a:prstGeom>
          <a:noFill/>
          <a:ln w="9525">
            <a:noFill/>
            <a:miter lim="800000"/>
            <a:headEnd/>
            <a:tailEnd/>
          </a:ln>
        </p:spPr>
      </p:pic>
      <p:sp>
        <p:nvSpPr>
          <p:cNvPr id="17" name="Text Box 8"/>
          <p:cNvSpPr txBox="1">
            <a:spLocks noChangeArrowheads="1"/>
          </p:cNvSpPr>
          <p:nvPr userDrawn="1"/>
        </p:nvSpPr>
        <p:spPr bwMode="auto">
          <a:xfrm>
            <a:off x="4982839" y="5007769"/>
            <a:ext cx="4290195"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
        <p:nvSpPr>
          <p:cNvPr id="18"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19" name="直線コネクタ 8"/>
          <p:cNvCxnSpPr/>
          <p:nvPr userDrawn="1"/>
        </p:nvCxnSpPr>
        <p:spPr>
          <a:xfrm>
            <a:off x="1015027" y="2043112"/>
            <a:ext cx="708536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899592" y="1383618"/>
            <a:ext cx="7309372" cy="65949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398F890-5BAC-4099-B6BE-892E52A4D282}"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16437202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BC376A-D839-4647-92B7-65AC84620B4F}"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80442409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4586AC-5B44-4D2D-B8AF-A9B8BCB0778E}"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5400065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1492DFC-9BF2-456C-BDDB-6230061781F9}"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182276112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699BE1-BB2F-49E5-9C43-23ED6734FD79}"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4014080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3AE40F2-6566-4E0C-8CA0-AE5BE9ED7210}"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6632640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95E6D34-4B10-415B-83B6-964FB0D37642}"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419145022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6F43E1E-7997-4536-9E32-91A30E3A21A7}"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75540338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73529"/>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73528"/>
            <a:ext cx="5111751" cy="396708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61136"/>
            <a:ext cx="3008313" cy="317948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10739D-3BDA-4318-B864-93F46DEFE0A8}"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9826544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9"/>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68911"/>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DE330E-A6D7-4760-8E43-44830D03A7FE}"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0420437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5C27D4-0E60-44EB-8788-AD811AD4F6CB}"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42625264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73528"/>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73528"/>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5468EC-1490-4DFE-ABE9-634A713448B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2387373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1" y="1329930"/>
            <a:ext cx="5292725" cy="3278981"/>
          </a:xfrm>
          <a:prstGeom prst="rect">
            <a:avLst/>
          </a:prstGeom>
          <a:noFill/>
          <a:ln w="9525">
            <a:noFill/>
            <a:miter lim="800000"/>
            <a:headEnd/>
            <a:tailEnd/>
          </a:ln>
        </p:spPr>
      </p:pic>
      <p:pic>
        <p:nvPicPr>
          <p:cNvPr id="8" name="図 2" descr="キャッチ.bmp"/>
          <p:cNvPicPr>
            <a:picLocks noChangeAspect="1"/>
          </p:cNvPicPr>
          <p:nvPr userDrawn="1"/>
        </p:nvPicPr>
        <p:blipFill>
          <a:blip r:embed="rId3" cstate="print"/>
          <a:srcRect/>
          <a:stretch>
            <a:fillRect/>
          </a:stretch>
        </p:blipFill>
        <p:spPr bwMode="auto">
          <a:xfrm>
            <a:off x="250825" y="4769644"/>
            <a:ext cx="3352800" cy="178594"/>
          </a:xfrm>
          <a:prstGeom prst="rect">
            <a:avLst/>
          </a:prstGeom>
          <a:noFill/>
          <a:ln w="9525">
            <a:noFill/>
            <a:miter lim="800000"/>
            <a:headEnd/>
            <a:tailEnd/>
          </a:ln>
        </p:spPr>
      </p:pic>
      <p:sp>
        <p:nvSpPr>
          <p:cNvPr id="9" name="Rectangle 3"/>
          <p:cNvSpPr>
            <a:spLocks noChangeArrowheads="1"/>
          </p:cNvSpPr>
          <p:nvPr userDrawn="1"/>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10" name="Picture 5" descr="システナロゴ1"/>
          <p:cNvPicPr>
            <a:picLocks noChangeAspect="1" noChangeArrowheads="1"/>
          </p:cNvPicPr>
          <p:nvPr userDrawn="1"/>
        </p:nvPicPr>
        <p:blipFill>
          <a:blip r:embed="rId4" cstate="print"/>
          <a:srcRect/>
          <a:stretch>
            <a:fillRect/>
          </a:stretch>
        </p:blipFill>
        <p:spPr bwMode="auto">
          <a:xfrm>
            <a:off x="6588126" y="4513661"/>
            <a:ext cx="2555875" cy="629840"/>
          </a:xfrm>
          <a:prstGeom prst="rect">
            <a:avLst/>
          </a:prstGeom>
          <a:noFill/>
          <a:ln w="9525">
            <a:noFill/>
            <a:miter lim="800000"/>
            <a:headEnd/>
            <a:tailEnd/>
          </a:ln>
        </p:spPr>
      </p:pic>
      <p:sp>
        <p:nvSpPr>
          <p:cNvPr id="11" name="Line 6"/>
          <p:cNvSpPr>
            <a:spLocks noChangeShapeType="1"/>
          </p:cNvSpPr>
          <p:nvPr userDrawn="1"/>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2" name="Text Box 9"/>
          <p:cNvSpPr txBox="1">
            <a:spLocks noChangeArrowheads="1"/>
          </p:cNvSpPr>
          <p:nvPr userDrawn="1"/>
        </p:nvSpPr>
        <p:spPr bwMode="auto">
          <a:xfrm>
            <a:off x="147638" y="4995863"/>
            <a:ext cx="4208339"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cxnSp>
        <p:nvCxnSpPr>
          <p:cNvPr id="13"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015027" y="1275606"/>
            <a:ext cx="7042599" cy="767507"/>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92B27FF-BAA1-4B1E-A92E-5C232728DBF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80714059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D7717F-96E6-49B4-89CC-271FF21BC24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74978841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DC417-7D41-40FE-9EA1-966FE2D0656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044096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5C428C-A62D-47E7-9FC0-6FC8A95F1C63}"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38499800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6183"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6183"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テキスト プレースホルダー 4"/>
          <p:cNvSpPr>
            <a:spLocks noGrp="1"/>
          </p:cNvSpPr>
          <p:nvPr>
            <p:ph type="body" sz="quarter" idx="3"/>
          </p:nvPr>
        </p:nvSpPr>
        <p:spPr>
          <a:xfrm>
            <a:off x="4644009"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4009"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7" name="日付プレースホルダー 6"/>
          <p:cNvSpPr>
            <a:spLocks noGrp="1"/>
          </p:cNvSpPr>
          <p:nvPr>
            <p:ph type="dt" sz="half" idx="10"/>
          </p:nvPr>
        </p:nvSpPr>
        <p:spPr/>
        <p:txBody>
          <a:bodyPr/>
          <a:lstStyle/>
          <a:p>
            <a:fld id="{A7C025AD-9125-4F8F-A48D-2E79AC345079}"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22932418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F61B0EF-A013-4956-805F-AF4A001CC949}"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27432842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4C691A-7AE9-46FB-9A96-D44D0183E3E7}"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55311896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F7B0F3B-BAEB-491E-A873-48BD9E6C2CE5}"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359680824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31282"/>
            <a:ext cx="3008313" cy="79833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19522"/>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29612"/>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7BCBF1-F146-4F7D-B18D-10B5BBCFDF2B}"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82130808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68911"/>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0DAE205-B92A-4103-96CC-2EBA0713AAC5}"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6658417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33468"/>
            <a:ext cx="6984000" cy="529200"/>
          </a:xfr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3AEB9F5-25A9-4147-ACF1-3F5260E58A7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89469126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2109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2109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CFFB0F-E77E-4DD8-9104-98EA3AD81AF3}"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98865780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5"/>
            <a:ext cx="1562732" cy="5152319"/>
          </a:xfrm>
          <a:prstGeom prst="rect">
            <a:avLst/>
          </a:prstGeom>
        </p:spPr>
      </p:pic>
      <p:pic>
        <p:nvPicPr>
          <p:cNvPr id="8" name="Picture 6" descr="システナロゴ1"/>
          <p:cNvPicPr>
            <a:picLocks noChangeAspect="1" noChangeArrowheads="1"/>
          </p:cNvPicPr>
          <p:nvPr userDrawn="1"/>
        </p:nvPicPr>
        <p:blipFill>
          <a:blip r:embed="rId3" cstate="print"/>
          <a:srcRect/>
          <a:stretch>
            <a:fillRect/>
          </a:stretch>
        </p:blipFill>
        <p:spPr bwMode="auto">
          <a:xfrm>
            <a:off x="6997163" y="145749"/>
            <a:ext cx="1966923" cy="484520"/>
          </a:xfrm>
          <a:prstGeom prst="rect">
            <a:avLst/>
          </a:prstGeom>
          <a:noFill/>
          <a:ln w="9525">
            <a:noFill/>
            <a:miter lim="800000"/>
            <a:headEnd/>
            <a:tailEnd/>
          </a:ln>
        </p:spPr>
      </p:pic>
      <p:cxnSp>
        <p:nvCxnSpPr>
          <p:cNvPr id="9" name="直線コネクタ 8"/>
          <p:cNvCxnSpPr/>
          <p:nvPr userDrawn="1"/>
        </p:nvCxnSpPr>
        <p:spPr>
          <a:xfrm>
            <a:off x="1583183" y="2358461"/>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Text Box 8"/>
          <p:cNvSpPr txBox="1">
            <a:spLocks noChangeArrowheads="1"/>
          </p:cNvSpPr>
          <p:nvPr userDrawn="1"/>
        </p:nvSpPr>
        <p:spPr bwMode="auto">
          <a:xfrm>
            <a:off x="4921759" y="4974785"/>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pic>
        <p:nvPicPr>
          <p:cNvPr id="11" name="図 10"/>
          <p:cNvPicPr>
            <a:picLocks noChangeAspect="1"/>
          </p:cNvPicPr>
          <p:nvPr userDrawn="1"/>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5505180" y="4728014"/>
            <a:ext cx="3555556" cy="333334"/>
          </a:xfrm>
          <a:prstGeom prst="rect">
            <a:avLst/>
          </a:prstGeom>
        </p:spPr>
      </p:pic>
      <p:sp>
        <p:nvSpPr>
          <p:cNvPr id="12" name="Rectangle 3"/>
          <p:cNvSpPr>
            <a:spLocks noChangeArrowheads="1"/>
          </p:cNvSpPr>
          <p:nvPr userDrawn="1"/>
        </p:nvSpPr>
        <p:spPr bwMode="auto">
          <a:xfrm>
            <a:off x="7527904" y="-4410"/>
            <a:ext cx="1512701" cy="171274"/>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2" name="タイトル 1"/>
          <p:cNvSpPr>
            <a:spLocks noGrp="1"/>
          </p:cNvSpPr>
          <p:nvPr>
            <p:ph type="ctrTitle"/>
          </p:nvPr>
        </p:nvSpPr>
        <p:spPr>
          <a:xfrm>
            <a:off x="1536968" y="1761660"/>
            <a:ext cx="6984000" cy="529200"/>
          </a:xfrm>
        </p:spPr>
        <p:txBody>
          <a:bodyPr>
            <a:normAutofit/>
          </a:bodyPr>
          <a:lstStyle>
            <a:lvl1pPr algn="ctr">
              <a:defRPr sz="24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721359" y="2787774"/>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8085D00-20E4-499B-A56A-80C5F893F20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43452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0" y="3492190"/>
            <a:ext cx="9149037" cy="1651310"/>
          </a:xfrm>
          <a:prstGeom prst="rect">
            <a:avLst/>
          </a:prstGeom>
        </p:spPr>
      </p:pic>
      <p:cxnSp>
        <p:nvCxnSpPr>
          <p:cNvPr id="8" name="直線コネクタ 7"/>
          <p:cNvCxnSpPr/>
          <p:nvPr userDrawn="1"/>
        </p:nvCxnSpPr>
        <p:spPr>
          <a:xfrm>
            <a:off x="1007083" y="1761660"/>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userDrawn="1"/>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08520" y="-31531"/>
            <a:ext cx="3555556" cy="333334"/>
          </a:xfrm>
          <a:prstGeom prst="rect">
            <a:avLst/>
          </a:prstGeom>
        </p:spPr>
      </p:pic>
      <p:pic>
        <p:nvPicPr>
          <p:cNvPr id="10" name="Picture 6" descr="システナロゴ1"/>
          <p:cNvPicPr>
            <a:picLocks noChangeAspect="1" noChangeArrowheads="1"/>
          </p:cNvPicPr>
          <p:nvPr userDrawn="1"/>
        </p:nvPicPr>
        <p:blipFill>
          <a:blip r:embed="rId5" cstate="print"/>
          <a:srcRect/>
          <a:stretch>
            <a:fillRect/>
          </a:stretch>
        </p:blipFill>
        <p:spPr bwMode="auto">
          <a:xfrm>
            <a:off x="7177078" y="193614"/>
            <a:ext cx="1966923" cy="484520"/>
          </a:xfrm>
          <a:prstGeom prst="rect">
            <a:avLst/>
          </a:prstGeom>
          <a:noFill/>
          <a:ln w="9525">
            <a:noFill/>
            <a:miter lim="800000"/>
            <a:headEnd/>
            <a:tailEnd/>
          </a:ln>
        </p:spPr>
      </p:pic>
      <p:sp>
        <p:nvSpPr>
          <p:cNvPr id="11" name="Rectangle 3"/>
          <p:cNvSpPr>
            <a:spLocks noChangeArrowheads="1"/>
          </p:cNvSpPr>
          <p:nvPr userDrawn="1"/>
        </p:nvSpPr>
        <p:spPr bwMode="auto">
          <a:xfrm>
            <a:off x="7343776" y="31531"/>
            <a:ext cx="1800225" cy="270272"/>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2" name="Text Box 8"/>
          <p:cNvSpPr txBox="1">
            <a:spLocks noChangeArrowheads="1"/>
          </p:cNvSpPr>
          <p:nvPr userDrawn="1"/>
        </p:nvSpPr>
        <p:spPr bwMode="auto">
          <a:xfrm>
            <a:off x="-4940" y="5001908"/>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1"/>
          <p:cNvSpPr>
            <a:spLocks noGrp="1"/>
          </p:cNvSpPr>
          <p:nvPr>
            <p:ph type="ctrTitle"/>
          </p:nvPr>
        </p:nvSpPr>
        <p:spPr>
          <a:xfrm>
            <a:off x="1080000" y="1167594"/>
            <a:ext cx="6984000" cy="529200"/>
          </a:xfrm>
        </p:spPr>
        <p:txBody>
          <a:bodyPr>
            <a:normAutofit/>
          </a:bodyPr>
          <a:lstStyle>
            <a:lvl1pPr algn="ctr">
              <a:defRPr sz="24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03169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697F0EDF-9C01-42CF-A80F-407F2E925C3B}"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29153674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6EE7164-640F-4F83-B8DA-C8BCB3EA844F}"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36781350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974F150-B927-4E70-B866-3A10820FC9D2}"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57731785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00F0A3B-A9BC-4F81-901C-20C34C75D95F}"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7080360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5DAE725-F701-435E-A07A-1D6D9C30600A}"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25587531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DE5866-40B9-48FD-AF8C-533C16A52DEB}"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424110918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2C94E98-8EB8-470E-9BC1-3151E1D245A9}"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40771825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6A6C90B-09DB-4DAA-8239-0965DA92C562}"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64556218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85289"/>
            <a:ext cx="3008313" cy="798329"/>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573529"/>
            <a:ext cx="5111750" cy="40210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371857"/>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2B7BDF-B330-4028-9E4C-8CF3651DF6DB}"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08392324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DC586AB-336F-4CC6-B0AD-8F88A267CD8B}"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32058377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2F318B0-51CB-43A8-B66B-A49A3BC0CD03}"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400076275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73529"/>
            <a:ext cx="2057400" cy="402109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73529"/>
            <a:ext cx="6019800" cy="402109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D126D5-DB45-4347-A398-09554973A81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51531366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pic>
        <p:nvPicPr>
          <p:cNvPr id="8" name="Picture 6" descr="システナロゴ1"/>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3" y="4140913"/>
            <a:ext cx="2208191" cy="543953"/>
          </a:xfrm>
          <a:prstGeom prst="rect">
            <a:avLst/>
          </a:prstGeom>
          <a:noFill/>
          <a:ln w="9525">
            <a:noFill/>
            <a:miter lim="800000"/>
            <a:headEnd/>
            <a:tailEnd/>
          </a:ln>
        </p:spPr>
      </p:pic>
      <p:cxnSp>
        <p:nvCxnSpPr>
          <p:cNvPr id="9" name="直線コネクタ 8"/>
          <p:cNvCxnSpPr/>
          <p:nvPr userDrawn="1"/>
        </p:nvCxnSpPr>
        <p:spPr>
          <a:xfrm>
            <a:off x="683571" y="2226568"/>
            <a:ext cx="795795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userDrawn="1"/>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90847" y="4838066"/>
            <a:ext cx="3555556" cy="333334"/>
          </a:xfrm>
          <a:prstGeom prst="rect">
            <a:avLst/>
          </a:prstGeom>
        </p:spPr>
      </p:pic>
      <p:sp>
        <p:nvSpPr>
          <p:cNvPr id="12" name="Text Box 8"/>
          <p:cNvSpPr txBox="1">
            <a:spLocks noChangeArrowheads="1"/>
          </p:cNvSpPr>
          <p:nvPr userDrawn="1"/>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1"/>
          <p:cNvSpPr>
            <a:spLocks noGrp="1"/>
          </p:cNvSpPr>
          <p:nvPr>
            <p:ph type="ctrTitle"/>
          </p:nvPr>
        </p:nvSpPr>
        <p:spPr>
          <a:xfrm>
            <a:off x="774114" y="1545636"/>
            <a:ext cx="7776862" cy="680932"/>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23E8DF-5138-4C17-84C6-037D4C631B27}"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4327990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5E8DF8-8B5E-4A33-9211-045B0E8850EF}"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67750043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70EF40-64CD-461A-BAED-FCD4EACE265A}"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74538161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F4C5383-63CF-4DD0-87C4-C2C66DB747E8}"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47665811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485EA61-E463-43D5-A48A-08D90A348452}"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412172640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68154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161362"/>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68154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161362"/>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1FB3A0-B7E7-4268-A547-EBC77F9A7893}"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2745799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BC5CC48-D48E-45C5-AAD1-9E01D96EA13C}"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67847276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6CB89E-2EEF-4DEE-B712-818BB58E1014}"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206237982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06733"/>
            <a:ext cx="3008313" cy="77688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27534"/>
            <a:ext cx="5111751" cy="391308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83618"/>
            <a:ext cx="3008313" cy="313619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9D8AAE-5BF9-4527-8D34-559820F689AB}"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37472286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9912"/>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D8A6B6-8EE3-4C2B-955E-619E3EE14FA9}"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35960493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99D2F8-53FE-4412-B78D-E63760BD6EFD}"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9636055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27534"/>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27534"/>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670B8F-F7F9-428C-B873-8E5E427648C1}"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41049670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5" y="789552"/>
            <a:ext cx="3008313" cy="73982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89552"/>
            <a:ext cx="5111751" cy="372641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544994"/>
            <a:ext cx="3008313" cy="298658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959251F-90A5-4AFC-ADAE-AE7E878B1FE7}"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98828696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cxnSp>
        <p:nvCxnSpPr>
          <p:cNvPr id="8" name="直線コネクタ 7"/>
          <p:cNvCxnSpPr/>
          <p:nvPr userDrawn="1"/>
        </p:nvCxnSpPr>
        <p:spPr>
          <a:xfrm>
            <a:off x="940226" y="2302007"/>
            <a:ext cx="723217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userDrawn="1"/>
        </p:nvSpPr>
        <p:spPr bwMode="auto">
          <a:xfrm>
            <a:off x="7342190"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Vijaya" pitchFamily="34" charset="0"/>
                <a:ea typeface="HGPｺﾞｼｯｸE" pitchFamily="50" charset="-128"/>
                <a:cs typeface="Vijaya" pitchFamily="34" charset="0"/>
              </a:rPr>
              <a:t>Confidential Information</a:t>
            </a:r>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73799" y="4728965"/>
            <a:ext cx="3555556" cy="333334"/>
          </a:xfrm>
          <a:prstGeom prst="rect">
            <a:avLst/>
          </a:prstGeom>
        </p:spPr>
      </p:pic>
      <p:sp>
        <p:nvSpPr>
          <p:cNvPr id="11" name="正方形/長方形 10"/>
          <p:cNvSpPr/>
          <p:nvPr userDrawn="1"/>
        </p:nvSpPr>
        <p:spPr>
          <a:xfrm>
            <a:off x="103199" y="4718303"/>
            <a:ext cx="1440160" cy="3280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Text Box 8"/>
          <p:cNvSpPr txBox="1">
            <a:spLocks noChangeArrowheads="1"/>
          </p:cNvSpPr>
          <p:nvPr userDrawn="1"/>
        </p:nvSpPr>
        <p:spPr bwMode="auto">
          <a:xfrm>
            <a:off x="4611092" y="4959768"/>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a:t>
            </a:r>
            <a:r>
              <a:rPr lang="ja-JP" altLang="en-US" sz="675" b="1" dirty="0" smtClean="0">
                <a:solidFill>
                  <a:schemeClr val="accent6">
                    <a:lumMod val="50000"/>
                  </a:schemeClr>
                </a:solidFill>
                <a:latin typeface="ＭＳ Ｐゴシック" charset="-128"/>
              </a:rPr>
              <a:t>　</a:t>
            </a:r>
            <a:r>
              <a:rPr lang="en-US" altLang="ja-JP" sz="675" b="1" dirty="0" smtClean="0">
                <a:solidFill>
                  <a:schemeClr val="accent6">
                    <a:lumMod val="50000"/>
                  </a:schemeClr>
                </a:solidFill>
                <a:latin typeface="ＭＳ Ｐゴシック" charset="-128"/>
              </a:rPr>
              <a:t>SYSTENA </a:t>
            </a:r>
            <a:r>
              <a:rPr lang="en-US" altLang="ja-JP" sz="675" b="1" dirty="0">
                <a:solidFill>
                  <a:schemeClr val="accent6">
                    <a:lumMod val="50000"/>
                  </a:schemeClr>
                </a:solidFill>
                <a:latin typeface="ＭＳ Ｐゴシック" charset="-128"/>
              </a:rPr>
              <a:t>CORPORATION. ALL RIGHTS RESERVED</a:t>
            </a:r>
          </a:p>
        </p:txBody>
      </p:sp>
      <p:pic>
        <p:nvPicPr>
          <p:cNvPr id="13"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119958" y="4725640"/>
            <a:ext cx="1331639" cy="328028"/>
          </a:xfrm>
          <a:prstGeom prst="rect">
            <a:avLst/>
          </a:prstGeom>
          <a:noFill/>
          <a:ln w="9525">
            <a:noFill/>
            <a:miter lim="800000"/>
            <a:headEnd/>
            <a:tailEnd/>
          </a:ln>
        </p:spPr>
      </p:pic>
      <p:sp>
        <p:nvSpPr>
          <p:cNvPr id="2" name="タイトル 1"/>
          <p:cNvSpPr>
            <a:spLocks noGrp="1"/>
          </p:cNvSpPr>
          <p:nvPr>
            <p:ph type="ctrTitle"/>
          </p:nvPr>
        </p:nvSpPr>
        <p:spPr>
          <a:xfrm>
            <a:off x="956956" y="1599642"/>
            <a:ext cx="7215445" cy="70236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988754-A6CA-4611-84EC-BC02C0F7E668}"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138140897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21297-9718-486E-9EE8-4F423E6F82AB}"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68061004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90C6119-1110-4168-9542-1A584AC59BB3}"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4094607632"/>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C94CCC7-71D0-44D9-90B1-ACEA14730A91}"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48117214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00557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8539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00557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8539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1CBABE-8811-4856-A2B2-11EB6B73B529}"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14356385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AB60D3E-FFF0-4B05-B86A-E1FDCE3FC46E}"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14257350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F339ED-9CA0-4817-92A5-48EF7D65CFA7}"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98764728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85289"/>
            <a:ext cx="3008313" cy="798329"/>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73528"/>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71858"/>
            <a:ext cx="3008313" cy="32227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29F14C-741D-4DCF-81F3-318A921494B1}"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94020891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DC19DF4-E873-4C25-AF0C-0037139F2DF7}"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163559191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EE61A3-BD18-46D0-A38E-D26DAE2DE5EC}"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2799389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28800" y="3577015"/>
            <a:ext cx="5486400" cy="39448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828800" y="627534"/>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828800" y="4014913"/>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756566-06A6-437E-B0F2-7958C2DB5B33}"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218414180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7510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7510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796590-CA42-4F12-A3EE-B07D100EB6D3}"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33935748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832294">
            <a:off x="27435" y="2303480"/>
            <a:ext cx="9144000" cy="433997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9411"/>
            <a:ext cx="9144000" cy="385763"/>
          </a:xfrm>
          <a:prstGeom prst="rect">
            <a:avLst/>
          </a:prstGeom>
        </p:spPr>
      </p:pic>
      <p:pic>
        <p:nvPicPr>
          <p:cNvPr id="9"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7812764" y="-860"/>
            <a:ext cx="1331237" cy="327929"/>
          </a:xfrm>
          <a:prstGeom prst="rect">
            <a:avLst/>
          </a:prstGeom>
          <a:noFill/>
          <a:ln>
            <a:noFill/>
          </a:ln>
        </p:spPr>
      </p:pic>
      <p:cxnSp>
        <p:nvCxnSpPr>
          <p:cNvPr id="10" name="直線コネクタ 9"/>
          <p:cNvCxnSpPr/>
          <p:nvPr userDrawn="1"/>
        </p:nvCxnSpPr>
        <p:spPr>
          <a:xfrm>
            <a:off x="611561" y="2400587"/>
            <a:ext cx="786682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Rectangle 3"/>
          <p:cNvSpPr>
            <a:spLocks noChangeArrowheads="1"/>
          </p:cNvSpPr>
          <p:nvPr userDrawn="1"/>
        </p:nvSpPr>
        <p:spPr bwMode="auto">
          <a:xfrm>
            <a:off x="622818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2" name="Text Box 8"/>
          <p:cNvSpPr txBox="1">
            <a:spLocks noChangeArrowheads="1"/>
          </p:cNvSpPr>
          <p:nvPr userDrawn="1"/>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79646">
                    <a:lumMod val="50000"/>
                  </a:srgbClr>
                </a:solidFill>
                <a:latin typeface="ＭＳ Ｐゴシック" charset="-128"/>
              </a:rPr>
              <a:t>COPYRIGHT ©</a:t>
            </a:r>
            <a:r>
              <a:rPr lang="en-US" altLang="ja-JP" sz="675" b="1" dirty="0" smtClean="0">
                <a:solidFill>
                  <a:srgbClr val="F79646">
                    <a:lumMod val="50000"/>
                  </a:srgbClr>
                </a:solidFill>
                <a:latin typeface="ＭＳ Ｐゴシック" charset="-128"/>
              </a:rPr>
              <a:t>2010-2017 </a:t>
            </a:r>
            <a:r>
              <a:rPr lang="en-US" altLang="ja-JP" sz="675" b="1" dirty="0">
                <a:solidFill>
                  <a:srgbClr val="F79646">
                    <a:lumMod val="50000"/>
                  </a:srgbClr>
                </a:solidFill>
                <a:latin typeface="ＭＳ Ｐゴシック" charset="-128"/>
              </a:rPr>
              <a:t>SYSTENA CORPORATION. ALL RIGHTS RESERVED</a:t>
            </a:r>
          </a:p>
        </p:txBody>
      </p:sp>
      <p:sp>
        <p:nvSpPr>
          <p:cNvPr id="2" name="タイトル 1"/>
          <p:cNvSpPr>
            <a:spLocks noGrp="1"/>
          </p:cNvSpPr>
          <p:nvPr>
            <p:ph type="ctrTitle"/>
          </p:nvPr>
        </p:nvSpPr>
        <p:spPr>
          <a:xfrm>
            <a:off x="685800" y="1597821"/>
            <a:ext cx="7702624" cy="802766"/>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26D74B0-CF9D-4C53-9D94-83D187EF0F14}"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8870289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3494CA3-A0B3-405F-88D1-76090082BD3D}"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0713984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AB59C70-5085-4BD9-A718-C316B06FD815}" type="datetime1">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02561758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2101BE-6CB8-4549-83FD-D3799E4F2DD1}"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9732873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4C38E75-34ED-41A2-8EFF-43B4F0972D14}" type="datetime1">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63256580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5095D93-5DCA-4E7C-9E06-E987A8300CFD}" type="datetime1">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853233175"/>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F5CA4FC-6F40-4950-AE88-70B305C6E034}" type="datetime1">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26081342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48877"/>
            <a:ext cx="3008313" cy="81977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48877"/>
            <a:ext cx="5111751" cy="412910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68651"/>
            <a:ext cx="3008313" cy="33093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1DBED6D-6B1D-484B-9C3E-7919AE9C31EF}"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64080156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49284"/>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08415"/>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74337"/>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5D3FF32-951C-4F18-9BB8-92B7A053A5D2}" type="datetime1">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529142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4.jpe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image" Target="../media/image13.png"/><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4.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image" Target="../media/image8.png"/><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4.jpe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8.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image" Target="../media/image2.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image" Target="../media/image4.jpeg"/><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image" Target="../media/image8.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image" Target="../media/image14.pn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4.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image" Target="../media/image4.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image" Target="../media/image16.jpeg"/><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5.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8.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4.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2.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8.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2.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4.jpe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7.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13.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7" descr="システナmaster5"/>
          <p:cNvPicPr>
            <a:picLocks noChangeAspect="1" noChangeArrowheads="1"/>
          </p:cNvPicPr>
          <p:nvPr/>
        </p:nvPicPr>
        <p:blipFill>
          <a:blip r:embed="rId14" cstate="print"/>
          <a:srcRect/>
          <a:stretch>
            <a:fillRect/>
          </a:stretch>
        </p:blipFill>
        <p:spPr bwMode="auto">
          <a:xfrm>
            <a:off x="0" y="4538662"/>
            <a:ext cx="9144000" cy="604838"/>
          </a:xfrm>
          <a:prstGeom prst="rect">
            <a:avLst/>
          </a:prstGeom>
          <a:noFill/>
          <a:ln w="9525">
            <a:noFill/>
            <a:miter lim="800000"/>
            <a:headEnd/>
            <a:tailEnd/>
          </a:ln>
        </p:spPr>
      </p:pic>
      <p:pic>
        <p:nvPicPr>
          <p:cNvPr id="9" name="図 3" descr="システナロゴマーク.JPG"/>
          <p:cNvPicPr>
            <a:picLocks noChangeAspect="1"/>
          </p:cNvPicPr>
          <p:nvPr/>
        </p:nvPicPr>
        <p:blipFill>
          <a:blip r:embed="rId15" cstate="print"/>
          <a:srcRect/>
          <a:stretch>
            <a:fillRect/>
          </a:stretch>
        </p:blipFill>
        <p:spPr bwMode="auto">
          <a:xfrm>
            <a:off x="7956550" y="1"/>
            <a:ext cx="1187451" cy="725091"/>
          </a:xfrm>
          <a:prstGeom prst="rect">
            <a:avLst/>
          </a:prstGeom>
          <a:noFill/>
          <a:ln w="9525">
            <a:noFill/>
            <a:miter lim="800000"/>
            <a:headEnd/>
            <a:tailEnd/>
          </a:ln>
        </p:spPr>
      </p:pic>
      <p:sp>
        <p:nvSpPr>
          <p:cNvPr id="10" name="Rectangle 3"/>
          <p:cNvSpPr>
            <a:spLocks noChangeArrowheads="1"/>
          </p:cNvSpPr>
          <p:nvPr/>
        </p:nvSpPr>
        <p:spPr bwMode="auto">
          <a:xfrm>
            <a:off x="644366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346656" y="553641"/>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346655" y="135136"/>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426CE9-811A-4610-A696-F15B65D46599}"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
        <p:nvSpPr>
          <p:cNvPr id="8" name="Text Box 8"/>
          <p:cNvSpPr txBox="1">
            <a:spLocks noChangeArrowheads="1"/>
          </p:cNvSpPr>
          <p:nvPr/>
        </p:nvSpPr>
        <p:spPr bwMode="auto">
          <a:xfrm>
            <a:off x="5148066" y="5007769"/>
            <a:ext cx="421818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Tree>
    <p:extLst>
      <p:ext uri="{BB962C8B-B14F-4D97-AF65-F5344CB8AC3E}">
        <p14:creationId xmlns:p14="http://schemas.microsoft.com/office/powerpoint/2010/main" val="1490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p:nvPicPr>
        <p:blipFill>
          <a:blip r:embed="rId13" cstate="print"/>
          <a:srcRect/>
          <a:stretch>
            <a:fillRect/>
          </a:stretch>
        </p:blipFill>
        <p:spPr bwMode="auto">
          <a:xfrm>
            <a:off x="7246149" y="4467638"/>
            <a:ext cx="1897852" cy="467685"/>
          </a:xfrm>
          <a:prstGeom prst="rect">
            <a:avLst/>
          </a:prstGeom>
          <a:noFill/>
          <a:ln w="9525">
            <a:noFill/>
            <a:miter lim="800000"/>
            <a:headEnd/>
            <a:tailEnd/>
          </a:ln>
        </p:spPr>
      </p:pic>
      <p:sp>
        <p:nvSpPr>
          <p:cNvPr id="8" name="正方形/長方形 7"/>
          <p:cNvSpPr/>
          <p:nvPr/>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p:nvPicPr>
        <p:blipFill>
          <a:blip r:embed="rId14"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p:nvSpPr>
        <p:spPr>
          <a:xfrm>
            <a:off x="395526" y="428352"/>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46450">
            <a:off x="1143000" y="-222076"/>
            <a:ext cx="6858000" cy="5786632"/>
          </a:xfrm>
          <a:prstGeom prst="rect">
            <a:avLst/>
          </a:prstGeom>
        </p:spPr>
      </p:pic>
      <p:sp>
        <p:nvSpPr>
          <p:cNvPr id="2" name="タイトル プレースホルダー 1"/>
          <p:cNvSpPr>
            <a:spLocks noGrp="1"/>
          </p:cNvSpPr>
          <p:nvPr>
            <p:ph type="title"/>
          </p:nvPr>
        </p:nvSpPr>
        <p:spPr>
          <a:xfrm>
            <a:off x="412268" y="2075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797458"/>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C01DE8-E88E-4FC5-BF7A-374C6625347C}" type="datetime1">
              <a:rPr kumimoji="1" lang="ja-JP" altLang="en-US" smtClean="0"/>
              <a:t>2019/10/1</a:t>
            </a:fld>
            <a:endParaRPr kumimoji="1" lang="ja-JP" altLang="en-US" dirty="0"/>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15505107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p:nvPicPr>
        <p:blipFill>
          <a:blip r:embed="rId13" cstate="print"/>
          <a:srcRect/>
          <a:stretch>
            <a:fillRect/>
          </a:stretch>
        </p:blipFill>
        <p:spPr bwMode="auto">
          <a:xfrm>
            <a:off x="7246149" y="4454946"/>
            <a:ext cx="1897852" cy="467685"/>
          </a:xfrm>
          <a:prstGeom prst="rect">
            <a:avLst/>
          </a:prstGeom>
          <a:noFill/>
          <a:ln w="9525">
            <a:noFill/>
            <a:miter lim="800000"/>
            <a:headEnd/>
            <a:tailEnd/>
          </a:ln>
        </p:spPr>
      </p:pic>
      <p:sp>
        <p:nvSpPr>
          <p:cNvPr id="8" name="正方形/長方形 7"/>
          <p:cNvSpPr/>
          <p:nvPr/>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p:nvPicPr>
        <p:blipFill>
          <a:blip r:embed="rId14"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p:nvSpPr>
        <p:spPr>
          <a:xfrm>
            <a:off x="395526" y="428352"/>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08517" y="4990136"/>
            <a:ext cx="2135484" cy="200202"/>
          </a:xfrm>
          <a:prstGeom prst="rect">
            <a:avLst/>
          </a:prstGeom>
        </p:spPr>
      </p:pic>
      <p:sp>
        <p:nvSpPr>
          <p:cNvPr id="2" name="タイトル プレースホルダー 1"/>
          <p:cNvSpPr>
            <a:spLocks noGrp="1"/>
          </p:cNvSpPr>
          <p:nvPr>
            <p:ph type="title"/>
          </p:nvPr>
        </p:nvSpPr>
        <p:spPr>
          <a:xfrm>
            <a:off x="427523" y="2075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AC27C72-CD42-4B51-91EA-833403469A13}"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09098388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13" cstate="print"/>
          <a:srcRect/>
          <a:stretch>
            <a:fillRect/>
          </a:stretch>
        </p:blipFill>
        <p:spPr bwMode="auto">
          <a:xfrm>
            <a:off x="8178926" y="5965"/>
            <a:ext cx="929475" cy="567563"/>
          </a:xfrm>
          <a:prstGeom prst="rect">
            <a:avLst/>
          </a:prstGeom>
          <a:noFill/>
          <a:ln w="9525">
            <a:noFill/>
            <a:miter lim="800000"/>
            <a:headEnd/>
            <a:tailEnd/>
          </a:ln>
        </p:spPr>
      </p:pic>
      <p:sp>
        <p:nvSpPr>
          <p:cNvPr id="10" name="Rectangle 3"/>
          <p:cNvSpPr>
            <a:spLocks noChangeArrowheads="1"/>
          </p:cNvSpPr>
          <p:nvPr/>
        </p:nvSpPr>
        <p:spPr bwMode="auto">
          <a:xfrm>
            <a:off x="666023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1" name="正方形/長方形 10"/>
          <p:cNvSpPr/>
          <p:nvPr/>
        </p:nvSpPr>
        <p:spPr>
          <a:xfrm>
            <a:off x="395526" y="57352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テキスト ボックス 11"/>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3" name="図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4"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29666" y="4541508"/>
            <a:ext cx="1897852" cy="467685"/>
          </a:xfrm>
          <a:prstGeom prst="rect">
            <a:avLst/>
          </a:prstGeom>
          <a:noFill/>
          <a:ln w="9525">
            <a:noFill/>
            <a:miter lim="800000"/>
            <a:headEnd/>
            <a:tailEnd/>
          </a:ln>
        </p:spPr>
      </p:pic>
      <p:sp>
        <p:nvSpPr>
          <p:cNvPr id="2" name="タイトル プレースホルダー 1"/>
          <p:cNvSpPr>
            <a:spLocks noGrp="1"/>
          </p:cNvSpPr>
          <p:nvPr>
            <p:ph type="title"/>
          </p:nvPr>
        </p:nvSpPr>
        <p:spPr>
          <a:xfrm>
            <a:off x="522375" y="101222"/>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005577"/>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480ED9F-5608-45AE-91BF-81454698F15B}"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89243111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13" cstate="print"/>
          <a:srcRect/>
          <a:stretch>
            <a:fillRect/>
          </a:stretch>
        </p:blipFill>
        <p:spPr bwMode="auto">
          <a:xfrm>
            <a:off x="8178926" y="5965"/>
            <a:ext cx="929475" cy="567563"/>
          </a:xfrm>
          <a:prstGeom prst="rect">
            <a:avLst/>
          </a:prstGeom>
          <a:noFill/>
          <a:ln w="9525">
            <a:noFill/>
            <a:miter lim="800000"/>
            <a:headEnd/>
            <a:tailEnd/>
          </a:ln>
        </p:spPr>
      </p:pic>
      <p:sp>
        <p:nvSpPr>
          <p:cNvPr id="10" name="正方形/長方形 9"/>
          <p:cNvSpPr/>
          <p:nvPr/>
        </p:nvSpPr>
        <p:spPr>
          <a:xfrm>
            <a:off x="395526" y="57352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1" name="テキスト ボックス 10"/>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2" name="図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3"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7246149" y="4120422"/>
            <a:ext cx="1897852" cy="467685"/>
          </a:xfrm>
          <a:prstGeom prst="rect">
            <a:avLst/>
          </a:prstGeom>
          <a:noFill/>
          <a:ln w="9525">
            <a:noFill/>
            <a:miter lim="800000"/>
            <a:headEnd/>
            <a:tailEnd/>
          </a:ln>
        </p:spPr>
      </p:pic>
      <p:sp>
        <p:nvSpPr>
          <p:cNvPr id="14" name="Rectangle 3"/>
          <p:cNvSpPr>
            <a:spLocks noChangeArrowheads="1"/>
          </p:cNvSpPr>
          <p:nvPr/>
        </p:nvSpPr>
        <p:spPr bwMode="auto">
          <a:xfrm>
            <a:off x="6732242" y="-325"/>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2" name="タイトル プレースホルダー 1"/>
          <p:cNvSpPr>
            <a:spLocks noGrp="1"/>
          </p:cNvSpPr>
          <p:nvPr>
            <p:ph type="title"/>
          </p:nvPr>
        </p:nvSpPr>
        <p:spPr>
          <a:xfrm>
            <a:off x="467544" y="124519"/>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735547"/>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BDF74E-7E03-4842-8171-B047243EF061}"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33804217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図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658230"/>
            <a:ext cx="9144000" cy="485270"/>
          </a:xfrm>
          <a:prstGeom prst="rect">
            <a:avLst/>
          </a:prstGeom>
        </p:spPr>
      </p:pic>
      <p:cxnSp>
        <p:nvCxnSpPr>
          <p:cNvPr id="13" name="直線コネクタ 12"/>
          <p:cNvCxnSpPr/>
          <p:nvPr/>
        </p:nvCxnSpPr>
        <p:spPr>
          <a:xfrm>
            <a:off x="539552" y="519522"/>
            <a:ext cx="7992888" cy="5652"/>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4" name="Rectangle 3"/>
          <p:cNvSpPr>
            <a:spLocks noChangeArrowheads="1"/>
          </p:cNvSpPr>
          <p:nvPr/>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pic>
        <p:nvPicPr>
          <p:cNvPr id="15"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434064" y="131873"/>
            <a:ext cx="1596614" cy="393301"/>
          </a:xfrm>
          <a:prstGeom prst="rect">
            <a:avLst/>
          </a:prstGeom>
          <a:noFill/>
          <a:ln w="9525">
            <a:noFill/>
            <a:miter lim="800000"/>
            <a:headEnd/>
            <a:tailEnd/>
          </a:ln>
        </p:spPr>
      </p:pic>
      <p:sp>
        <p:nvSpPr>
          <p:cNvPr id="16" name="Text Box 8"/>
          <p:cNvSpPr txBox="1">
            <a:spLocks noChangeArrowheads="1"/>
          </p:cNvSpPr>
          <p:nvPr/>
        </p:nvSpPr>
        <p:spPr bwMode="auto">
          <a:xfrm>
            <a:off x="4369654" y="4937317"/>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lumMod val="75000"/>
                  </a:schemeClr>
                </a:solidFill>
                <a:latin typeface="+mj-ea"/>
                <a:ea typeface="+mj-ea"/>
              </a:rPr>
              <a:t>COPYRIGHT ©</a:t>
            </a:r>
            <a:r>
              <a:rPr lang="en-US" altLang="ja-JP" sz="788" b="1" dirty="0" smtClean="0">
                <a:solidFill>
                  <a:schemeClr val="accent3">
                    <a:lumMod val="75000"/>
                  </a:schemeClr>
                </a:solidFill>
                <a:latin typeface="+mj-ea"/>
                <a:ea typeface="+mj-ea"/>
              </a:rPr>
              <a:t>2010-2017 </a:t>
            </a:r>
            <a:r>
              <a:rPr lang="en-US" altLang="ja-JP" sz="788" b="1" dirty="0">
                <a:solidFill>
                  <a:schemeClr val="accent3">
                    <a:lumMod val="75000"/>
                  </a:schemeClr>
                </a:solidFill>
                <a:latin typeface="+mj-ea"/>
                <a:ea typeface="+mj-ea"/>
              </a:rPr>
              <a:t>SYSTENA CORPORATION. ALL RIGHTS RESERVED</a:t>
            </a:r>
          </a:p>
        </p:txBody>
      </p:sp>
      <p:sp>
        <p:nvSpPr>
          <p:cNvPr id="2" name="タイトル プレースホルダー 1"/>
          <p:cNvSpPr>
            <a:spLocks noGrp="1"/>
          </p:cNvSpPr>
          <p:nvPr>
            <p:ph type="title"/>
          </p:nvPr>
        </p:nvSpPr>
        <p:spPr>
          <a:xfrm>
            <a:off x="467576" y="92241"/>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874514"/>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835C97E-B1A7-4ADC-9449-86244002DE79}"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04483275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 y="0"/>
            <a:ext cx="1662399" cy="1113588"/>
          </a:xfrm>
          <a:prstGeom prst="rect">
            <a:avLst/>
          </a:prstGeom>
        </p:spPr>
      </p:pic>
      <p:cxnSp>
        <p:nvCxnSpPr>
          <p:cNvPr id="8" name="直線コネクタ 7"/>
          <p:cNvCxnSpPr/>
          <p:nvPr/>
        </p:nvCxnSpPr>
        <p:spPr>
          <a:xfrm>
            <a:off x="1203703" y="544433"/>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pic>
        <p:nvPicPr>
          <p:cNvPr id="10" name="Picture 6" descr="システナロゴ1"/>
          <p:cNvPicPr>
            <a:picLocks noChangeAspect="1" noChangeArrowheads="1"/>
          </p:cNvPicPr>
          <p:nvPr/>
        </p:nvPicPr>
        <p:blipFill>
          <a:blip r:embed="rId14" cstate="print"/>
          <a:srcRect/>
          <a:stretch>
            <a:fillRect/>
          </a:stretch>
        </p:blipFill>
        <p:spPr bwMode="auto">
          <a:xfrm>
            <a:off x="32893" y="4750200"/>
            <a:ext cx="1596614" cy="393301"/>
          </a:xfrm>
          <a:prstGeom prst="rect">
            <a:avLst/>
          </a:prstGeom>
          <a:noFill/>
          <a:ln w="9525">
            <a:noFill/>
            <a:miter lim="800000"/>
            <a:headEnd/>
            <a:tailEnd/>
          </a:ln>
        </p:spPr>
      </p:pic>
      <p:sp>
        <p:nvSpPr>
          <p:cNvPr id="11" name="Text Box 8"/>
          <p:cNvSpPr txBox="1">
            <a:spLocks noChangeArrowheads="1"/>
          </p:cNvSpPr>
          <p:nvPr/>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971600" y="13748"/>
            <a:ext cx="7355160" cy="63758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3ADA947-3683-481E-8F58-F365DA8581FB}"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25222877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図 2" descr="キャッチ.bmp"/>
          <p:cNvPicPr>
            <a:picLocks noChangeAspect="1"/>
          </p:cNvPicPr>
          <p:nvPr/>
        </p:nvPicPr>
        <p:blipFill>
          <a:blip r:embed="rId13" cstate="print"/>
          <a:srcRect/>
          <a:stretch>
            <a:fillRect/>
          </a:stretch>
        </p:blipFill>
        <p:spPr bwMode="auto">
          <a:xfrm>
            <a:off x="250825" y="4769644"/>
            <a:ext cx="3352800" cy="178594"/>
          </a:xfrm>
          <a:prstGeom prst="rect">
            <a:avLst/>
          </a:prstGeom>
          <a:noFill/>
          <a:ln w="9525">
            <a:noFill/>
            <a:miter lim="800000"/>
            <a:headEnd/>
            <a:tailEnd/>
          </a:ln>
        </p:spPr>
      </p:pic>
      <p:cxnSp>
        <p:nvCxnSpPr>
          <p:cNvPr id="22" name="直線コネクタ 21"/>
          <p:cNvCxnSpPr/>
          <p:nvPr/>
        </p:nvCxnSpPr>
        <p:spPr>
          <a:xfrm>
            <a:off x="1210256" y="608410"/>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23" name="Picture 6" descr="システナロゴ1"/>
          <p:cNvPicPr>
            <a:picLocks noChangeAspect="1" noChangeArrowheads="1"/>
          </p:cNvPicPr>
          <p:nvPr/>
        </p:nvPicPr>
        <p:blipFill>
          <a:blip r:embed="rId14" cstate="print"/>
          <a:srcRect/>
          <a:stretch>
            <a:fillRect/>
          </a:stretch>
        </p:blipFill>
        <p:spPr bwMode="auto">
          <a:xfrm>
            <a:off x="6588126" y="4513661"/>
            <a:ext cx="2555875" cy="629840"/>
          </a:xfrm>
          <a:prstGeom prst="rect">
            <a:avLst/>
          </a:prstGeom>
          <a:noFill/>
          <a:ln w="9525">
            <a:noFill/>
            <a:miter lim="800000"/>
            <a:headEnd/>
            <a:tailEnd/>
          </a:ln>
        </p:spPr>
      </p:pic>
      <p:sp>
        <p:nvSpPr>
          <p:cNvPr id="24" name="Line 7"/>
          <p:cNvSpPr>
            <a:spLocks noChangeShapeType="1"/>
          </p:cNvSpPr>
          <p:nvPr/>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25" name="Text Box 8"/>
          <p:cNvSpPr txBox="1">
            <a:spLocks noChangeArrowheads="1"/>
          </p:cNvSpPr>
          <p:nvPr/>
        </p:nvSpPr>
        <p:spPr bwMode="auto">
          <a:xfrm>
            <a:off x="147638" y="4995863"/>
            <a:ext cx="4136331"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SYSTENA </a:t>
            </a:r>
            <a:r>
              <a:rPr lang="en-US" altLang="ja-JP" sz="675" b="1" dirty="0">
                <a:solidFill>
                  <a:srgbClr val="F8A706"/>
                </a:solidFill>
                <a:latin typeface="ＭＳ Ｐゴシック" charset="-128"/>
              </a:rPr>
              <a:t>CORPORATION. ALL RIGHTS RESERVED</a:t>
            </a:r>
          </a:p>
        </p:txBody>
      </p:sp>
      <p:pic>
        <p:nvPicPr>
          <p:cNvPr id="26" name="図 3" descr="システナロゴマーク.JPG"/>
          <p:cNvPicPr>
            <a:picLocks noChangeAspect="1"/>
          </p:cNvPicPr>
          <p:nvPr/>
        </p:nvPicPr>
        <p:blipFill>
          <a:blip r:embed="rId15" cstate="print"/>
          <a:srcRect/>
          <a:stretch>
            <a:fillRect/>
          </a:stretch>
        </p:blipFill>
        <p:spPr bwMode="auto">
          <a:xfrm>
            <a:off x="1" y="1"/>
            <a:ext cx="1187451" cy="725091"/>
          </a:xfrm>
          <a:prstGeom prst="rect">
            <a:avLst/>
          </a:prstGeom>
          <a:noFill/>
          <a:ln w="9525">
            <a:noFill/>
            <a:miter lim="800000"/>
            <a:headEnd/>
            <a:tailEnd/>
          </a:ln>
        </p:spPr>
      </p:pic>
      <p:sp>
        <p:nvSpPr>
          <p:cNvPr id="27"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sp>
        <p:nvSpPr>
          <p:cNvPr id="2" name="タイトル プレースホルダー 1"/>
          <p:cNvSpPr>
            <a:spLocks noGrp="1"/>
          </p:cNvSpPr>
          <p:nvPr>
            <p:ph type="title"/>
          </p:nvPr>
        </p:nvSpPr>
        <p:spPr>
          <a:xfrm>
            <a:off x="1210253" y="195485"/>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67544" y="1005577"/>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3DE9714-DFB2-40C9-94CD-5C2870FC1A1E}"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7073295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線コネクタ 6"/>
          <p:cNvCxnSpPr/>
          <p:nvPr/>
        </p:nvCxnSpPr>
        <p:spPr>
          <a:xfrm>
            <a:off x="328788" y="627534"/>
            <a:ext cx="848642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9" name="図 2" descr="キャッチ.bmp"/>
          <p:cNvPicPr>
            <a:picLocks noChangeAspect="1"/>
          </p:cNvPicPr>
          <p:nvPr/>
        </p:nvPicPr>
        <p:blipFill>
          <a:blip r:embed="rId13" cstate="print"/>
          <a:srcRect/>
          <a:stretch>
            <a:fillRect/>
          </a:stretch>
        </p:blipFill>
        <p:spPr bwMode="auto">
          <a:xfrm>
            <a:off x="107951" y="66676"/>
            <a:ext cx="3352800" cy="178594"/>
          </a:xfrm>
          <a:prstGeom prst="rect">
            <a:avLst/>
          </a:prstGeom>
          <a:noFill/>
          <a:ln w="9525">
            <a:noFill/>
            <a:miter lim="800000"/>
            <a:headEnd/>
            <a:tailEnd/>
          </a:ln>
        </p:spPr>
      </p:pic>
      <p:pic>
        <p:nvPicPr>
          <p:cNvPr id="10" name="Picture 6" descr="bg_contents_02"/>
          <p:cNvPicPr>
            <a:picLocks noChangeAspect="1" noChangeArrowheads="1"/>
          </p:cNvPicPr>
          <p:nvPr/>
        </p:nvPicPr>
        <p:blipFill>
          <a:blip r:embed="rId14" cstate="print"/>
          <a:srcRect/>
          <a:stretch>
            <a:fillRect/>
          </a:stretch>
        </p:blipFill>
        <p:spPr bwMode="auto">
          <a:xfrm>
            <a:off x="0" y="4254104"/>
            <a:ext cx="9144000" cy="889397"/>
          </a:xfrm>
          <a:prstGeom prst="rect">
            <a:avLst/>
          </a:prstGeom>
          <a:noFill/>
          <a:ln w="9525">
            <a:noFill/>
            <a:miter lim="800000"/>
            <a:headEnd/>
            <a:tailEnd/>
          </a:ln>
        </p:spPr>
      </p:pic>
      <p:sp>
        <p:nvSpPr>
          <p:cNvPr id="11" name="Text Box 7"/>
          <p:cNvSpPr txBox="1">
            <a:spLocks noChangeArrowheads="1"/>
          </p:cNvSpPr>
          <p:nvPr/>
        </p:nvSpPr>
        <p:spPr bwMode="auto">
          <a:xfrm>
            <a:off x="0" y="4972050"/>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57200" y="205979"/>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27069"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D42F37-AC15-4CB0-BA0A-12C8229E104A}"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7890019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3851277" y="1221583"/>
            <a:ext cx="5292725" cy="3278981"/>
          </a:xfrm>
          <a:prstGeom prst="rect">
            <a:avLst/>
          </a:prstGeom>
          <a:noFill/>
          <a:ln w="9525">
            <a:noFill/>
            <a:miter lim="800000"/>
            <a:headEnd/>
            <a:tailEnd/>
          </a:ln>
        </p:spPr>
      </p:pic>
      <p:pic>
        <p:nvPicPr>
          <p:cNvPr id="8" name="Picture 8" descr="システナmaster5"/>
          <p:cNvPicPr>
            <a:picLocks noChangeAspect="1" noChangeArrowheads="1"/>
          </p:cNvPicPr>
          <p:nvPr/>
        </p:nvPicPr>
        <p:blipFill>
          <a:blip r:embed="rId14" cstate="print"/>
          <a:srcRect/>
          <a:stretch>
            <a:fillRect/>
          </a:stretch>
        </p:blipFill>
        <p:spPr bwMode="auto">
          <a:xfrm>
            <a:off x="0" y="4538662"/>
            <a:ext cx="9144000" cy="604838"/>
          </a:xfrm>
          <a:prstGeom prst="rect">
            <a:avLst/>
          </a:prstGeom>
          <a:noFill/>
          <a:ln w="9525">
            <a:noFill/>
            <a:miter lim="800000"/>
            <a:headEnd/>
            <a:tailEnd/>
          </a:ln>
        </p:spPr>
      </p:pic>
      <p:sp>
        <p:nvSpPr>
          <p:cNvPr id="9" name="Text Box 9"/>
          <p:cNvSpPr txBox="1">
            <a:spLocks noChangeArrowheads="1"/>
          </p:cNvSpPr>
          <p:nvPr/>
        </p:nvSpPr>
        <p:spPr bwMode="auto">
          <a:xfrm>
            <a:off x="5004050" y="5007769"/>
            <a:ext cx="4362203"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
        <p:nvSpPr>
          <p:cNvPr id="10"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438730" y="498872"/>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438731" y="33468"/>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45601" y="843559"/>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025A57-7FA3-4275-A6C6-F52F82F521BA}"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0140292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1" y="1329930"/>
            <a:ext cx="5292725" cy="3278981"/>
          </a:xfrm>
          <a:prstGeom prst="rect">
            <a:avLst/>
          </a:prstGeom>
          <a:noFill/>
          <a:ln w="9525">
            <a:noFill/>
            <a:miter lim="800000"/>
            <a:headEnd/>
            <a:tailEnd/>
          </a:ln>
        </p:spPr>
      </p:pic>
      <p:pic>
        <p:nvPicPr>
          <p:cNvPr id="8" name="図 2" descr="キャッチ.bmp"/>
          <p:cNvPicPr>
            <a:picLocks noChangeAspect="1"/>
          </p:cNvPicPr>
          <p:nvPr/>
        </p:nvPicPr>
        <p:blipFill>
          <a:blip r:embed="rId14" cstate="print"/>
          <a:srcRect/>
          <a:stretch>
            <a:fillRect/>
          </a:stretch>
        </p:blipFill>
        <p:spPr bwMode="auto">
          <a:xfrm>
            <a:off x="250825" y="4769644"/>
            <a:ext cx="3352800" cy="178594"/>
          </a:xfrm>
          <a:prstGeom prst="rect">
            <a:avLst/>
          </a:prstGeom>
          <a:noFill/>
          <a:ln w="9525">
            <a:noFill/>
            <a:miter lim="800000"/>
            <a:headEnd/>
            <a:tailEnd/>
          </a:ln>
        </p:spPr>
      </p:pic>
      <p:cxnSp>
        <p:nvCxnSpPr>
          <p:cNvPr id="9" name="直線コネクタ 8"/>
          <p:cNvCxnSpPr/>
          <p:nvPr/>
        </p:nvCxnSpPr>
        <p:spPr>
          <a:xfrm>
            <a:off x="492475" y="447675"/>
            <a:ext cx="8183983"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11" name="Picture 8" descr="システナロゴ1"/>
          <p:cNvPicPr>
            <a:picLocks noChangeAspect="1" noChangeArrowheads="1"/>
          </p:cNvPicPr>
          <p:nvPr/>
        </p:nvPicPr>
        <p:blipFill>
          <a:blip r:embed="rId15" cstate="print"/>
          <a:srcRect/>
          <a:stretch>
            <a:fillRect/>
          </a:stretch>
        </p:blipFill>
        <p:spPr bwMode="auto">
          <a:xfrm>
            <a:off x="6588126" y="4513661"/>
            <a:ext cx="2555875" cy="629840"/>
          </a:xfrm>
          <a:prstGeom prst="rect">
            <a:avLst/>
          </a:prstGeom>
          <a:noFill/>
          <a:ln w="9525">
            <a:noFill/>
            <a:miter lim="800000"/>
            <a:headEnd/>
            <a:tailEnd/>
          </a:ln>
        </p:spPr>
      </p:pic>
      <p:sp>
        <p:nvSpPr>
          <p:cNvPr id="12" name="Line 9"/>
          <p:cNvSpPr>
            <a:spLocks noChangeShapeType="1"/>
          </p:cNvSpPr>
          <p:nvPr/>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3" name="Text Box 10"/>
          <p:cNvSpPr txBox="1">
            <a:spLocks noChangeArrowheads="1"/>
          </p:cNvSpPr>
          <p:nvPr/>
        </p:nvSpPr>
        <p:spPr bwMode="auto">
          <a:xfrm>
            <a:off x="147638" y="4995863"/>
            <a:ext cx="428034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92475" y="8747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73D55A-6975-4DA2-A968-B9132554E800}"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24636464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 y="4765776"/>
            <a:ext cx="9144000" cy="385763"/>
          </a:xfrm>
          <a:prstGeom prst="rect">
            <a:avLst/>
          </a:prstGeom>
        </p:spPr>
      </p:pic>
      <p:pic>
        <p:nvPicPr>
          <p:cNvPr id="8" name="Picture 6" descr="システナロゴ1"/>
          <p:cNvPicPr>
            <a:picLocks noChangeAspect="1" noChangeArrowheads="1"/>
          </p:cNvPicPr>
          <p:nvPr/>
        </p:nvPicPr>
        <p:blipFill>
          <a:blip r:embed="rId15" cstate="print"/>
          <a:srcRect/>
          <a:stretch>
            <a:fillRect/>
          </a:stretch>
        </p:blipFill>
        <p:spPr bwMode="auto">
          <a:xfrm>
            <a:off x="7752955" y="149378"/>
            <a:ext cx="1259229" cy="310191"/>
          </a:xfrm>
          <a:prstGeom prst="rect">
            <a:avLst/>
          </a:prstGeom>
          <a:noFill/>
          <a:ln w="9525">
            <a:noFill/>
            <a:miter lim="800000"/>
            <a:headEnd/>
            <a:tailEnd/>
          </a:ln>
        </p:spPr>
      </p:pic>
      <p:cxnSp>
        <p:nvCxnSpPr>
          <p:cNvPr id="9" name="直線コネクタ 8"/>
          <p:cNvCxnSpPr/>
          <p:nvPr/>
        </p:nvCxnSpPr>
        <p:spPr>
          <a:xfrm>
            <a:off x="286459" y="483345"/>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ext Box 8"/>
          <p:cNvSpPr txBox="1">
            <a:spLocks noChangeArrowheads="1"/>
          </p:cNvSpPr>
          <p:nvPr/>
        </p:nvSpPr>
        <p:spPr bwMode="auto">
          <a:xfrm>
            <a:off x="-11919" y="4978415"/>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pic>
        <p:nvPicPr>
          <p:cNvPr id="12" name="図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99855" y="4898310"/>
            <a:ext cx="3555556" cy="333334"/>
          </a:xfrm>
          <a:prstGeom prst="rect">
            <a:avLst/>
          </a:prstGeom>
        </p:spPr>
      </p:pic>
      <p:sp>
        <p:nvSpPr>
          <p:cNvPr id="2" name="タイトル プレースホルダー 1"/>
          <p:cNvSpPr>
            <a:spLocks noGrp="1"/>
          </p:cNvSpPr>
          <p:nvPr>
            <p:ph type="title"/>
          </p:nvPr>
        </p:nvSpPr>
        <p:spPr>
          <a:xfrm>
            <a:off x="286459" y="549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6135"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54733DF-030F-44AF-9AC4-8041FD5F7335}"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82A83BE-F68A-4BCB-9378-31BD4777DDC4}" type="slidenum">
              <a:rPr kumimoji="1" lang="ja-JP" altLang="en-US" smtClean="0"/>
              <a:t>‹#›</a:t>
            </a:fld>
            <a:endParaRPr kumimoji="1" lang="ja-JP" altLang="en-US"/>
          </a:p>
        </p:txBody>
      </p:sp>
      <p:sp>
        <p:nvSpPr>
          <p:cNvPr id="10" name="Rectangle 3"/>
          <p:cNvSpPr>
            <a:spLocks noChangeArrowheads="1"/>
          </p:cNvSpPr>
          <p:nvPr/>
        </p:nvSpPr>
        <p:spPr bwMode="auto">
          <a:xfrm>
            <a:off x="7643219" y="-781"/>
            <a:ext cx="1512701" cy="171274"/>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Tree>
    <p:extLst>
      <p:ext uri="{BB962C8B-B14F-4D97-AF65-F5344CB8AC3E}">
        <p14:creationId xmlns:p14="http://schemas.microsoft.com/office/powerpoint/2010/main" val="73193855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pic>
        <p:nvPicPr>
          <p:cNvPr id="8"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6927308" y="4140913"/>
            <a:ext cx="2208191" cy="543953"/>
          </a:xfrm>
          <a:prstGeom prst="rect">
            <a:avLst/>
          </a:prstGeom>
          <a:noFill/>
          <a:ln w="9525">
            <a:noFill/>
            <a:miter lim="800000"/>
            <a:headEnd/>
            <a:tailEnd/>
          </a:ln>
        </p:spPr>
      </p:pic>
      <p:cxnSp>
        <p:nvCxnSpPr>
          <p:cNvPr id="9" name="直線コネクタ 8"/>
          <p:cNvCxnSpPr/>
          <p:nvPr/>
        </p:nvCxnSpPr>
        <p:spPr>
          <a:xfrm>
            <a:off x="467547" y="519522"/>
            <a:ext cx="795795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pic>
        <p:nvPicPr>
          <p:cNvPr id="11" name="図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90847" y="4838066"/>
            <a:ext cx="3555556" cy="333334"/>
          </a:xfrm>
          <a:prstGeom prst="rect">
            <a:avLst/>
          </a:prstGeom>
        </p:spPr>
      </p:pic>
      <p:sp>
        <p:nvSpPr>
          <p:cNvPr id="12" name="Text Box 8"/>
          <p:cNvSpPr txBox="1">
            <a:spLocks noChangeArrowheads="1"/>
          </p:cNvSpPr>
          <p:nvPr/>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67546" y="8747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0130" y="755035"/>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998204-D52D-4531-AD29-F4F3278F72AB}"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208249869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cxnSp>
        <p:nvCxnSpPr>
          <p:cNvPr id="8" name="直線コネクタ 7"/>
          <p:cNvCxnSpPr/>
          <p:nvPr/>
        </p:nvCxnSpPr>
        <p:spPr>
          <a:xfrm>
            <a:off x="326615" y="465516"/>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7342190"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Vijaya" pitchFamily="34" charset="0"/>
                <a:ea typeface="HGPｺﾞｼｯｸE" pitchFamily="50" charset="-128"/>
                <a:cs typeface="Vijaya" pitchFamily="34" charset="0"/>
              </a:rPr>
              <a:t>Confidential Information</a:t>
            </a:r>
          </a:p>
        </p:txBody>
      </p:sp>
      <p:pic>
        <p:nvPicPr>
          <p:cNvPr id="10" name="図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73799" y="4728965"/>
            <a:ext cx="3555556" cy="333334"/>
          </a:xfrm>
          <a:prstGeom prst="rect">
            <a:avLst/>
          </a:prstGeom>
        </p:spPr>
      </p:pic>
      <p:sp>
        <p:nvSpPr>
          <p:cNvPr id="11" name="正方形/長方形 10"/>
          <p:cNvSpPr/>
          <p:nvPr/>
        </p:nvSpPr>
        <p:spPr>
          <a:xfrm>
            <a:off x="103199" y="4718303"/>
            <a:ext cx="1440160" cy="3280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Text Box 8"/>
          <p:cNvSpPr txBox="1">
            <a:spLocks noChangeArrowheads="1"/>
          </p:cNvSpPr>
          <p:nvPr/>
        </p:nvSpPr>
        <p:spPr bwMode="auto">
          <a:xfrm>
            <a:off x="4611092" y="4959768"/>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a:t>
            </a:r>
            <a:r>
              <a:rPr lang="ja-JP" altLang="en-US" sz="675" b="1" dirty="0" smtClean="0">
                <a:solidFill>
                  <a:schemeClr val="accent6">
                    <a:lumMod val="50000"/>
                  </a:schemeClr>
                </a:solidFill>
                <a:latin typeface="ＭＳ Ｐゴシック" charset="-128"/>
              </a:rPr>
              <a:t>　</a:t>
            </a:r>
            <a:r>
              <a:rPr lang="en-US" altLang="ja-JP" sz="675" b="1" dirty="0" smtClean="0">
                <a:solidFill>
                  <a:schemeClr val="accent6">
                    <a:lumMod val="50000"/>
                  </a:schemeClr>
                </a:solidFill>
                <a:latin typeface="ＭＳ Ｐゴシック" charset="-128"/>
              </a:rPr>
              <a:t>SYSTENA </a:t>
            </a:r>
            <a:r>
              <a:rPr lang="en-US" altLang="ja-JP" sz="675" b="1" dirty="0">
                <a:solidFill>
                  <a:schemeClr val="accent6">
                    <a:lumMod val="50000"/>
                  </a:schemeClr>
                </a:solidFill>
                <a:latin typeface="ＭＳ Ｐゴシック" charset="-128"/>
              </a:rPr>
              <a:t>CORPORATION. ALL RIGHTS RESERVED</a:t>
            </a:r>
          </a:p>
        </p:txBody>
      </p:sp>
      <p:pic>
        <p:nvPicPr>
          <p:cNvPr id="13"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119958" y="4725640"/>
            <a:ext cx="1331639" cy="328028"/>
          </a:xfrm>
          <a:prstGeom prst="rect">
            <a:avLst/>
          </a:prstGeom>
          <a:noFill/>
          <a:ln w="9525">
            <a:noFill/>
            <a:miter lim="800000"/>
            <a:headEnd/>
            <a:tailEnd/>
          </a:ln>
        </p:spPr>
      </p:pic>
      <p:sp>
        <p:nvSpPr>
          <p:cNvPr id="2" name="タイトル プレースホルダー 1"/>
          <p:cNvSpPr>
            <a:spLocks noGrp="1"/>
          </p:cNvSpPr>
          <p:nvPr>
            <p:ph type="title"/>
          </p:nvPr>
        </p:nvSpPr>
        <p:spPr>
          <a:xfrm>
            <a:off x="467544" y="5673"/>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B3A10A-ABE5-4D52-BB8C-C29B264D9A27}"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6427552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EED5"/>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759411"/>
            <a:ext cx="9144000" cy="385763"/>
          </a:xfrm>
          <a:prstGeom prst="rect">
            <a:avLst/>
          </a:prstGeom>
        </p:spPr>
      </p:pic>
      <p:pic>
        <p:nvPicPr>
          <p:cNvPr id="8"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812764" y="-860"/>
            <a:ext cx="1331237" cy="327929"/>
          </a:xfrm>
          <a:prstGeom prst="rect">
            <a:avLst/>
          </a:prstGeom>
          <a:noFill/>
          <a:ln>
            <a:noFill/>
          </a:ln>
        </p:spPr>
      </p:pic>
      <p:cxnSp>
        <p:nvCxnSpPr>
          <p:cNvPr id="9" name="直線コネクタ 8"/>
          <p:cNvCxnSpPr/>
          <p:nvPr/>
        </p:nvCxnSpPr>
        <p:spPr>
          <a:xfrm>
            <a:off x="287524" y="465516"/>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622818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1" name="Text Box 8"/>
          <p:cNvSpPr txBox="1">
            <a:spLocks noChangeArrowheads="1"/>
          </p:cNvSpPr>
          <p:nvPr/>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79646">
                    <a:lumMod val="50000"/>
                  </a:srgbClr>
                </a:solidFill>
                <a:latin typeface="ＭＳ Ｐゴシック" charset="-128"/>
              </a:rPr>
              <a:t>COPYRIGHT ©</a:t>
            </a:r>
            <a:r>
              <a:rPr lang="en-US" altLang="ja-JP" sz="675" b="1" dirty="0" smtClean="0">
                <a:solidFill>
                  <a:srgbClr val="F79646">
                    <a:lumMod val="50000"/>
                  </a:srgbClr>
                </a:solidFill>
                <a:latin typeface="ＭＳ Ｐゴシック" charset="-128"/>
              </a:rPr>
              <a:t>2010-2017 </a:t>
            </a:r>
            <a:r>
              <a:rPr lang="en-US" altLang="ja-JP" sz="675" b="1" dirty="0">
                <a:solidFill>
                  <a:srgbClr val="F79646">
                    <a:lumMod val="50000"/>
                  </a:srgbClr>
                </a:solidFill>
                <a:latin typeface="ＭＳ Ｐゴシック" charset="-128"/>
              </a:rPr>
              <a:t>SYSTENA CORPORATION. ALL RIGHTS RESERVED</a:t>
            </a:r>
          </a:p>
        </p:txBody>
      </p:sp>
      <p:pic>
        <p:nvPicPr>
          <p:cNvPr id="12" name="図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30117">
            <a:off x="1143000" y="-203807"/>
            <a:ext cx="6858000" cy="5786632"/>
          </a:xfrm>
          <a:prstGeom prst="rect">
            <a:avLst/>
          </a:prstGeom>
        </p:spPr>
      </p:pic>
      <p:sp>
        <p:nvSpPr>
          <p:cNvPr id="2" name="タイトル プレースホルダー 1"/>
          <p:cNvSpPr>
            <a:spLocks noGrp="1"/>
          </p:cNvSpPr>
          <p:nvPr>
            <p:ph type="title"/>
          </p:nvPr>
        </p:nvSpPr>
        <p:spPr>
          <a:xfrm>
            <a:off x="287524" y="-86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6CD22B-E004-4AA7-9171-DFFD07E0DD4B}" type="datetime1">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61507465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chorCtr="0">
            <a:normAutofit fontScale="90000"/>
          </a:bodyPr>
          <a:lstStyle/>
          <a:p>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Web </a:t>
            </a:r>
            <a:r>
              <a:rPr kumimoji="1" lang="en-US" altLang="ja-JP" sz="3600" dirty="0" smtClean="0">
                <a:latin typeface="Meiryo UI" panose="020B0604030504040204" pitchFamily="50" charset="-128"/>
                <a:ea typeface="Meiryo UI" panose="020B0604030504040204" pitchFamily="50" charset="-128"/>
                <a:cs typeface="Meiryo UI" panose="020B0604030504040204" pitchFamily="50" charset="-128"/>
              </a:rPr>
              <a:t>Java</a:t>
            </a:r>
            <a:r>
              <a:rPr kumimoji="1" lang="ja-JP" altLang="en-US" sz="3600" dirty="0" smtClean="0">
                <a:latin typeface="Meiryo UI" panose="020B0604030504040204" pitchFamily="50" charset="-128"/>
                <a:ea typeface="Meiryo UI" panose="020B0604030504040204" pitchFamily="50" charset="-128"/>
                <a:cs typeface="Meiryo UI" panose="020B0604030504040204" pitchFamily="50" charset="-128"/>
              </a:rPr>
              <a:t>初級</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p:txBody>
          <a:bodyPr/>
          <a:lstStyle/>
          <a:p>
            <a:r>
              <a:rPr lang="ja-JP" altLang="en-US" sz="2000" dirty="0">
                <a:solidFill>
                  <a:srgbClr val="000000"/>
                </a:solidFill>
                <a:latin typeface="+mn-ea"/>
              </a:rPr>
              <a:t>虎の穴</a:t>
            </a:r>
            <a:r>
              <a:rPr lang="en-US" altLang="ja-JP" sz="2000" dirty="0" err="1">
                <a:solidFill>
                  <a:srgbClr val="000000"/>
                </a:solidFill>
                <a:latin typeface="+mn-ea"/>
              </a:rPr>
              <a:t>WebJava</a:t>
            </a:r>
            <a:r>
              <a:rPr lang="ja-JP" altLang="en-US" sz="2000" dirty="0">
                <a:solidFill>
                  <a:srgbClr val="000000"/>
                </a:solidFill>
                <a:latin typeface="+mn-ea"/>
              </a:rPr>
              <a:t>初級振り返り</a:t>
            </a:r>
            <a:r>
              <a:rPr lang="ja-JP" altLang="en-US" sz="2000" dirty="0" smtClean="0">
                <a:solidFill>
                  <a:srgbClr val="000000"/>
                </a:solidFill>
                <a:latin typeface="+mn-ea"/>
              </a:rPr>
              <a:t>資料</a:t>
            </a:r>
            <a:endParaRPr lang="en-US" altLang="ja-JP" sz="2000" dirty="0" smtClean="0">
              <a:solidFill>
                <a:srgbClr val="000000"/>
              </a:solidFill>
              <a:latin typeface="+mn-ea"/>
            </a:endParaRPr>
          </a:p>
          <a:p>
            <a:r>
              <a:rPr kumimoji="1" lang="en-US" altLang="ja-JP" sz="2000" dirty="0" smtClean="0">
                <a:solidFill>
                  <a:srgbClr val="000000"/>
                </a:solidFill>
                <a:latin typeface="+mn-ea"/>
                <a:cs typeface="Meiryo UI" panose="020B0604030504040204" pitchFamily="50" charset="-128"/>
              </a:rPr>
              <a:t>200937 </a:t>
            </a:r>
            <a:r>
              <a:rPr kumimoji="1" lang="ja-JP" altLang="en-US" sz="2000" dirty="0" smtClean="0">
                <a:solidFill>
                  <a:srgbClr val="000000"/>
                </a:solidFill>
                <a:latin typeface="+mn-ea"/>
                <a:cs typeface="Meiryo UI" panose="020B0604030504040204" pitchFamily="50" charset="-128"/>
              </a:rPr>
              <a:t>数見貴寛</a:t>
            </a:r>
            <a:endParaRPr kumimoji="1" lang="ja-JP" altLang="en-US" sz="2000" dirty="0">
              <a:solidFill>
                <a:srgbClr val="000000"/>
              </a:solidFill>
              <a:latin typeface="+mn-ea"/>
              <a:cs typeface="Meiryo UI" panose="020B0604030504040204" pitchFamily="50" charset="-128"/>
            </a:endParaRPr>
          </a:p>
        </p:txBody>
      </p:sp>
      <p:sp>
        <p:nvSpPr>
          <p:cNvPr id="4" name="タイトル 1"/>
          <p:cNvSpPr txBox="1">
            <a:spLocks/>
          </p:cNvSpPr>
          <p:nvPr/>
        </p:nvSpPr>
        <p:spPr>
          <a:xfrm>
            <a:off x="882396" y="2026278"/>
            <a:ext cx="7371823" cy="551483"/>
          </a:xfrm>
          <a:prstGeom prst="rect">
            <a:avLst/>
          </a:prstGeom>
        </p:spPr>
        <p:txBody>
          <a:bodyPr vert="horz" lIns="91440" tIns="45720" rIns="91440" bIns="45720" rtlCol="0" anchor="ctr" anchorCtr="0">
            <a:normAutofit fontScale="90000" lnSpcReduction="10000"/>
          </a:bodyPr>
          <a:lstStyle>
            <a:lvl1pPr algn="ctr" defTabSz="685800" rtl="0" eaLnBrk="1" latinLnBrk="0" hangingPunct="1">
              <a:spcBef>
                <a:spcPct val="0"/>
              </a:spcBef>
              <a:buNone/>
              <a:defRPr kumimoji="1" sz="1800" kern="1200">
                <a:solidFill>
                  <a:schemeClr val="tx1"/>
                </a:solidFill>
                <a:latin typeface="+mj-lt"/>
                <a:ea typeface="+mj-ea"/>
                <a:cs typeface="+mj-cs"/>
              </a:defRPr>
            </a:lvl1pPr>
          </a:lstStyle>
          <a:p>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(Tiger’s Cave</a:t>
            </a:r>
            <a:r>
              <a:rPr lang="en-US" altLang="ja-JP" sz="36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1</a:t>
            </a:fld>
            <a:endParaRPr lang="ja" sz="1000">
              <a:solidFill>
                <a:schemeClr val="dk2"/>
              </a:solidFill>
            </a:endParaRPr>
          </a:p>
        </p:txBody>
      </p:sp>
    </p:spTree>
    <p:extLst>
      <p:ext uri="{BB962C8B-B14F-4D97-AF65-F5344CB8AC3E}">
        <p14:creationId xmlns:p14="http://schemas.microsoft.com/office/powerpoint/2010/main" val="1153799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虎の</a:t>
            </a:r>
            <a:r>
              <a:rPr lang="ja-JP" altLang="en-US" dirty="0" smtClean="0"/>
              <a:t>穴</a:t>
            </a:r>
            <a:r>
              <a:rPr lang="en-US" altLang="ja-JP" dirty="0" err="1"/>
              <a:t>WebJava</a:t>
            </a:r>
            <a:r>
              <a:rPr lang="ja-JP" altLang="en-US" dirty="0"/>
              <a:t>初級振り返り資料</a:t>
            </a:r>
            <a:endParaRPr dirty="0"/>
          </a:p>
        </p:txBody>
      </p:sp>
      <p:sp>
        <p:nvSpPr>
          <p:cNvPr id="761" name="Google Shape;761;p46"/>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a:t>アプリ</a:t>
            </a:r>
            <a:r>
              <a:rPr lang="ja-JP" altLang="en-US" sz="2000" dirty="0" smtClean="0"/>
              <a:t>説明について</a:t>
            </a:r>
            <a:endParaRPr sz="2000" dirty="0"/>
          </a:p>
          <a:p>
            <a:pPr marL="0" lvl="0" indent="0">
              <a:lnSpc>
                <a:spcPct val="90000"/>
              </a:lnSpc>
              <a:spcBef>
                <a:spcPts val="400"/>
              </a:spcBef>
              <a:buClr>
                <a:schemeClr val="dk1"/>
              </a:buClr>
              <a:buSzPts val="2000"/>
              <a:buNone/>
            </a:pPr>
            <a:r>
              <a:rPr lang="ja-JP" altLang="ja-JP" sz="1400" dirty="0"/>
              <a:t>　</a:t>
            </a:r>
            <a:r>
              <a:rPr lang="ja-JP" altLang="en-US" sz="1400" dirty="0"/>
              <a:t>　</a:t>
            </a:r>
            <a:r>
              <a:rPr lang="en-US" altLang="ja-JP" sz="1400" dirty="0" err="1">
                <a:latin typeface="+mn-ea"/>
              </a:rPr>
              <a:t>Springboot</a:t>
            </a:r>
            <a:r>
              <a:rPr lang="ja-JP" altLang="en-US" sz="1400" dirty="0">
                <a:latin typeface="+mn-ea"/>
              </a:rPr>
              <a:t>を用いて今回作成したアプリの概要を解説</a:t>
            </a:r>
            <a:endParaRPr lang="en-US" altLang="ja-JP" sz="1400" dirty="0" smtClean="0">
              <a:latin typeface="+mn-ea"/>
            </a:endParaRPr>
          </a:p>
          <a:p>
            <a:pPr marL="0" lvl="0" indent="0" algn="l" rtl="0">
              <a:lnSpc>
                <a:spcPct val="90000"/>
              </a:lnSpc>
              <a:spcBef>
                <a:spcPts val="400"/>
              </a:spcBef>
              <a:spcAft>
                <a:spcPts val="0"/>
              </a:spcAft>
              <a:buClr>
                <a:schemeClr val="dk1"/>
              </a:buClr>
              <a:buSzPts val="2000"/>
              <a:buNone/>
            </a:pPr>
            <a:endParaRPr lang="ja-JP" altLang="en-US" sz="2000" dirty="0"/>
          </a:p>
          <a:p>
            <a:pPr lvl="0">
              <a:lnSpc>
                <a:spcPct val="90000"/>
              </a:lnSpc>
              <a:spcBef>
                <a:spcPts val="0"/>
              </a:spcBef>
              <a:buClr>
                <a:schemeClr val="dk1"/>
              </a:buClr>
              <a:buSzPts val="2000"/>
            </a:pPr>
            <a:r>
              <a:rPr lang="ja-JP" altLang="en-US" sz="2000" dirty="0"/>
              <a:t>講習の</a:t>
            </a:r>
            <a:r>
              <a:rPr lang="ja-JP" altLang="en-US" sz="2000" dirty="0" smtClean="0"/>
              <a:t>成果について</a:t>
            </a:r>
            <a:endParaRPr lang="ja-JP" altLang="en-US" sz="2000" dirty="0"/>
          </a:p>
          <a:p>
            <a:pPr marL="0" indent="0">
              <a:lnSpc>
                <a:spcPct val="90000"/>
              </a:lnSpc>
              <a:spcBef>
                <a:spcPts val="400"/>
              </a:spcBef>
              <a:buClr>
                <a:schemeClr val="dk1"/>
              </a:buClr>
              <a:buSzPts val="2000"/>
              <a:buNone/>
            </a:pPr>
            <a:r>
              <a:rPr lang="ja-JP" altLang="ja-JP" sz="1400" dirty="0"/>
              <a:t>　</a:t>
            </a:r>
            <a:r>
              <a:rPr lang="ja-JP" altLang="en-US" sz="1400" dirty="0"/>
              <a:t>　虎の穴に取り組んで得たもの、苦労・工夫した点、取り組み内容、今後に生かすこと</a:t>
            </a:r>
            <a:endParaRPr lang="en-US" altLang="ja-JP" sz="1400" dirty="0">
              <a:latin typeface="+mn-ea"/>
            </a:endParaRPr>
          </a:p>
          <a:p>
            <a:pPr marL="0" lvl="0" indent="0">
              <a:lnSpc>
                <a:spcPct val="90000"/>
              </a:lnSpc>
              <a:spcBef>
                <a:spcPts val="400"/>
              </a:spcBef>
              <a:buClr>
                <a:schemeClr val="dk1"/>
              </a:buClr>
              <a:buSzPts val="2000"/>
              <a:buNone/>
            </a:pPr>
            <a:r>
              <a:rPr lang="ja-JP" altLang="en-US" sz="2000" dirty="0"/>
              <a:t>　</a:t>
            </a:r>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2</a:t>
            </a:fld>
            <a:endParaRPr lang="ja" sz="1000">
              <a:solidFill>
                <a:schemeClr val="dk2"/>
              </a:solidFill>
            </a:endParaRPr>
          </a:p>
        </p:txBody>
      </p:sp>
    </p:spTree>
    <p:extLst>
      <p:ext uri="{BB962C8B-B14F-4D97-AF65-F5344CB8AC3E}">
        <p14:creationId xmlns:p14="http://schemas.microsoft.com/office/powerpoint/2010/main" val="131319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アプリ説明</a:t>
            </a:r>
            <a:endParaRPr dirty="0"/>
          </a:p>
        </p:txBody>
      </p:sp>
      <p:sp>
        <p:nvSpPr>
          <p:cNvPr id="761" name="Google Shape;761;p46"/>
          <p:cNvSpPr txBox="1">
            <a:spLocks noGrp="1"/>
          </p:cNvSpPr>
          <p:nvPr>
            <p:ph type="body" idx="1"/>
          </p:nvPr>
        </p:nvSpPr>
        <p:spPr>
          <a:xfrm>
            <a:off x="235131" y="598502"/>
            <a:ext cx="8451669"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smtClean="0"/>
              <a:t>作成アプリ</a:t>
            </a:r>
            <a:r>
              <a:rPr lang="ja-JP" altLang="en-US" sz="2000" dirty="0"/>
              <a:t>タイトル</a:t>
            </a:r>
            <a:r>
              <a:rPr lang="ja-JP" altLang="en-US" sz="2000" dirty="0" smtClean="0"/>
              <a:t>：</a:t>
            </a:r>
            <a:r>
              <a:rPr lang="en-US" altLang="ja-JP" sz="2000" dirty="0" smtClean="0"/>
              <a:t> </a:t>
            </a:r>
            <a:r>
              <a:rPr lang="en-US" altLang="ja-JP" sz="2000" dirty="0"/>
              <a:t>RPG</a:t>
            </a:r>
            <a:r>
              <a:rPr lang="ja-JP" altLang="en-US" sz="2000" dirty="0"/>
              <a:t>の戦闘風</a:t>
            </a:r>
            <a:r>
              <a:rPr lang="ja-JP" altLang="en-US" sz="2000" dirty="0" smtClean="0"/>
              <a:t>アプリ</a:t>
            </a:r>
            <a:endParaRPr lang="en-US" altLang="ja-JP" sz="2000" dirty="0" smtClean="0"/>
          </a:p>
          <a:p>
            <a:pPr lvl="0">
              <a:lnSpc>
                <a:spcPct val="90000"/>
              </a:lnSpc>
              <a:spcBef>
                <a:spcPts val="0"/>
              </a:spcBef>
              <a:buClr>
                <a:schemeClr val="dk1"/>
              </a:buClr>
              <a:buSzPts val="2000"/>
            </a:pPr>
            <a:r>
              <a:rPr lang="ja-JP" altLang="en-US" sz="2000" dirty="0"/>
              <a:t>主</a:t>
            </a:r>
            <a:r>
              <a:rPr lang="ja-JP" altLang="en-US" sz="2000" dirty="0" smtClean="0"/>
              <a:t>な仕様：</a:t>
            </a:r>
            <a:endParaRPr lang="en-US" altLang="ja-JP" sz="2000" dirty="0" smtClean="0"/>
          </a:p>
          <a:p>
            <a:pPr marL="0" indent="0">
              <a:lnSpc>
                <a:spcPct val="90000"/>
              </a:lnSpc>
              <a:spcBef>
                <a:spcPts val="0"/>
              </a:spcBef>
              <a:buClr>
                <a:schemeClr val="dk1"/>
              </a:buClr>
              <a:buSzPts val="2000"/>
              <a:buNone/>
            </a:pPr>
            <a:r>
              <a:rPr lang="en-US" altLang="ja-JP" sz="1400" dirty="0" smtClean="0">
                <a:latin typeface="+mn-ea"/>
              </a:rPr>
              <a:t>1.</a:t>
            </a:r>
            <a:r>
              <a:rPr lang="ja-JP" altLang="en-US" sz="1400" dirty="0" smtClean="0"/>
              <a:t>プレイヤー一覧</a:t>
            </a:r>
            <a:endParaRPr lang="en-US" altLang="ja-JP" sz="1400" dirty="0" smtClean="0"/>
          </a:p>
          <a:p>
            <a:pPr marL="0" indent="0">
              <a:lnSpc>
                <a:spcPct val="90000"/>
              </a:lnSpc>
              <a:spcBef>
                <a:spcPts val="0"/>
              </a:spcBef>
              <a:buClr>
                <a:schemeClr val="dk1"/>
              </a:buClr>
              <a:buSzPts val="2000"/>
              <a:buNone/>
            </a:pPr>
            <a:r>
              <a:rPr lang="ja-JP" altLang="en-US" sz="1400" dirty="0" smtClean="0">
                <a:latin typeface="+mn-ea"/>
              </a:rPr>
              <a:t>　・現在</a:t>
            </a:r>
            <a:r>
              <a:rPr lang="en-US" altLang="ja-JP" sz="1400" dirty="0" smtClean="0">
                <a:latin typeface="+mn-ea"/>
              </a:rPr>
              <a:t>DB</a:t>
            </a:r>
            <a:r>
              <a:rPr lang="ja-JP" altLang="en-US" sz="1400" dirty="0" err="1" smtClean="0">
                <a:latin typeface="+mn-ea"/>
              </a:rPr>
              <a:t>に保</a:t>
            </a:r>
            <a:r>
              <a:rPr lang="ja-JP" altLang="en-US" sz="1400" dirty="0" smtClean="0">
                <a:latin typeface="+mn-ea"/>
              </a:rPr>
              <a:t>存されているプレイヤーの情報を</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一覧として表示する。</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・登録済のプレイヤー情報を変更する場合は</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該当箇所を書き換えて更新</a:t>
            </a:r>
            <a:r>
              <a:rPr lang="ja-JP" altLang="en-US" sz="1400" dirty="0">
                <a:latin typeface="+mn-ea"/>
              </a:rPr>
              <a:t>ボタンを</a:t>
            </a:r>
            <a:r>
              <a:rPr lang="ja-JP" altLang="en-US" sz="1400" dirty="0" smtClean="0">
                <a:latin typeface="+mn-ea"/>
              </a:rPr>
              <a:t>押下することで</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a:t>
            </a:r>
            <a:r>
              <a:rPr lang="en-US" altLang="ja-JP" sz="1400" dirty="0" smtClean="0">
                <a:latin typeface="+mn-ea"/>
              </a:rPr>
              <a:t>DB</a:t>
            </a:r>
            <a:r>
              <a:rPr lang="ja-JP" altLang="en-US" sz="1400" dirty="0" smtClean="0">
                <a:latin typeface="+mn-ea"/>
              </a:rPr>
              <a:t>情報を更新可能。</a:t>
            </a:r>
            <a:endParaRPr lang="en-US" altLang="ja-JP" sz="1400" dirty="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・新たにプレイヤーを追加する場合は名前、職業を</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設定して登録ボタンを押下することで</a:t>
            </a:r>
            <a:r>
              <a:rPr lang="en-US" altLang="ja-JP" sz="1400" dirty="0" smtClean="0">
                <a:latin typeface="+mn-ea"/>
              </a:rPr>
              <a:t>DB</a:t>
            </a:r>
            <a:r>
              <a:rPr lang="ja-JP" altLang="en-US" sz="1400" dirty="0" smtClean="0">
                <a:latin typeface="+mn-ea"/>
              </a:rPr>
              <a:t>に登録可能。</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smtClean="0">
                <a:latin typeface="+mn-ea"/>
              </a:rPr>
              <a:t>　・プレイヤー追加が終了したらコマンド入力を押下し、</a:t>
            </a:r>
            <a:endParaRPr lang="en-US" altLang="ja-JP" sz="1400" dirty="0" smtClean="0">
              <a:latin typeface="+mn-ea"/>
            </a:endParaRPr>
          </a:p>
          <a:p>
            <a:pPr marL="0" lvl="0" indent="0">
              <a:lnSpc>
                <a:spcPct val="90000"/>
              </a:lnSpc>
              <a:spcBef>
                <a:spcPts val="0"/>
              </a:spcBef>
              <a:buClr>
                <a:schemeClr val="dk1"/>
              </a:buClr>
              <a:buSzPts val="2000"/>
              <a:buNone/>
            </a:pPr>
            <a:r>
              <a:rPr lang="ja-JP" altLang="en-US" sz="1400" dirty="0" smtClean="0">
                <a:latin typeface="+mn-ea"/>
              </a:rPr>
              <a:t>　　コマンド入力画面に遷移。</a:t>
            </a:r>
            <a:endParaRPr lang="en-US" altLang="ja-JP" sz="1400" dirty="0" smtClean="0">
              <a:latin typeface="+mn-ea"/>
            </a:endParaRPr>
          </a:p>
          <a:p>
            <a:pPr marL="0" lvl="0" indent="0">
              <a:lnSpc>
                <a:spcPct val="90000"/>
              </a:lnSpc>
              <a:spcBef>
                <a:spcPts val="0"/>
              </a:spcBef>
              <a:buClr>
                <a:schemeClr val="dk1"/>
              </a:buClr>
              <a:buSzPts val="2000"/>
              <a:buNone/>
            </a:pPr>
            <a:r>
              <a:rPr lang="ja-JP" altLang="en-US" sz="2000" dirty="0" smtClean="0"/>
              <a:t>　　</a:t>
            </a:r>
            <a:endParaRPr lang="en-US" altLang="ja-JP" sz="2000" dirty="0" smtClean="0"/>
          </a:p>
          <a:p>
            <a:pPr marL="0" lvl="0" indent="0">
              <a:lnSpc>
                <a:spcPct val="90000"/>
              </a:lnSpc>
              <a:spcBef>
                <a:spcPts val="0"/>
              </a:spcBef>
              <a:buClr>
                <a:schemeClr val="dk1"/>
              </a:buClr>
              <a:buSzPts val="2000"/>
              <a:buNone/>
            </a:pPr>
            <a:endParaRPr sz="2000" dirty="0"/>
          </a:p>
          <a:p>
            <a:pPr marL="0" lvl="0" indent="0" algn="l" rtl="0">
              <a:lnSpc>
                <a:spcPct val="90000"/>
              </a:lnSpc>
              <a:spcBef>
                <a:spcPts val="400"/>
              </a:spcBef>
              <a:spcAft>
                <a:spcPts val="0"/>
              </a:spcAft>
              <a:buClr>
                <a:schemeClr val="dk1"/>
              </a:buClr>
              <a:buSzPts val="2000"/>
              <a:buNone/>
            </a:pPr>
            <a:r>
              <a:rPr lang="ja-JP" sz="2000" dirty="0"/>
              <a:t>　</a:t>
            </a:r>
            <a:endParaRPr lang="ja-JP" altLang="en-US" sz="2000" dirty="0"/>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3</a:t>
            </a:fld>
            <a:endParaRPr lang="ja" sz="1000">
              <a:solidFill>
                <a:schemeClr val="dk2"/>
              </a:solidFill>
            </a:endParaRPr>
          </a:p>
        </p:txBody>
      </p:sp>
      <p:pic>
        <p:nvPicPr>
          <p:cNvPr id="4" name="図 3"/>
          <p:cNvPicPr>
            <a:picLocks noChangeAspect="1"/>
          </p:cNvPicPr>
          <p:nvPr/>
        </p:nvPicPr>
        <p:blipFill>
          <a:blip r:embed="rId3"/>
          <a:stretch>
            <a:fillRect/>
          </a:stretch>
        </p:blipFill>
        <p:spPr>
          <a:xfrm>
            <a:off x="4572000" y="1072604"/>
            <a:ext cx="4432663" cy="3475671"/>
          </a:xfrm>
          <a:prstGeom prst="rect">
            <a:avLst/>
          </a:prstGeom>
        </p:spPr>
      </p:pic>
    </p:spTree>
    <p:extLst>
      <p:ext uri="{BB962C8B-B14F-4D97-AF65-F5344CB8AC3E}">
        <p14:creationId xmlns:p14="http://schemas.microsoft.com/office/powerpoint/2010/main" val="1679808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アプリ説明</a:t>
            </a:r>
            <a:endParaRPr dirty="0"/>
          </a:p>
        </p:txBody>
      </p:sp>
      <p:sp>
        <p:nvSpPr>
          <p:cNvPr id="761" name="Google Shape;761;p46"/>
          <p:cNvSpPr txBox="1">
            <a:spLocks noGrp="1"/>
          </p:cNvSpPr>
          <p:nvPr>
            <p:ph type="body" idx="1"/>
          </p:nvPr>
        </p:nvSpPr>
        <p:spPr>
          <a:xfrm>
            <a:off x="235131" y="598502"/>
            <a:ext cx="8451669"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smtClean="0"/>
              <a:t>主な仕様：</a:t>
            </a:r>
            <a:endParaRPr lang="en-US" altLang="ja-JP" sz="2000" dirty="0" smtClean="0"/>
          </a:p>
          <a:p>
            <a:pPr marL="0" indent="0">
              <a:lnSpc>
                <a:spcPct val="90000"/>
              </a:lnSpc>
              <a:spcBef>
                <a:spcPts val="0"/>
              </a:spcBef>
              <a:buClr>
                <a:schemeClr val="dk1"/>
              </a:buClr>
              <a:buSzPts val="2000"/>
              <a:buNone/>
            </a:pPr>
            <a:r>
              <a:rPr lang="en-US" altLang="ja-JP" sz="1400" dirty="0" smtClean="0">
                <a:latin typeface="+mn-ea"/>
              </a:rPr>
              <a:t>2.</a:t>
            </a:r>
            <a:r>
              <a:rPr lang="ja-JP" altLang="en-US" sz="1400" dirty="0">
                <a:latin typeface="+mn-ea"/>
              </a:rPr>
              <a:t>コマンド入力</a:t>
            </a:r>
            <a:endParaRPr lang="en-US" altLang="ja-JP" sz="1400" dirty="0" smtClean="0"/>
          </a:p>
          <a:p>
            <a:pPr marL="0" indent="0">
              <a:lnSpc>
                <a:spcPct val="90000"/>
              </a:lnSpc>
              <a:spcBef>
                <a:spcPts val="0"/>
              </a:spcBef>
              <a:buClr>
                <a:schemeClr val="dk1"/>
              </a:buClr>
              <a:buSzPts val="2000"/>
              <a:buNone/>
            </a:pPr>
            <a:r>
              <a:rPr lang="ja-JP" altLang="en-US" sz="1400" dirty="0" smtClean="0">
                <a:latin typeface="+mn-ea"/>
              </a:rPr>
              <a:t>　・現在</a:t>
            </a:r>
            <a:r>
              <a:rPr lang="en-US" altLang="ja-JP" sz="1400" dirty="0" smtClean="0">
                <a:latin typeface="+mn-ea"/>
              </a:rPr>
              <a:t>DB</a:t>
            </a:r>
            <a:r>
              <a:rPr lang="ja-JP" altLang="en-US" sz="1400" dirty="0" err="1" smtClean="0">
                <a:latin typeface="+mn-ea"/>
              </a:rPr>
              <a:t>に保</a:t>
            </a:r>
            <a:r>
              <a:rPr lang="ja-JP" altLang="en-US" sz="1400" dirty="0" smtClean="0">
                <a:latin typeface="+mn-ea"/>
              </a:rPr>
              <a:t>存されているプレイヤー毎に「たたかう」</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「かいふく」を選択する。</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・全てのプレイヤーで選択が終了したら</a:t>
            </a:r>
            <a:endParaRPr lang="en-US" altLang="ja-JP" sz="1400" dirty="0" smtClean="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コマンド実行結果画面に遷移する。</a:t>
            </a:r>
            <a:endParaRPr lang="en-US" altLang="ja-JP" sz="1400" dirty="0" smtClean="0">
              <a:latin typeface="+mn-ea"/>
            </a:endParaRPr>
          </a:p>
          <a:p>
            <a:pPr marL="0" indent="0">
              <a:lnSpc>
                <a:spcPct val="90000"/>
              </a:lnSpc>
              <a:spcBef>
                <a:spcPts val="0"/>
              </a:spcBef>
              <a:buClr>
                <a:schemeClr val="dk1"/>
              </a:buClr>
              <a:buSzPts val="2000"/>
              <a:buNone/>
            </a:pPr>
            <a:endParaRPr lang="en-US" altLang="ja-JP" sz="1400" dirty="0" smtClean="0">
              <a:latin typeface="+mn-ea"/>
            </a:endParaRPr>
          </a:p>
          <a:p>
            <a:pPr marL="0" lvl="0" indent="0">
              <a:lnSpc>
                <a:spcPct val="90000"/>
              </a:lnSpc>
              <a:spcBef>
                <a:spcPts val="0"/>
              </a:spcBef>
              <a:buClr>
                <a:schemeClr val="dk1"/>
              </a:buClr>
              <a:buSzPts val="2000"/>
              <a:buNone/>
            </a:pPr>
            <a:r>
              <a:rPr lang="ja-JP" altLang="en-US" sz="2000" dirty="0" smtClean="0"/>
              <a:t>　　</a:t>
            </a:r>
            <a:endParaRPr lang="en-US" altLang="ja-JP" sz="2000" dirty="0" smtClean="0"/>
          </a:p>
          <a:p>
            <a:pPr marL="0" lvl="0" indent="0">
              <a:lnSpc>
                <a:spcPct val="90000"/>
              </a:lnSpc>
              <a:spcBef>
                <a:spcPts val="0"/>
              </a:spcBef>
              <a:buClr>
                <a:schemeClr val="dk1"/>
              </a:buClr>
              <a:buSzPts val="2000"/>
              <a:buNone/>
            </a:pPr>
            <a:endParaRPr sz="2000" dirty="0"/>
          </a:p>
          <a:p>
            <a:pPr marL="0" lvl="0" indent="0" algn="l" rtl="0">
              <a:lnSpc>
                <a:spcPct val="90000"/>
              </a:lnSpc>
              <a:spcBef>
                <a:spcPts val="400"/>
              </a:spcBef>
              <a:spcAft>
                <a:spcPts val="0"/>
              </a:spcAft>
              <a:buClr>
                <a:schemeClr val="dk1"/>
              </a:buClr>
              <a:buSzPts val="2000"/>
              <a:buNone/>
            </a:pPr>
            <a:r>
              <a:rPr lang="ja-JP" sz="2000" dirty="0"/>
              <a:t>　</a:t>
            </a:r>
            <a:endParaRPr lang="ja-JP" altLang="en-US" sz="2000" dirty="0"/>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4</a:t>
            </a:fld>
            <a:endParaRPr lang="ja" sz="1000">
              <a:solidFill>
                <a:schemeClr val="dk2"/>
              </a:solidFill>
            </a:endParaRPr>
          </a:p>
        </p:txBody>
      </p:sp>
      <p:pic>
        <p:nvPicPr>
          <p:cNvPr id="3" name="図 2"/>
          <p:cNvPicPr>
            <a:picLocks noChangeAspect="1"/>
          </p:cNvPicPr>
          <p:nvPr/>
        </p:nvPicPr>
        <p:blipFill>
          <a:blip r:embed="rId3"/>
          <a:stretch>
            <a:fillRect/>
          </a:stretch>
        </p:blipFill>
        <p:spPr>
          <a:xfrm>
            <a:off x="4668749" y="592956"/>
            <a:ext cx="3151550" cy="2096007"/>
          </a:xfrm>
          <a:prstGeom prst="rect">
            <a:avLst/>
          </a:prstGeom>
        </p:spPr>
      </p:pic>
      <p:pic>
        <p:nvPicPr>
          <p:cNvPr id="5" name="図 4"/>
          <p:cNvPicPr>
            <a:picLocks noChangeAspect="1"/>
          </p:cNvPicPr>
          <p:nvPr/>
        </p:nvPicPr>
        <p:blipFill>
          <a:blip r:embed="rId4"/>
          <a:stretch>
            <a:fillRect/>
          </a:stretch>
        </p:blipFill>
        <p:spPr>
          <a:xfrm>
            <a:off x="4668749" y="2688963"/>
            <a:ext cx="3151550" cy="2096007"/>
          </a:xfrm>
          <a:prstGeom prst="rect">
            <a:avLst/>
          </a:prstGeom>
        </p:spPr>
      </p:pic>
    </p:spTree>
    <p:extLst>
      <p:ext uri="{BB962C8B-B14F-4D97-AF65-F5344CB8AC3E}">
        <p14:creationId xmlns:p14="http://schemas.microsoft.com/office/powerpoint/2010/main" val="3643549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アプリ説明</a:t>
            </a:r>
            <a:endParaRPr dirty="0"/>
          </a:p>
        </p:txBody>
      </p:sp>
      <p:sp>
        <p:nvSpPr>
          <p:cNvPr id="761" name="Google Shape;761;p46"/>
          <p:cNvSpPr txBox="1">
            <a:spLocks noGrp="1"/>
          </p:cNvSpPr>
          <p:nvPr>
            <p:ph type="body" idx="1"/>
          </p:nvPr>
        </p:nvSpPr>
        <p:spPr>
          <a:xfrm>
            <a:off x="235131" y="598502"/>
            <a:ext cx="8451669" cy="3871897"/>
          </a:xfrm>
          <a:prstGeom prst="rect">
            <a:avLst/>
          </a:prstGeom>
          <a:noFill/>
          <a:ln>
            <a:noFill/>
          </a:ln>
        </p:spPr>
        <p:txBody>
          <a:bodyPr spcFirstLastPara="1" wrap="square" lIns="91425" tIns="45700" rIns="91425" bIns="45700" anchor="t" anchorCtr="0">
            <a:normAutofit fontScale="92500" lnSpcReduction="20000"/>
          </a:bodyPr>
          <a:lstStyle/>
          <a:p>
            <a:pPr lvl="0">
              <a:lnSpc>
                <a:spcPct val="90000"/>
              </a:lnSpc>
              <a:spcBef>
                <a:spcPts val="0"/>
              </a:spcBef>
              <a:buClr>
                <a:schemeClr val="dk1"/>
              </a:buClr>
              <a:buSzPts val="2000"/>
            </a:pPr>
            <a:r>
              <a:rPr lang="ja-JP" altLang="en-US" sz="2000" dirty="0" smtClean="0"/>
              <a:t>主な仕様：</a:t>
            </a:r>
            <a:endParaRPr lang="en-US" altLang="ja-JP" sz="2000" dirty="0" smtClean="0"/>
          </a:p>
          <a:p>
            <a:pPr marL="0" indent="0">
              <a:lnSpc>
                <a:spcPct val="90000"/>
              </a:lnSpc>
              <a:spcBef>
                <a:spcPts val="0"/>
              </a:spcBef>
              <a:buClr>
                <a:schemeClr val="dk1"/>
              </a:buClr>
              <a:buSzPts val="2000"/>
              <a:buNone/>
            </a:pPr>
            <a:r>
              <a:rPr lang="en-US" altLang="ja-JP" sz="1500" dirty="0" smtClean="0">
                <a:latin typeface="+mn-ea"/>
              </a:rPr>
              <a:t>3.</a:t>
            </a:r>
            <a:r>
              <a:rPr lang="ja-JP" altLang="en-US" sz="1500" dirty="0" smtClean="0">
                <a:latin typeface="+mn-ea"/>
              </a:rPr>
              <a:t>コマンド実行結果</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smtClean="0">
                <a:latin typeface="+mn-ea"/>
              </a:rPr>
              <a:t>　・全てのプレイヤーのコマンド実行結果を表示する。</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・以下のように職業によってコマンド</a:t>
            </a:r>
            <a:r>
              <a:rPr lang="ja-JP" altLang="en-US" sz="1500" dirty="0">
                <a:latin typeface="+mn-ea"/>
              </a:rPr>
              <a:t>実行</a:t>
            </a:r>
            <a:r>
              <a:rPr lang="ja-JP" altLang="en-US" sz="1500" dirty="0" smtClean="0">
                <a:latin typeface="+mn-ea"/>
              </a:rPr>
              <a:t>結果は異なる。</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　・「たたかう」</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　　戦士　　　：剣で攻撃</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魔法使い：</a:t>
            </a:r>
            <a:r>
              <a:rPr lang="ja-JP" altLang="en-US" sz="1500" dirty="0" err="1" smtClean="0">
                <a:latin typeface="+mn-ea"/>
              </a:rPr>
              <a:t>まほ</a:t>
            </a:r>
            <a:r>
              <a:rPr lang="ja-JP" altLang="en-US" sz="1500" dirty="0" smtClean="0">
                <a:latin typeface="+mn-ea"/>
              </a:rPr>
              <a:t>うで</a:t>
            </a:r>
            <a:r>
              <a:rPr lang="ja-JP" altLang="en-US" sz="1500" dirty="0">
                <a:latin typeface="+mn-ea"/>
              </a:rPr>
              <a:t>攻撃</a:t>
            </a:r>
            <a:endParaRPr lang="en-US" altLang="ja-JP" sz="1500" dirty="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武闘家　 ：拳で</a:t>
            </a:r>
            <a:r>
              <a:rPr lang="ja-JP" altLang="en-US" sz="1500" dirty="0">
                <a:latin typeface="+mn-ea"/>
              </a:rPr>
              <a:t>攻撃</a:t>
            </a:r>
            <a:endParaRPr lang="en-US" altLang="ja-JP" sz="1500" dirty="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「かいふ</a:t>
            </a:r>
            <a:r>
              <a:rPr lang="ja-JP" altLang="en-US" sz="1500" dirty="0">
                <a:latin typeface="+mn-ea"/>
              </a:rPr>
              <a:t>く</a:t>
            </a:r>
            <a:r>
              <a:rPr lang="ja-JP" altLang="en-US" sz="1500" dirty="0" smtClean="0">
                <a:latin typeface="+mn-ea"/>
              </a:rPr>
              <a:t>」</a:t>
            </a:r>
            <a:endParaRPr lang="en-US" altLang="ja-JP" sz="1500" dirty="0">
              <a:latin typeface="+mn-ea"/>
            </a:endParaRPr>
          </a:p>
          <a:p>
            <a:pPr marL="0" indent="0">
              <a:lnSpc>
                <a:spcPct val="90000"/>
              </a:lnSpc>
              <a:spcBef>
                <a:spcPts val="0"/>
              </a:spcBef>
              <a:buClr>
                <a:schemeClr val="dk1"/>
              </a:buClr>
              <a:buSzPts val="2000"/>
              <a:buNone/>
            </a:pPr>
            <a:r>
              <a:rPr lang="ja-JP" altLang="en-US" sz="1500" dirty="0">
                <a:latin typeface="+mn-ea"/>
              </a:rPr>
              <a:t>　　　戦士　　　</a:t>
            </a:r>
            <a:r>
              <a:rPr lang="ja-JP" altLang="en-US" sz="1500" dirty="0" smtClean="0">
                <a:latin typeface="+mn-ea"/>
              </a:rPr>
              <a:t>：やくそうで回復</a:t>
            </a:r>
            <a:endParaRPr lang="en-US" altLang="ja-JP" sz="1500" dirty="0">
              <a:latin typeface="+mn-ea"/>
            </a:endParaRPr>
          </a:p>
          <a:p>
            <a:pPr marL="0" indent="0">
              <a:lnSpc>
                <a:spcPct val="90000"/>
              </a:lnSpc>
              <a:spcBef>
                <a:spcPts val="0"/>
              </a:spcBef>
              <a:buClr>
                <a:schemeClr val="dk1"/>
              </a:buClr>
              <a:buSzPts val="2000"/>
              <a:buNone/>
            </a:pPr>
            <a:r>
              <a:rPr lang="ja-JP" altLang="en-US" sz="1500" dirty="0">
                <a:latin typeface="+mn-ea"/>
              </a:rPr>
              <a:t>　　　魔法使い：</a:t>
            </a:r>
            <a:r>
              <a:rPr lang="ja-JP" altLang="en-US" sz="1500" dirty="0" err="1">
                <a:latin typeface="+mn-ea"/>
              </a:rPr>
              <a:t>まほ</a:t>
            </a:r>
            <a:r>
              <a:rPr lang="ja-JP" altLang="en-US" sz="1500" dirty="0" smtClean="0">
                <a:latin typeface="+mn-ea"/>
              </a:rPr>
              <a:t>うで</a:t>
            </a:r>
            <a:r>
              <a:rPr lang="ja-JP" altLang="en-US" sz="1500" dirty="0">
                <a:latin typeface="+mn-ea"/>
              </a:rPr>
              <a:t>回復</a:t>
            </a:r>
            <a:endParaRPr lang="en-US" altLang="ja-JP" sz="1500" dirty="0">
              <a:latin typeface="+mn-ea"/>
            </a:endParaRPr>
          </a:p>
          <a:p>
            <a:pPr marL="0" indent="0">
              <a:lnSpc>
                <a:spcPct val="90000"/>
              </a:lnSpc>
              <a:spcBef>
                <a:spcPts val="0"/>
              </a:spcBef>
              <a:buClr>
                <a:schemeClr val="dk1"/>
              </a:buClr>
              <a:buSzPts val="2000"/>
              <a:buNone/>
            </a:pPr>
            <a:r>
              <a:rPr lang="ja-JP" altLang="en-US" sz="1500" dirty="0">
                <a:latin typeface="+mn-ea"/>
              </a:rPr>
              <a:t>　　　武闘家　 </a:t>
            </a:r>
            <a:r>
              <a:rPr lang="ja-JP" altLang="en-US" sz="1500" dirty="0" smtClean="0">
                <a:latin typeface="+mn-ea"/>
              </a:rPr>
              <a:t>：やくそうで回復</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　「</a:t>
            </a:r>
            <a:r>
              <a:rPr lang="ja-JP" altLang="en-US" sz="1500" dirty="0">
                <a:latin typeface="+mn-ea"/>
              </a:rPr>
              <a:t>職業</a:t>
            </a:r>
            <a:r>
              <a:rPr lang="ja-JP" altLang="en-US" sz="1500" dirty="0" smtClean="0">
                <a:latin typeface="+mn-ea"/>
              </a:rPr>
              <a:t>」を抽象クラスとして作成</a:t>
            </a:r>
            <a:r>
              <a:rPr lang="ja-JP" altLang="en-US" sz="1500" dirty="0">
                <a:latin typeface="+mn-ea"/>
              </a:rPr>
              <a:t>し</a:t>
            </a:r>
            <a:r>
              <a:rPr lang="ja-JP" altLang="en-US" sz="1500" dirty="0" smtClean="0">
                <a:latin typeface="+mn-ea"/>
              </a:rPr>
              <a:t>、「</a:t>
            </a:r>
            <a:r>
              <a:rPr lang="ja-JP" altLang="en-US" sz="1500" dirty="0">
                <a:latin typeface="+mn-ea"/>
              </a:rPr>
              <a:t>たたかう</a:t>
            </a:r>
            <a:r>
              <a:rPr lang="ja-JP" altLang="en-US" sz="1500" dirty="0" smtClean="0">
                <a:latin typeface="+mn-ea"/>
              </a:rPr>
              <a:t>」「かいふく」</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　を抽象メソッドとして作成することでオーバーライドする。</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・敵</a:t>
            </a:r>
            <a:r>
              <a:rPr lang="en-US" altLang="ja-JP" sz="1500" dirty="0" smtClean="0">
                <a:latin typeface="+mn-ea"/>
              </a:rPr>
              <a:t>HP</a:t>
            </a:r>
            <a:r>
              <a:rPr lang="ja-JP" altLang="en-US" sz="1500" dirty="0" smtClean="0">
                <a:latin typeface="+mn-ea"/>
              </a:rPr>
              <a:t>は初期値</a:t>
            </a:r>
            <a:r>
              <a:rPr lang="en-US" altLang="ja-JP" sz="1500" dirty="0" smtClean="0">
                <a:latin typeface="+mn-ea"/>
              </a:rPr>
              <a:t>100</a:t>
            </a:r>
            <a:r>
              <a:rPr lang="ja-JP" altLang="en-US" sz="1500" dirty="0" smtClean="0">
                <a:latin typeface="+mn-ea"/>
              </a:rPr>
              <a:t>であり攻撃の度に</a:t>
            </a:r>
            <a:r>
              <a:rPr lang="en-US" altLang="ja-JP" sz="1500" dirty="0" smtClean="0">
                <a:latin typeface="+mn-ea"/>
              </a:rPr>
              <a:t>-10</a:t>
            </a:r>
            <a:r>
              <a:rPr lang="ja-JP" altLang="en-US" sz="1500" dirty="0" smtClean="0">
                <a:latin typeface="+mn-ea"/>
              </a:rPr>
              <a:t>していく。</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　</a:t>
            </a:r>
            <a:r>
              <a:rPr lang="en-US" altLang="ja-JP" sz="1500" dirty="0" smtClean="0">
                <a:latin typeface="+mn-ea"/>
              </a:rPr>
              <a:t>0</a:t>
            </a:r>
            <a:r>
              <a:rPr lang="ja-JP" altLang="en-US" sz="1500" dirty="0" smtClean="0">
                <a:latin typeface="+mn-ea"/>
              </a:rPr>
              <a:t>になるまで再度コマンドを入力するボタンを表示し、</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a:t>
            </a:r>
            <a:r>
              <a:rPr lang="ja-JP" altLang="en-US" sz="1500" dirty="0" smtClean="0">
                <a:latin typeface="+mn-ea"/>
              </a:rPr>
              <a:t>　プレイヤー毎にコマンドを設定する画面を再遷移する。</a:t>
            </a:r>
            <a:endParaRPr lang="en-US" altLang="ja-JP" sz="1500" dirty="0" smtClean="0">
              <a:latin typeface="+mn-ea"/>
            </a:endParaRPr>
          </a:p>
          <a:p>
            <a:pPr marL="0" indent="0">
              <a:lnSpc>
                <a:spcPct val="90000"/>
              </a:lnSpc>
              <a:spcBef>
                <a:spcPts val="0"/>
              </a:spcBef>
              <a:buClr>
                <a:schemeClr val="dk1"/>
              </a:buClr>
              <a:buSzPts val="2000"/>
              <a:buNone/>
            </a:pPr>
            <a:r>
              <a:rPr lang="ja-JP" altLang="en-US" sz="1500" dirty="0">
                <a:latin typeface="+mn-ea"/>
              </a:rPr>
              <a:t>　・敵</a:t>
            </a:r>
            <a:r>
              <a:rPr lang="en-US" altLang="ja-JP" sz="1500" dirty="0" smtClean="0">
                <a:latin typeface="+mn-ea"/>
              </a:rPr>
              <a:t>HP</a:t>
            </a:r>
            <a:r>
              <a:rPr lang="ja-JP" altLang="en-US" sz="1500" dirty="0">
                <a:latin typeface="+mn-ea"/>
              </a:rPr>
              <a:t>が</a:t>
            </a:r>
            <a:r>
              <a:rPr lang="en-US" altLang="ja-JP" sz="1500" dirty="0" smtClean="0">
                <a:latin typeface="+mn-ea"/>
              </a:rPr>
              <a:t>0</a:t>
            </a:r>
            <a:r>
              <a:rPr lang="ja-JP" altLang="en-US" sz="1500" dirty="0" smtClean="0">
                <a:latin typeface="+mn-ea"/>
              </a:rPr>
              <a:t>となったらコマンド実行終了を表示する。</a:t>
            </a:r>
            <a:endParaRPr lang="en-US" altLang="ja-JP" sz="1500" dirty="0">
              <a:latin typeface="+mn-ea"/>
            </a:endParaRPr>
          </a:p>
          <a:p>
            <a:pPr marL="0" indent="0">
              <a:lnSpc>
                <a:spcPct val="90000"/>
              </a:lnSpc>
              <a:spcBef>
                <a:spcPts val="0"/>
              </a:spcBef>
              <a:buClr>
                <a:schemeClr val="dk1"/>
              </a:buClr>
              <a:buSzPts val="2000"/>
              <a:buNone/>
            </a:pPr>
            <a:r>
              <a:rPr lang="ja-JP" altLang="en-US" sz="1400" dirty="0">
                <a:latin typeface="+mn-ea"/>
              </a:rPr>
              <a:t>　</a:t>
            </a:r>
            <a:r>
              <a:rPr lang="ja-JP" altLang="en-US" sz="1400" dirty="0" smtClean="0">
                <a:latin typeface="+mn-ea"/>
              </a:rPr>
              <a:t>　</a:t>
            </a:r>
            <a:endParaRPr lang="en-US" altLang="ja-JP" sz="1400" dirty="0">
              <a:latin typeface="+mn-ea"/>
            </a:endParaRPr>
          </a:p>
          <a:p>
            <a:pPr marL="0" indent="0">
              <a:lnSpc>
                <a:spcPct val="90000"/>
              </a:lnSpc>
              <a:spcBef>
                <a:spcPts val="0"/>
              </a:spcBef>
              <a:buClr>
                <a:schemeClr val="dk1"/>
              </a:buClr>
              <a:buSzPts val="2000"/>
              <a:buNone/>
            </a:pPr>
            <a:endParaRPr lang="en-US" altLang="ja-JP" sz="1400" dirty="0" smtClean="0">
              <a:latin typeface="+mn-ea"/>
            </a:endParaRPr>
          </a:p>
          <a:p>
            <a:pPr marL="0" lvl="0" indent="0">
              <a:lnSpc>
                <a:spcPct val="90000"/>
              </a:lnSpc>
              <a:spcBef>
                <a:spcPts val="0"/>
              </a:spcBef>
              <a:buClr>
                <a:schemeClr val="dk1"/>
              </a:buClr>
              <a:buSzPts val="2000"/>
              <a:buNone/>
            </a:pPr>
            <a:r>
              <a:rPr lang="ja-JP" altLang="en-US" sz="2000" dirty="0" smtClean="0"/>
              <a:t>　　</a:t>
            </a:r>
            <a:endParaRPr lang="en-US" altLang="ja-JP" sz="2000" dirty="0" smtClean="0"/>
          </a:p>
          <a:p>
            <a:pPr marL="0" lvl="0" indent="0">
              <a:lnSpc>
                <a:spcPct val="90000"/>
              </a:lnSpc>
              <a:spcBef>
                <a:spcPts val="0"/>
              </a:spcBef>
              <a:buClr>
                <a:schemeClr val="dk1"/>
              </a:buClr>
              <a:buSzPts val="2000"/>
              <a:buNone/>
            </a:pPr>
            <a:endParaRPr sz="2000" dirty="0"/>
          </a:p>
          <a:p>
            <a:pPr marL="0" lvl="0" indent="0" algn="l" rtl="0">
              <a:lnSpc>
                <a:spcPct val="90000"/>
              </a:lnSpc>
              <a:spcBef>
                <a:spcPts val="400"/>
              </a:spcBef>
              <a:spcAft>
                <a:spcPts val="0"/>
              </a:spcAft>
              <a:buClr>
                <a:schemeClr val="dk1"/>
              </a:buClr>
              <a:buSzPts val="2000"/>
              <a:buNone/>
            </a:pPr>
            <a:r>
              <a:rPr lang="ja-JP" sz="2000" dirty="0"/>
              <a:t>　</a:t>
            </a:r>
            <a:endParaRPr lang="ja-JP" altLang="en-US" sz="2000" dirty="0"/>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5</a:t>
            </a:fld>
            <a:endParaRPr lang="ja" sz="1000">
              <a:solidFill>
                <a:schemeClr val="dk2"/>
              </a:solidFill>
            </a:endParaRPr>
          </a:p>
        </p:txBody>
      </p:sp>
      <p:pic>
        <p:nvPicPr>
          <p:cNvPr id="4" name="図 3"/>
          <p:cNvPicPr>
            <a:picLocks noChangeAspect="1"/>
          </p:cNvPicPr>
          <p:nvPr/>
        </p:nvPicPr>
        <p:blipFill>
          <a:blip r:embed="rId3"/>
          <a:stretch>
            <a:fillRect/>
          </a:stretch>
        </p:blipFill>
        <p:spPr>
          <a:xfrm>
            <a:off x="5112888" y="699937"/>
            <a:ext cx="2846749" cy="1893292"/>
          </a:xfrm>
          <a:prstGeom prst="rect">
            <a:avLst/>
          </a:prstGeom>
        </p:spPr>
      </p:pic>
      <p:pic>
        <p:nvPicPr>
          <p:cNvPr id="6" name="図 5"/>
          <p:cNvPicPr>
            <a:picLocks noChangeAspect="1"/>
          </p:cNvPicPr>
          <p:nvPr/>
        </p:nvPicPr>
        <p:blipFill>
          <a:blip r:embed="rId4"/>
          <a:stretch>
            <a:fillRect/>
          </a:stretch>
        </p:blipFill>
        <p:spPr>
          <a:xfrm>
            <a:off x="5112893" y="2680547"/>
            <a:ext cx="2846749" cy="1893292"/>
          </a:xfrm>
          <a:prstGeom prst="rect">
            <a:avLst/>
          </a:prstGeom>
        </p:spPr>
      </p:pic>
    </p:spTree>
    <p:extLst>
      <p:ext uri="{BB962C8B-B14F-4D97-AF65-F5344CB8AC3E}">
        <p14:creationId xmlns:p14="http://schemas.microsoft.com/office/powerpoint/2010/main" val="424726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6"/>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lvl="0">
              <a:spcBef>
                <a:spcPts val="0"/>
              </a:spcBef>
              <a:buClr>
                <a:schemeClr val="dk1"/>
              </a:buClr>
              <a:buSzPts val="1800"/>
            </a:pPr>
            <a:r>
              <a:rPr lang="ja-JP" altLang="en-US" dirty="0"/>
              <a:t>講習の成果</a:t>
            </a:r>
            <a:endParaRPr dirty="0"/>
          </a:p>
        </p:txBody>
      </p:sp>
      <p:sp>
        <p:nvSpPr>
          <p:cNvPr id="761" name="Google Shape;761;p46"/>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lvl="0">
              <a:lnSpc>
                <a:spcPct val="90000"/>
              </a:lnSpc>
              <a:spcBef>
                <a:spcPts val="0"/>
              </a:spcBef>
              <a:buClr>
                <a:schemeClr val="dk1"/>
              </a:buClr>
              <a:buSzPts val="2000"/>
            </a:pPr>
            <a:r>
              <a:rPr lang="ja-JP" altLang="en-US" sz="2000" dirty="0" smtClean="0"/>
              <a:t>講習</a:t>
            </a:r>
            <a:r>
              <a:rPr lang="ja-JP" altLang="en-US" sz="2000" dirty="0"/>
              <a:t>の</a:t>
            </a:r>
            <a:r>
              <a:rPr lang="ja-JP" altLang="en-US" sz="2000" dirty="0" smtClean="0"/>
              <a:t>成果について</a:t>
            </a:r>
            <a:endParaRPr lang="ja-JP" altLang="en-US" sz="2000" dirty="0"/>
          </a:p>
          <a:p>
            <a:pPr marL="0" indent="0">
              <a:lnSpc>
                <a:spcPct val="90000"/>
              </a:lnSpc>
              <a:spcBef>
                <a:spcPts val="400"/>
              </a:spcBef>
              <a:buClr>
                <a:schemeClr val="dk1"/>
              </a:buClr>
              <a:buSzPts val="2000"/>
              <a:buNone/>
            </a:pPr>
            <a:r>
              <a:rPr lang="ja-JP" altLang="ja-JP" sz="1400" dirty="0">
                <a:latin typeface="+mn-ea"/>
              </a:rPr>
              <a:t>　</a:t>
            </a:r>
            <a:r>
              <a:rPr lang="ja-JP" altLang="en-US" sz="1400" dirty="0">
                <a:latin typeface="+mn-ea"/>
              </a:rPr>
              <a:t>　</a:t>
            </a:r>
            <a:r>
              <a:rPr lang="ja-JP" altLang="en-US" sz="1400" dirty="0" smtClean="0">
                <a:latin typeface="+mn-ea"/>
              </a:rPr>
              <a:t>・</a:t>
            </a:r>
            <a:r>
              <a:rPr lang="en-US" altLang="ja-JP" sz="1400" dirty="0" err="1" smtClean="0">
                <a:latin typeface="+mn-ea"/>
              </a:rPr>
              <a:t>WebJava</a:t>
            </a:r>
            <a:r>
              <a:rPr lang="ja-JP" altLang="en-US" sz="1400" dirty="0" smtClean="0">
                <a:latin typeface="+mn-ea"/>
              </a:rPr>
              <a:t>について作成経験はありませんでしたが、</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a:t>
            </a:r>
            <a:r>
              <a:rPr lang="en-US" altLang="ja-JP" sz="1400" dirty="0" smtClean="0">
                <a:latin typeface="+mn-ea"/>
              </a:rPr>
              <a:t>java</a:t>
            </a:r>
            <a:r>
              <a:rPr lang="ja-JP" altLang="en-US" sz="1400" dirty="0" smtClean="0">
                <a:latin typeface="+mn-ea"/>
              </a:rPr>
              <a:t>で</a:t>
            </a:r>
            <a:r>
              <a:rPr lang="en-US" altLang="ja-JP" sz="1400" dirty="0" smtClean="0">
                <a:latin typeface="+mn-ea"/>
              </a:rPr>
              <a:t>Web</a:t>
            </a:r>
            <a:r>
              <a:rPr lang="ja-JP" altLang="en-US" sz="1400" dirty="0" smtClean="0">
                <a:latin typeface="+mn-ea"/>
              </a:rPr>
              <a:t>画面を作成し操作する開発手法について</a:t>
            </a:r>
            <a:r>
              <a:rPr lang="ja-JP" altLang="en-US" sz="1400" dirty="0" smtClean="0">
                <a:latin typeface="+mn-ea"/>
              </a:rPr>
              <a:t>学び、作成すること</a:t>
            </a:r>
            <a:r>
              <a:rPr lang="ja-JP" altLang="en-US" sz="1400" dirty="0" smtClean="0">
                <a:latin typeface="+mn-ea"/>
              </a:rPr>
              <a:t>ができました。</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・作成方法について何から手をつけてよいか全く分かりませんでしたが、</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サンプルコードを用意して頂き、不明点について質問する場を設けて頂きましたので、</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a:latin typeface="+mn-ea"/>
              </a:rPr>
              <a:t>　</a:t>
            </a:r>
            <a:r>
              <a:rPr lang="ja-JP" altLang="en-US" sz="1400" dirty="0" smtClean="0">
                <a:latin typeface="+mn-ea"/>
              </a:rPr>
              <a:t>　　形のあるものを作成することができました。</a:t>
            </a:r>
            <a:endParaRPr lang="en-US" altLang="ja-JP" sz="1400" dirty="0" smtClean="0">
              <a:latin typeface="+mn-ea"/>
            </a:endParaRPr>
          </a:p>
          <a:p>
            <a:pPr marL="0" indent="0">
              <a:lnSpc>
                <a:spcPct val="90000"/>
              </a:lnSpc>
              <a:spcBef>
                <a:spcPts val="400"/>
              </a:spcBef>
              <a:buClr>
                <a:schemeClr val="dk1"/>
              </a:buClr>
              <a:buSzPts val="2000"/>
              <a:buNone/>
            </a:pPr>
            <a:r>
              <a:rPr lang="ja-JP" altLang="en-US" sz="1400" dirty="0" smtClean="0">
                <a:latin typeface="+mn-ea"/>
              </a:rPr>
              <a:t>　　・</a:t>
            </a:r>
            <a:endParaRPr lang="en-US" altLang="ja-JP" sz="1400" dirty="0">
              <a:latin typeface="+mn-ea"/>
            </a:endParaRPr>
          </a:p>
          <a:p>
            <a:pPr marL="0" lvl="0" indent="0">
              <a:lnSpc>
                <a:spcPct val="90000"/>
              </a:lnSpc>
              <a:spcBef>
                <a:spcPts val="400"/>
              </a:spcBef>
              <a:buClr>
                <a:schemeClr val="dk1"/>
              </a:buClr>
              <a:buSzPts val="2000"/>
              <a:buNone/>
            </a:pPr>
            <a:r>
              <a:rPr lang="ja-JP" altLang="en-US" sz="1400" dirty="0">
                <a:latin typeface="+mn-ea"/>
              </a:rPr>
              <a:t>　</a:t>
            </a:r>
          </a:p>
          <a:p>
            <a:pPr lvl="1" indent="-214312">
              <a:lnSpc>
                <a:spcPct val="90000"/>
              </a:lnSpc>
              <a:spcBef>
                <a:spcPts val="340"/>
              </a:spcBef>
              <a:buClr>
                <a:schemeClr val="dk1"/>
              </a:buClr>
              <a:buSzPts val="1700"/>
            </a:pPr>
            <a:endParaRPr lang="ja-JP" altLang="en-US" sz="2000" dirty="0"/>
          </a:p>
          <a:p>
            <a:pPr marL="557213" lvl="1" indent="-87312" algn="l" rtl="0">
              <a:lnSpc>
                <a:spcPct val="90000"/>
              </a:lnSpc>
              <a:spcBef>
                <a:spcPts val="400"/>
              </a:spcBef>
              <a:spcAft>
                <a:spcPts val="0"/>
              </a:spcAft>
              <a:buClr>
                <a:schemeClr val="dk1"/>
              </a:buClr>
              <a:buSzPts val="2000"/>
              <a:buNone/>
            </a:pPr>
            <a:endParaRPr sz="2000" b="1" dirty="0">
              <a:solidFill>
                <a:srgbClr val="FF0000"/>
              </a:solidFill>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6</a:t>
            </a:fld>
            <a:endParaRPr lang="ja" sz="1000">
              <a:solidFill>
                <a:schemeClr val="dk2"/>
              </a:solidFill>
            </a:endParaRPr>
          </a:p>
        </p:txBody>
      </p:sp>
    </p:spTree>
    <p:extLst>
      <p:ext uri="{BB962C8B-B14F-4D97-AF65-F5344CB8AC3E}">
        <p14:creationId xmlns:p14="http://schemas.microsoft.com/office/powerpoint/2010/main" val="1549551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plate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emplate_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emplate_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plate_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emplate_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emplate_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late_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plate_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plate_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plate_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emplate_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plate_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PPTテンプレート</Template>
  <TotalTime>95051</TotalTime>
  <Words>82</Words>
  <Application>Microsoft Office PowerPoint</Application>
  <PresentationFormat>画面に合わせる (16:9)</PresentationFormat>
  <Paragraphs>77</Paragraphs>
  <Slides>6</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15</vt:i4>
      </vt:variant>
      <vt:variant>
        <vt:lpstr>スライド タイトル</vt:lpstr>
      </vt:variant>
      <vt:variant>
        <vt:i4>6</vt:i4>
      </vt:variant>
    </vt:vector>
  </HeadingPairs>
  <TitlesOfParts>
    <vt:vector size="29" baseType="lpstr">
      <vt:lpstr>HGPｺﾞｼｯｸE</vt:lpstr>
      <vt:lpstr>Meiryo UI</vt:lpstr>
      <vt:lpstr>ＭＳ Ｐゴシック</vt:lpstr>
      <vt:lpstr>Vijaya</vt:lpstr>
      <vt:lpstr>Arial</vt:lpstr>
      <vt:lpstr>Calibri</vt:lpstr>
      <vt:lpstr>Microsoft Himalaya</vt:lpstr>
      <vt:lpstr>Monotype Corsiva</vt:lpstr>
      <vt:lpstr>template_1</vt:lpstr>
      <vt:lpstr>template_2</vt:lpstr>
      <vt:lpstr>template_3</vt:lpstr>
      <vt:lpstr>template_4</vt:lpstr>
      <vt:lpstr>template_5</vt:lpstr>
      <vt:lpstr>template_6</vt:lpstr>
      <vt:lpstr>template_7</vt:lpstr>
      <vt:lpstr>template_8</vt:lpstr>
      <vt:lpstr>template_9</vt:lpstr>
      <vt:lpstr>template_10</vt:lpstr>
      <vt:lpstr>template_11</vt:lpstr>
      <vt:lpstr>template_12</vt:lpstr>
      <vt:lpstr>template_13</vt:lpstr>
      <vt:lpstr>template_14</vt:lpstr>
      <vt:lpstr>template_15</vt:lpstr>
      <vt:lpstr>Web Java初級 </vt:lpstr>
      <vt:lpstr>虎の穴WebJava初級振り返り資料</vt:lpstr>
      <vt:lpstr>アプリ説明</vt:lpstr>
      <vt:lpstr>アプリ説明</vt:lpstr>
      <vt:lpstr>アプリ説明</vt:lpstr>
      <vt:lpstr>講習の成果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koyamat</dc:creator>
  <cp:lastModifiedBy>systena</cp:lastModifiedBy>
  <cp:revision>543</cp:revision>
  <dcterms:modified xsi:type="dcterms:W3CDTF">2019-10-01T13:15:49Z</dcterms:modified>
</cp:coreProperties>
</file>