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8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65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00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24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2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39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2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3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65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3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52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4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AAA8-7B20-4ABC-BCBF-D5364F64FF78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9708D3-6422-4F0A-8F8F-B4B17E4A37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18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F16E6-9313-4473-8B2A-B2487667F16F}"/>
              </a:ext>
            </a:extLst>
          </p:cNvPr>
          <p:cNvSpPr txBox="1"/>
          <p:nvPr/>
        </p:nvSpPr>
        <p:spPr>
          <a:xfrm>
            <a:off x="1518406" y="629174"/>
            <a:ext cx="818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для предоставления услуг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76A4E-16A9-472C-B111-D39650D84F1C}"/>
              </a:ext>
            </a:extLst>
          </p:cNvPr>
          <p:cNvSpPr txBox="1"/>
          <p:nvPr/>
        </p:nvSpPr>
        <p:spPr>
          <a:xfrm>
            <a:off x="1518406" y="1669409"/>
            <a:ext cx="7776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база данных, содержащая заявки клиентов;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серверное приложение предоставляющее функции взаимодействия с базой данных;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сайт для клиентов;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Телеграмм-бот для вывода информации о заявках;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настольное приложение для администраторов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1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Настольное приложение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в программе необходимо авторизоваться. Две пользовательские роли: администратор и менеджер.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администратора: просмотр списка заявок, изменение статуса заявки, просмотр и редактирование страниц сайта.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Менеджер: просмотр списка заявок.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EB66B0-A6DC-44A8-A7E7-094CE200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2068414"/>
            <a:ext cx="10077974" cy="45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Настольное приложение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стол предназначен для обработки заявок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21DD1E-92FB-4C11-A652-63F43F1EB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0" y="1574575"/>
            <a:ext cx="10371589" cy="46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4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Настольное приложение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«Главная» предназначен для редактирования главной страницы вебсайта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9BC23-777F-4865-BAEF-DE476E5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7" y="2780010"/>
            <a:ext cx="7530954" cy="3775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A529A9-E35C-4A8A-A09F-1CED9107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7" y="1465829"/>
            <a:ext cx="7642562" cy="37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5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Настольное приложение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 «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Прокты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предназначен для добавления нового проекта в вебсайт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F9BC23-777F-4865-BAEF-DE476E51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37" y="2780010"/>
            <a:ext cx="7530954" cy="3775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A529A9-E35C-4A8A-A09F-1CED9107F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07" y="1465829"/>
            <a:ext cx="7642562" cy="377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5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444617" y="2416029"/>
            <a:ext cx="944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1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для баз данных является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система управления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содержит две базы данных: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DataRequest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заявок;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пользователей для входа в настольное приложение для 		администраторов баз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E63D60-44F3-4B2D-847D-0B4F14BAB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3544305"/>
            <a:ext cx="4878548" cy="2919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25F938-2D28-435E-A8D2-B0F508581044}"/>
              </a:ext>
            </a:extLst>
          </p:cNvPr>
          <p:cNvSpPr txBox="1"/>
          <p:nvPr/>
        </p:nvSpPr>
        <p:spPr>
          <a:xfrm>
            <a:off x="1157681" y="3068144"/>
            <a:ext cx="312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DataRequest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94A51-643C-4169-A6BE-4F68EEDE992B}"/>
              </a:ext>
            </a:extLst>
          </p:cNvPr>
          <p:cNvSpPr txBox="1"/>
          <p:nvPr/>
        </p:nvSpPr>
        <p:spPr>
          <a:xfrm>
            <a:off x="7635380" y="2615624"/>
            <a:ext cx="312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DataUsers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E6E814E-301F-42E2-8B7F-803F56F8E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22" y="3068144"/>
            <a:ext cx="5615792" cy="31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функциями взаимодействия с базой данных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DataRequest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WebApiApplication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метод получения всех заявок, одной заявки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номеру, метод добавления новой заявки и метод обновления (изменения статуса) заявки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показана структура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контроллера. Взаимодействие с БД осуществляется с помощью фреймворка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BA5140-B04A-4887-93BE-0B925090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2" y="2702714"/>
            <a:ext cx="4637176" cy="39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Вебсайт для клиентов. Главная страница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содержит информацию об услугах. На главной странице можно оставить заявку.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2500D-5FA0-4A5A-992D-AE9DD0355062}"/>
              </a:ext>
            </a:extLst>
          </p:cNvPr>
          <p:cNvSpPr txBox="1"/>
          <p:nvPr/>
        </p:nvSpPr>
        <p:spPr>
          <a:xfrm>
            <a:off x="595619" y="1535185"/>
            <a:ext cx="744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страница. Кнопка «Отправить» активна при заполнении формы.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300A2-DEC5-482C-B3CE-2CAA24F11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4" y="2029756"/>
            <a:ext cx="8576345" cy="45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Вебсайт для клиентов. Проекты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проектах. Нажав по картинке открывается подробное описание проекта.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338C6F-F94E-484A-8E7C-E6B5E2B8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3" y="1569900"/>
            <a:ext cx="6633406" cy="37181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E36ADD-1C6B-4F9B-9AC8-7C4ACC86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47" y="2862773"/>
            <a:ext cx="5848576" cy="32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0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Вебсайт для клиентов. Услуги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услугах компании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E824DA-9C35-4FC5-B76B-2C6E5CAC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31" y="1504658"/>
            <a:ext cx="9132091" cy="523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Вебсайт для клиентов. Блог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AB7FC0-26DD-45B7-B738-D5C78FEF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4" y="1179860"/>
            <a:ext cx="9775971" cy="47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Вебсайт для клиентов. Контакты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4EAE13-AB46-4249-894C-97326C2C1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1056882"/>
            <a:ext cx="9027245" cy="52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1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9BB527-9EBA-4288-B384-6B38DE0BC733}"/>
              </a:ext>
            </a:extLst>
          </p:cNvPr>
          <p:cNvSpPr txBox="1"/>
          <p:nvPr/>
        </p:nvSpPr>
        <p:spPr>
          <a:xfrm>
            <a:off x="595618" y="394283"/>
            <a:ext cx="9446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Телеграмм-бот</a:t>
            </a:r>
          </a:p>
          <a:p>
            <a:pPr algn="ctr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телеграмм-бота можно посмотреть все текущие заявки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F98DA7-9BED-4BA4-B28A-1147DDD15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434" y="1819100"/>
            <a:ext cx="5538461" cy="3219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265C71-8A43-416D-9B7B-4766C6C16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5" y="1819100"/>
            <a:ext cx="4243279" cy="44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37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311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Казунко Григорий Григорьевич</dc:creator>
  <cp:lastModifiedBy>Казунко Григорий Григорьевич</cp:lastModifiedBy>
  <cp:revision>7</cp:revision>
  <dcterms:created xsi:type="dcterms:W3CDTF">2023-06-06T10:25:22Z</dcterms:created>
  <dcterms:modified xsi:type="dcterms:W3CDTF">2023-06-06T12:37:52Z</dcterms:modified>
</cp:coreProperties>
</file>