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47"/>
  </p:notesMasterIdLst>
  <p:sldIdLst>
    <p:sldId id="257" r:id="rId5"/>
    <p:sldId id="385" r:id="rId6"/>
    <p:sldId id="448" r:id="rId7"/>
    <p:sldId id="454" r:id="rId8"/>
    <p:sldId id="455" r:id="rId9"/>
    <p:sldId id="456" r:id="rId10"/>
    <p:sldId id="391" r:id="rId11"/>
    <p:sldId id="453" r:id="rId12"/>
    <p:sldId id="442" r:id="rId13"/>
    <p:sldId id="457" r:id="rId14"/>
    <p:sldId id="444" r:id="rId15"/>
    <p:sldId id="458" r:id="rId16"/>
    <p:sldId id="464" r:id="rId17"/>
    <p:sldId id="450" r:id="rId18"/>
    <p:sldId id="451" r:id="rId19"/>
    <p:sldId id="465" r:id="rId20"/>
    <p:sldId id="463" r:id="rId21"/>
    <p:sldId id="466" r:id="rId22"/>
    <p:sldId id="474" r:id="rId23"/>
    <p:sldId id="467" r:id="rId24"/>
    <p:sldId id="468" r:id="rId25"/>
    <p:sldId id="471" r:id="rId26"/>
    <p:sldId id="475" r:id="rId27"/>
    <p:sldId id="472" r:id="rId28"/>
    <p:sldId id="473" r:id="rId29"/>
    <p:sldId id="477" r:id="rId30"/>
    <p:sldId id="484" r:id="rId31"/>
    <p:sldId id="482" r:id="rId32"/>
    <p:sldId id="479" r:id="rId33"/>
    <p:sldId id="483" r:id="rId34"/>
    <p:sldId id="481" r:id="rId35"/>
    <p:sldId id="480" r:id="rId36"/>
    <p:sldId id="485" r:id="rId37"/>
    <p:sldId id="486" r:id="rId38"/>
    <p:sldId id="487" r:id="rId39"/>
    <p:sldId id="489" r:id="rId40"/>
    <p:sldId id="488" r:id="rId41"/>
    <p:sldId id="496" r:id="rId42"/>
    <p:sldId id="490" r:id="rId43"/>
    <p:sldId id="497" r:id="rId44"/>
    <p:sldId id="494" r:id="rId45"/>
    <p:sldId id="363"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06418C"/>
    <a:srgbClr val="E9EBF1"/>
    <a:srgbClr val="E68686"/>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0C903-6E54-4925-B757-6E3CD89495CB}" v="3918" dt="2024-11-22T03:30:04.21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6279" autoAdjust="0"/>
  </p:normalViewPr>
  <p:slideViewPr>
    <p:cSldViewPr showGuides="1">
      <p:cViewPr>
        <p:scale>
          <a:sx n="125" d="100"/>
          <a:sy n="125" d="100"/>
        </p:scale>
        <p:origin x="-1596" y="-168"/>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XUAN ZHANG" userId="f7817282-58d6-48d4-b1c7-6dd5779d146e" providerId="ADAL" clId="{DFF6EE82-B9C9-4C94-BB52-D7CB4250BCA7}"/>
    <pc:docChg chg="undo custSel addSld delSld modSld sldOrd">
      <pc:chgData name="ZIXUAN ZHANG" userId="f7817282-58d6-48d4-b1c7-6dd5779d146e" providerId="ADAL" clId="{DFF6EE82-B9C9-4C94-BB52-D7CB4250BCA7}" dt="2024-08-06T09:10:16.575" v="4726" actId="693"/>
      <pc:docMkLst>
        <pc:docMk/>
      </pc:docMkLst>
      <pc:sldChg chg="del">
        <pc:chgData name="ZIXUAN ZHANG" userId="f7817282-58d6-48d4-b1c7-6dd5779d146e" providerId="ADAL" clId="{DFF6EE82-B9C9-4C94-BB52-D7CB4250BCA7}" dt="2024-08-06T05:59:24.846" v="4699" actId="47"/>
        <pc:sldMkLst>
          <pc:docMk/>
          <pc:sldMk cId="3565124972" sldId="370"/>
        </pc:sldMkLst>
      </pc:sldChg>
      <pc:sldChg chg="addSp delSp modSp mod">
        <pc:chgData name="ZIXUAN ZHANG" userId="f7817282-58d6-48d4-b1c7-6dd5779d146e" providerId="ADAL" clId="{DFF6EE82-B9C9-4C94-BB52-D7CB4250BCA7}" dt="2024-07-29T00:11:05.251" v="198" actId="1076"/>
        <pc:sldMkLst>
          <pc:docMk/>
          <pc:sldMk cId="343798364" sldId="386"/>
        </pc:sldMkLst>
        <pc:picChg chg="add del mod">
          <ac:chgData name="ZIXUAN ZHANG" userId="f7817282-58d6-48d4-b1c7-6dd5779d146e" providerId="ADAL" clId="{DFF6EE82-B9C9-4C94-BB52-D7CB4250BCA7}" dt="2024-07-29T00:10:30.246" v="192" actId="478"/>
          <ac:picMkLst>
            <pc:docMk/>
            <pc:sldMk cId="343798364" sldId="386"/>
            <ac:picMk id="6" creationId="{004F815F-FACD-FA7E-C136-385211ABC8D1}"/>
          </ac:picMkLst>
        </pc:picChg>
        <pc:picChg chg="add mod">
          <ac:chgData name="ZIXUAN ZHANG" userId="f7817282-58d6-48d4-b1c7-6dd5779d146e" providerId="ADAL" clId="{DFF6EE82-B9C9-4C94-BB52-D7CB4250BCA7}" dt="2024-07-29T00:11:05.251" v="198" actId="1076"/>
          <ac:picMkLst>
            <pc:docMk/>
            <pc:sldMk cId="343798364" sldId="386"/>
            <ac:picMk id="9" creationId="{DF1CAC0C-5D6B-A3B2-0A27-7C3FECC0354E}"/>
          </ac:picMkLst>
        </pc:picChg>
      </pc:sldChg>
      <pc:sldChg chg="addSp delSp modSp mod">
        <pc:chgData name="ZIXUAN ZHANG" userId="f7817282-58d6-48d4-b1c7-6dd5779d146e" providerId="ADAL" clId="{DFF6EE82-B9C9-4C94-BB52-D7CB4250BCA7}" dt="2024-07-29T01:01:52.561" v="631" actId="1076"/>
        <pc:sldMkLst>
          <pc:docMk/>
          <pc:sldMk cId="1258932244" sldId="387"/>
        </pc:sldMkLst>
        <pc:spChg chg="mod">
          <ac:chgData name="ZIXUAN ZHANG" userId="f7817282-58d6-48d4-b1c7-6dd5779d146e" providerId="ADAL" clId="{DFF6EE82-B9C9-4C94-BB52-D7CB4250BCA7}" dt="2024-07-29T00:11:55.998" v="236" actId="20577"/>
          <ac:spMkLst>
            <pc:docMk/>
            <pc:sldMk cId="1258932244" sldId="387"/>
            <ac:spMk id="2" creationId="{00000000-0000-0000-0000-000000000000}"/>
          </ac:spMkLst>
        </pc:spChg>
        <pc:spChg chg="mod">
          <ac:chgData name="ZIXUAN ZHANG" userId="f7817282-58d6-48d4-b1c7-6dd5779d146e" providerId="ADAL" clId="{DFF6EE82-B9C9-4C94-BB52-D7CB4250BCA7}" dt="2024-07-29T00:17:19.548" v="257" actId="113"/>
          <ac:spMkLst>
            <pc:docMk/>
            <pc:sldMk cId="1258932244" sldId="387"/>
            <ac:spMk id="4" creationId="{00000000-0000-0000-0000-000000000000}"/>
          </ac:spMkLst>
        </pc:spChg>
        <pc:spChg chg="add mod">
          <ac:chgData name="ZIXUAN ZHANG" userId="f7817282-58d6-48d4-b1c7-6dd5779d146e" providerId="ADAL" clId="{DFF6EE82-B9C9-4C94-BB52-D7CB4250BCA7}" dt="2024-07-29T00:19:09.099" v="299" actId="1076"/>
          <ac:spMkLst>
            <pc:docMk/>
            <pc:sldMk cId="1258932244" sldId="387"/>
            <ac:spMk id="6" creationId="{DCC9AB72-673A-99D0-DE7E-6EA228302B54}"/>
          </ac:spMkLst>
        </pc:spChg>
        <pc:spChg chg="add mod">
          <ac:chgData name="ZIXUAN ZHANG" userId="f7817282-58d6-48d4-b1c7-6dd5779d146e" providerId="ADAL" clId="{DFF6EE82-B9C9-4C94-BB52-D7CB4250BCA7}" dt="2024-07-29T00:46:40.020" v="302" actId="208"/>
          <ac:spMkLst>
            <pc:docMk/>
            <pc:sldMk cId="1258932244" sldId="387"/>
            <ac:spMk id="7" creationId="{E23A3C8E-DFBE-7414-B71D-3998E132B025}"/>
          </ac:spMkLst>
        </pc:spChg>
        <pc:spChg chg="add mod">
          <ac:chgData name="ZIXUAN ZHANG" userId="f7817282-58d6-48d4-b1c7-6dd5779d146e" providerId="ADAL" clId="{DFF6EE82-B9C9-4C94-BB52-D7CB4250BCA7}" dt="2024-07-29T00:47:10.109" v="305" actId="1076"/>
          <ac:spMkLst>
            <pc:docMk/>
            <pc:sldMk cId="1258932244" sldId="387"/>
            <ac:spMk id="10" creationId="{B3E07059-3865-6710-52A0-E18FFA7D8AE8}"/>
          </ac:spMkLst>
        </pc:spChg>
        <pc:spChg chg="add mod">
          <ac:chgData name="ZIXUAN ZHANG" userId="f7817282-58d6-48d4-b1c7-6dd5779d146e" providerId="ADAL" clId="{DFF6EE82-B9C9-4C94-BB52-D7CB4250BCA7}" dt="2024-07-29T00:52:10.600" v="332" actId="1076"/>
          <ac:spMkLst>
            <pc:docMk/>
            <pc:sldMk cId="1258932244" sldId="387"/>
            <ac:spMk id="12" creationId="{E0BA3E9E-F96B-AE6C-DC51-010366A0366D}"/>
          </ac:spMkLst>
        </pc:spChg>
        <pc:spChg chg="add del mod">
          <ac:chgData name="ZIXUAN ZHANG" userId="f7817282-58d6-48d4-b1c7-6dd5779d146e" providerId="ADAL" clId="{DFF6EE82-B9C9-4C94-BB52-D7CB4250BCA7}" dt="2024-07-29T00:52:44.235" v="337"/>
          <ac:spMkLst>
            <pc:docMk/>
            <pc:sldMk cId="1258932244" sldId="387"/>
            <ac:spMk id="13" creationId="{5534E816-226C-ACAC-5E7E-A3DA854CBF27}"/>
          </ac:spMkLst>
        </pc:spChg>
        <pc:spChg chg="add mod">
          <ac:chgData name="ZIXUAN ZHANG" userId="f7817282-58d6-48d4-b1c7-6dd5779d146e" providerId="ADAL" clId="{DFF6EE82-B9C9-4C94-BB52-D7CB4250BCA7}" dt="2024-07-29T00:59:40.747" v="594" actId="20577"/>
          <ac:spMkLst>
            <pc:docMk/>
            <pc:sldMk cId="1258932244" sldId="387"/>
            <ac:spMk id="16" creationId="{386DDAFD-A663-4943-F235-9766DB402A7C}"/>
          </ac:spMkLst>
        </pc:spChg>
        <pc:spChg chg="add mod">
          <ac:chgData name="ZIXUAN ZHANG" userId="f7817282-58d6-48d4-b1c7-6dd5779d146e" providerId="ADAL" clId="{DFF6EE82-B9C9-4C94-BB52-D7CB4250BCA7}" dt="2024-07-29T01:01:52.561" v="631" actId="1076"/>
          <ac:spMkLst>
            <pc:docMk/>
            <pc:sldMk cId="1258932244" sldId="387"/>
            <ac:spMk id="17" creationId="{1B04901D-B89C-C6C2-9CD7-E49A6E05714A}"/>
          </ac:spMkLst>
        </pc:spChg>
        <pc:picChg chg="add mod">
          <ac:chgData name="ZIXUAN ZHANG" userId="f7817282-58d6-48d4-b1c7-6dd5779d146e" providerId="ADAL" clId="{DFF6EE82-B9C9-4C94-BB52-D7CB4250BCA7}" dt="2024-07-29T00:17:36.550" v="259" actId="1076"/>
          <ac:picMkLst>
            <pc:docMk/>
            <pc:sldMk cId="1258932244" sldId="387"/>
            <ac:picMk id="5" creationId="{2D066B64-FDD4-FB80-466B-5C935B97A2CD}"/>
          </ac:picMkLst>
        </pc:picChg>
        <pc:picChg chg="add del">
          <ac:chgData name="ZIXUAN ZHANG" userId="f7817282-58d6-48d4-b1c7-6dd5779d146e" providerId="ADAL" clId="{DFF6EE82-B9C9-4C94-BB52-D7CB4250BCA7}" dt="2024-07-29T00:52:43.857" v="335" actId="22"/>
          <ac:picMkLst>
            <pc:docMk/>
            <pc:sldMk cId="1258932244" sldId="387"/>
            <ac:picMk id="15" creationId="{B992B4E4-EFBE-5AAB-EF1B-BDFC80EF825B}"/>
          </ac:picMkLst>
        </pc:picChg>
        <pc:cxnChg chg="add mod">
          <ac:chgData name="ZIXUAN ZHANG" userId="f7817282-58d6-48d4-b1c7-6dd5779d146e" providerId="ADAL" clId="{DFF6EE82-B9C9-4C94-BB52-D7CB4250BCA7}" dt="2024-07-29T00:47:31.837" v="308" actId="1582"/>
          <ac:cxnSpMkLst>
            <pc:docMk/>
            <pc:sldMk cId="1258932244" sldId="387"/>
            <ac:cxnSpMk id="9" creationId="{FB974AAA-4657-D2A6-9F47-1A0101A992E3}"/>
          </ac:cxnSpMkLst>
        </pc:cxnChg>
      </pc:sldChg>
      <pc:sldChg chg="del">
        <pc:chgData name="ZIXUAN ZHANG" userId="f7817282-58d6-48d4-b1c7-6dd5779d146e" providerId="ADAL" clId="{DFF6EE82-B9C9-4C94-BB52-D7CB4250BCA7}" dt="2024-08-06T05:59:21.907" v="4693" actId="47"/>
        <pc:sldMkLst>
          <pc:docMk/>
          <pc:sldMk cId="719138458" sldId="388"/>
        </pc:sldMkLst>
      </pc:sldChg>
      <pc:sldChg chg="del">
        <pc:chgData name="ZIXUAN ZHANG" userId="f7817282-58d6-48d4-b1c7-6dd5779d146e" providerId="ADAL" clId="{DFF6EE82-B9C9-4C94-BB52-D7CB4250BCA7}" dt="2024-08-06T05:59:22.615" v="4694" actId="47"/>
        <pc:sldMkLst>
          <pc:docMk/>
          <pc:sldMk cId="2105040390" sldId="389"/>
        </pc:sldMkLst>
      </pc:sldChg>
      <pc:sldChg chg="modSp mod ord">
        <pc:chgData name="ZIXUAN ZHANG" userId="f7817282-58d6-48d4-b1c7-6dd5779d146e" providerId="ADAL" clId="{DFF6EE82-B9C9-4C94-BB52-D7CB4250BCA7}" dt="2024-07-31T04:48:15.163" v="3330" actId="20577"/>
        <pc:sldMkLst>
          <pc:docMk/>
          <pc:sldMk cId="756780277" sldId="391"/>
        </pc:sldMkLst>
        <pc:spChg chg="mod">
          <ac:chgData name="ZIXUAN ZHANG" userId="f7817282-58d6-48d4-b1c7-6dd5779d146e" providerId="ADAL" clId="{DFF6EE82-B9C9-4C94-BB52-D7CB4250BCA7}" dt="2024-07-31T04:48:15.163" v="3330" actId="20577"/>
          <ac:spMkLst>
            <pc:docMk/>
            <pc:sldMk cId="756780277" sldId="391"/>
            <ac:spMk id="3" creationId="{1BB9B550-3A75-4FCC-9CE1-1E775AEC7564}"/>
          </ac:spMkLst>
        </pc:spChg>
      </pc:sldChg>
      <pc:sldChg chg="del">
        <pc:chgData name="ZIXUAN ZHANG" userId="f7817282-58d6-48d4-b1c7-6dd5779d146e" providerId="ADAL" clId="{DFF6EE82-B9C9-4C94-BB52-D7CB4250BCA7}" dt="2024-08-06T05:59:22.929" v="4695" actId="47"/>
        <pc:sldMkLst>
          <pc:docMk/>
          <pc:sldMk cId="917703917" sldId="395"/>
        </pc:sldMkLst>
      </pc:sldChg>
      <pc:sldChg chg="del">
        <pc:chgData name="ZIXUAN ZHANG" userId="f7817282-58d6-48d4-b1c7-6dd5779d146e" providerId="ADAL" clId="{DFF6EE82-B9C9-4C94-BB52-D7CB4250BCA7}" dt="2024-08-06T05:59:27.185" v="4705" actId="47"/>
        <pc:sldMkLst>
          <pc:docMk/>
          <pc:sldMk cId="1001264258" sldId="408"/>
        </pc:sldMkLst>
      </pc:sldChg>
      <pc:sldChg chg="del">
        <pc:chgData name="ZIXUAN ZHANG" userId="f7817282-58d6-48d4-b1c7-6dd5779d146e" providerId="ADAL" clId="{DFF6EE82-B9C9-4C94-BB52-D7CB4250BCA7}" dt="2024-08-06T05:59:24.360" v="4698" actId="47"/>
        <pc:sldMkLst>
          <pc:docMk/>
          <pc:sldMk cId="752978931" sldId="415"/>
        </pc:sldMkLst>
      </pc:sldChg>
      <pc:sldChg chg="del">
        <pc:chgData name="ZIXUAN ZHANG" userId="f7817282-58d6-48d4-b1c7-6dd5779d146e" providerId="ADAL" clId="{DFF6EE82-B9C9-4C94-BB52-D7CB4250BCA7}" dt="2024-08-06T05:59:26.428" v="4703" actId="47"/>
        <pc:sldMkLst>
          <pc:docMk/>
          <pc:sldMk cId="1009908875" sldId="419"/>
        </pc:sldMkLst>
      </pc:sldChg>
      <pc:sldChg chg="del">
        <pc:chgData name="ZIXUAN ZHANG" userId="f7817282-58d6-48d4-b1c7-6dd5779d146e" providerId="ADAL" clId="{DFF6EE82-B9C9-4C94-BB52-D7CB4250BCA7}" dt="2024-08-06T05:59:26.816" v="4704" actId="47"/>
        <pc:sldMkLst>
          <pc:docMk/>
          <pc:sldMk cId="3033474914" sldId="420"/>
        </pc:sldMkLst>
      </pc:sldChg>
      <pc:sldChg chg="del">
        <pc:chgData name="ZIXUAN ZHANG" userId="f7817282-58d6-48d4-b1c7-6dd5779d146e" providerId="ADAL" clId="{DFF6EE82-B9C9-4C94-BB52-D7CB4250BCA7}" dt="2024-08-06T05:59:25.613" v="4701" actId="47"/>
        <pc:sldMkLst>
          <pc:docMk/>
          <pc:sldMk cId="3533984545" sldId="422"/>
        </pc:sldMkLst>
      </pc:sldChg>
      <pc:sldChg chg="del">
        <pc:chgData name="ZIXUAN ZHANG" userId="f7817282-58d6-48d4-b1c7-6dd5779d146e" providerId="ADAL" clId="{DFF6EE82-B9C9-4C94-BB52-D7CB4250BCA7}" dt="2024-08-06T05:59:25.240" v="4700" actId="47"/>
        <pc:sldMkLst>
          <pc:docMk/>
          <pc:sldMk cId="1746928226" sldId="425"/>
        </pc:sldMkLst>
      </pc:sldChg>
      <pc:sldChg chg="del">
        <pc:chgData name="ZIXUAN ZHANG" userId="f7817282-58d6-48d4-b1c7-6dd5779d146e" providerId="ADAL" clId="{DFF6EE82-B9C9-4C94-BB52-D7CB4250BCA7}" dt="2024-08-06T05:59:25.998" v="4702" actId="47"/>
        <pc:sldMkLst>
          <pc:docMk/>
          <pc:sldMk cId="2521078298" sldId="435"/>
        </pc:sldMkLst>
      </pc:sldChg>
      <pc:sldChg chg="del">
        <pc:chgData name="ZIXUAN ZHANG" userId="f7817282-58d6-48d4-b1c7-6dd5779d146e" providerId="ADAL" clId="{DFF6EE82-B9C9-4C94-BB52-D7CB4250BCA7}" dt="2024-08-06T05:59:23.600" v="4696" actId="47"/>
        <pc:sldMkLst>
          <pc:docMk/>
          <pc:sldMk cId="4211372427" sldId="437"/>
        </pc:sldMkLst>
      </pc:sldChg>
      <pc:sldChg chg="del">
        <pc:chgData name="ZIXUAN ZHANG" userId="f7817282-58d6-48d4-b1c7-6dd5779d146e" providerId="ADAL" clId="{DFF6EE82-B9C9-4C94-BB52-D7CB4250BCA7}" dt="2024-08-06T05:59:24.137" v="4697" actId="47"/>
        <pc:sldMkLst>
          <pc:docMk/>
          <pc:sldMk cId="3121452144" sldId="438"/>
        </pc:sldMkLst>
      </pc:sldChg>
      <pc:sldChg chg="addSp modSp mod">
        <pc:chgData name="ZIXUAN ZHANG" userId="f7817282-58d6-48d4-b1c7-6dd5779d146e" providerId="ADAL" clId="{DFF6EE82-B9C9-4C94-BB52-D7CB4250BCA7}" dt="2024-07-30T04:33:00.650" v="1883" actId="20577"/>
        <pc:sldMkLst>
          <pc:docMk/>
          <pc:sldMk cId="512717738" sldId="439"/>
        </pc:sldMkLst>
        <pc:spChg chg="mod">
          <ac:chgData name="ZIXUAN ZHANG" userId="f7817282-58d6-48d4-b1c7-6dd5779d146e" providerId="ADAL" clId="{DFF6EE82-B9C9-4C94-BB52-D7CB4250BCA7}" dt="2024-07-28T23:40:02.847" v="0" actId="20577"/>
          <ac:spMkLst>
            <pc:docMk/>
            <pc:sldMk cId="512717738" sldId="439"/>
            <ac:spMk id="3" creationId="{25CCE6D0-BCA2-B6B4-A33B-247AE561311C}"/>
          </ac:spMkLst>
        </pc:spChg>
        <pc:spChg chg="add mod">
          <ac:chgData name="ZIXUAN ZHANG" userId="f7817282-58d6-48d4-b1c7-6dd5779d146e" providerId="ADAL" clId="{DFF6EE82-B9C9-4C94-BB52-D7CB4250BCA7}" dt="2024-07-30T04:32:50.184" v="1872" actId="1076"/>
          <ac:spMkLst>
            <pc:docMk/>
            <pc:sldMk cId="512717738" sldId="439"/>
            <ac:spMk id="4" creationId="{137837DB-BC5C-04EA-FB36-1002622A217F}"/>
          </ac:spMkLst>
        </pc:spChg>
        <pc:spChg chg="add mod">
          <ac:chgData name="ZIXUAN ZHANG" userId="f7817282-58d6-48d4-b1c7-6dd5779d146e" providerId="ADAL" clId="{DFF6EE82-B9C9-4C94-BB52-D7CB4250BCA7}" dt="2024-07-30T04:33:00.650" v="1883" actId="20577"/>
          <ac:spMkLst>
            <pc:docMk/>
            <pc:sldMk cId="512717738" sldId="439"/>
            <ac:spMk id="5" creationId="{2518596C-09FA-CB4D-D6A1-88D8E3D35AFB}"/>
          </ac:spMkLst>
        </pc:spChg>
      </pc:sldChg>
      <pc:sldChg chg="addSp delSp modSp mod ord">
        <pc:chgData name="ZIXUAN ZHANG" userId="f7817282-58d6-48d4-b1c7-6dd5779d146e" providerId="ADAL" clId="{DFF6EE82-B9C9-4C94-BB52-D7CB4250BCA7}" dt="2024-07-29T01:14:17.509" v="667"/>
        <pc:sldMkLst>
          <pc:docMk/>
          <pc:sldMk cId="1555261966" sldId="440"/>
        </pc:sldMkLst>
        <pc:spChg chg="mod">
          <ac:chgData name="ZIXUAN ZHANG" userId="f7817282-58d6-48d4-b1c7-6dd5779d146e" providerId="ADAL" clId="{DFF6EE82-B9C9-4C94-BB52-D7CB4250BCA7}" dt="2024-07-28T23:54:37.038" v="62" actId="1076"/>
          <ac:spMkLst>
            <pc:docMk/>
            <pc:sldMk cId="1555261966" sldId="440"/>
            <ac:spMk id="3" creationId="{25CCE6D0-BCA2-B6B4-A33B-247AE561311C}"/>
          </ac:spMkLst>
        </pc:spChg>
        <pc:spChg chg="mod">
          <ac:chgData name="ZIXUAN ZHANG" userId="f7817282-58d6-48d4-b1c7-6dd5779d146e" providerId="ADAL" clId="{DFF6EE82-B9C9-4C94-BB52-D7CB4250BCA7}" dt="2024-07-28T23:54:43.244" v="63" actId="1076"/>
          <ac:spMkLst>
            <pc:docMk/>
            <pc:sldMk cId="1555261966" sldId="440"/>
            <ac:spMk id="4" creationId="{7D13BB97-BDF8-B029-142B-A43E7B1F4C3F}"/>
          </ac:spMkLst>
        </pc:spChg>
        <pc:spChg chg="mod">
          <ac:chgData name="ZIXUAN ZHANG" userId="f7817282-58d6-48d4-b1c7-6dd5779d146e" providerId="ADAL" clId="{DFF6EE82-B9C9-4C94-BB52-D7CB4250BCA7}" dt="2024-07-28T23:54:43.244" v="63" actId="1076"/>
          <ac:spMkLst>
            <pc:docMk/>
            <pc:sldMk cId="1555261966" sldId="440"/>
            <ac:spMk id="5" creationId="{6B920E60-DB2F-EAF9-6A0E-18B33E726A8F}"/>
          </ac:spMkLst>
        </pc:spChg>
        <pc:spChg chg="mod">
          <ac:chgData name="ZIXUAN ZHANG" userId="f7817282-58d6-48d4-b1c7-6dd5779d146e" providerId="ADAL" clId="{DFF6EE82-B9C9-4C94-BB52-D7CB4250BCA7}" dt="2024-07-28T23:54:43.244" v="63" actId="1076"/>
          <ac:spMkLst>
            <pc:docMk/>
            <pc:sldMk cId="1555261966" sldId="440"/>
            <ac:spMk id="6" creationId="{85C544D5-44EB-530F-1E41-C911A64C01F3}"/>
          </ac:spMkLst>
        </pc:spChg>
        <pc:spChg chg="mod">
          <ac:chgData name="ZIXUAN ZHANG" userId="f7817282-58d6-48d4-b1c7-6dd5779d146e" providerId="ADAL" clId="{DFF6EE82-B9C9-4C94-BB52-D7CB4250BCA7}" dt="2024-07-28T23:54:43.244" v="63" actId="1076"/>
          <ac:spMkLst>
            <pc:docMk/>
            <pc:sldMk cId="1555261966" sldId="440"/>
            <ac:spMk id="7" creationId="{C2047EAE-54FF-0693-24D3-513C094644C9}"/>
          </ac:spMkLst>
        </pc:spChg>
        <pc:spChg chg="mod">
          <ac:chgData name="ZIXUAN ZHANG" userId="f7817282-58d6-48d4-b1c7-6dd5779d146e" providerId="ADAL" clId="{DFF6EE82-B9C9-4C94-BB52-D7CB4250BCA7}" dt="2024-07-28T23:54:43.244" v="63" actId="1076"/>
          <ac:spMkLst>
            <pc:docMk/>
            <pc:sldMk cId="1555261966" sldId="440"/>
            <ac:spMk id="8" creationId="{DE158FA7-ABCE-7DF1-5098-418295A49DE4}"/>
          </ac:spMkLst>
        </pc:spChg>
        <pc:spChg chg="mod">
          <ac:chgData name="ZIXUAN ZHANG" userId="f7817282-58d6-48d4-b1c7-6dd5779d146e" providerId="ADAL" clId="{DFF6EE82-B9C9-4C94-BB52-D7CB4250BCA7}" dt="2024-07-28T23:54:43.244" v="63" actId="1076"/>
          <ac:spMkLst>
            <pc:docMk/>
            <pc:sldMk cId="1555261966" sldId="440"/>
            <ac:spMk id="9" creationId="{458F8452-7F55-443C-8735-6F78EE2A9441}"/>
          </ac:spMkLst>
        </pc:spChg>
        <pc:spChg chg="mod">
          <ac:chgData name="ZIXUAN ZHANG" userId="f7817282-58d6-48d4-b1c7-6dd5779d146e" providerId="ADAL" clId="{DFF6EE82-B9C9-4C94-BB52-D7CB4250BCA7}" dt="2024-07-28T23:54:43.244" v="63" actId="1076"/>
          <ac:spMkLst>
            <pc:docMk/>
            <pc:sldMk cId="1555261966" sldId="440"/>
            <ac:spMk id="10" creationId="{D2D2C908-70F1-06C8-3EEC-AE9B2C988C4F}"/>
          </ac:spMkLst>
        </pc:spChg>
        <pc:spChg chg="mod">
          <ac:chgData name="ZIXUAN ZHANG" userId="f7817282-58d6-48d4-b1c7-6dd5779d146e" providerId="ADAL" clId="{DFF6EE82-B9C9-4C94-BB52-D7CB4250BCA7}" dt="2024-07-28T23:54:43.244" v="63" actId="1076"/>
          <ac:spMkLst>
            <pc:docMk/>
            <pc:sldMk cId="1555261966" sldId="440"/>
            <ac:spMk id="11" creationId="{25BAB0F7-2095-4B86-FFA1-A085384C0DCD}"/>
          </ac:spMkLst>
        </pc:spChg>
        <pc:spChg chg="add mod">
          <ac:chgData name="ZIXUAN ZHANG" userId="f7817282-58d6-48d4-b1c7-6dd5779d146e" providerId="ADAL" clId="{DFF6EE82-B9C9-4C94-BB52-D7CB4250BCA7}" dt="2024-07-28T23:54:43.244" v="63" actId="1076"/>
          <ac:spMkLst>
            <pc:docMk/>
            <pc:sldMk cId="1555261966" sldId="440"/>
            <ac:spMk id="12" creationId="{5266FF57-30C8-4494-AAD1-C541F6D5ED1B}"/>
          </ac:spMkLst>
        </pc:spChg>
        <pc:spChg chg="add mod">
          <ac:chgData name="ZIXUAN ZHANG" userId="f7817282-58d6-48d4-b1c7-6dd5779d146e" providerId="ADAL" clId="{DFF6EE82-B9C9-4C94-BB52-D7CB4250BCA7}" dt="2024-07-28T23:54:43.244" v="63" actId="1076"/>
          <ac:spMkLst>
            <pc:docMk/>
            <pc:sldMk cId="1555261966" sldId="440"/>
            <ac:spMk id="16" creationId="{D08304BD-474E-48C2-B0A0-F78FB5499E85}"/>
          </ac:spMkLst>
        </pc:spChg>
        <pc:spChg chg="add mod">
          <ac:chgData name="ZIXUAN ZHANG" userId="f7817282-58d6-48d4-b1c7-6dd5779d146e" providerId="ADAL" clId="{DFF6EE82-B9C9-4C94-BB52-D7CB4250BCA7}" dt="2024-07-28T23:54:43.244" v="63" actId="1076"/>
          <ac:spMkLst>
            <pc:docMk/>
            <pc:sldMk cId="1555261966" sldId="440"/>
            <ac:spMk id="22" creationId="{04167051-B1ED-48A9-B049-F1865568AD18}"/>
          </ac:spMkLst>
        </pc:spChg>
        <pc:spChg chg="add mod">
          <ac:chgData name="ZIXUAN ZHANG" userId="f7817282-58d6-48d4-b1c7-6dd5779d146e" providerId="ADAL" clId="{DFF6EE82-B9C9-4C94-BB52-D7CB4250BCA7}" dt="2024-07-28T23:54:43.244" v="63" actId="1076"/>
          <ac:spMkLst>
            <pc:docMk/>
            <pc:sldMk cId="1555261966" sldId="440"/>
            <ac:spMk id="23" creationId="{309DB913-EF4A-42B3-BEBF-1E1E8C1E209B}"/>
          </ac:spMkLst>
        </pc:spChg>
        <pc:spChg chg="mod">
          <ac:chgData name="ZIXUAN ZHANG" userId="f7817282-58d6-48d4-b1c7-6dd5779d146e" providerId="ADAL" clId="{DFF6EE82-B9C9-4C94-BB52-D7CB4250BCA7}" dt="2024-07-28T23:54:43.244" v="63" actId="1076"/>
          <ac:spMkLst>
            <pc:docMk/>
            <pc:sldMk cId="1555261966" sldId="440"/>
            <ac:spMk id="24" creationId="{0B058D4C-193F-40A8-9340-D6EB5D0A4714}"/>
          </ac:spMkLst>
        </pc:spChg>
        <pc:spChg chg="add mod">
          <ac:chgData name="ZIXUAN ZHANG" userId="f7817282-58d6-48d4-b1c7-6dd5779d146e" providerId="ADAL" clId="{DFF6EE82-B9C9-4C94-BB52-D7CB4250BCA7}" dt="2024-07-28T23:54:43.244" v="63" actId="1076"/>
          <ac:spMkLst>
            <pc:docMk/>
            <pc:sldMk cId="1555261966" sldId="440"/>
            <ac:spMk id="26" creationId="{CEF264A1-2753-4665-86B3-DB97F7A3EBDD}"/>
          </ac:spMkLst>
        </pc:spChg>
        <pc:spChg chg="add mod">
          <ac:chgData name="ZIXUAN ZHANG" userId="f7817282-58d6-48d4-b1c7-6dd5779d146e" providerId="ADAL" clId="{DFF6EE82-B9C9-4C94-BB52-D7CB4250BCA7}" dt="2024-07-28T23:54:43.244" v="63" actId="1076"/>
          <ac:spMkLst>
            <pc:docMk/>
            <pc:sldMk cId="1555261966" sldId="440"/>
            <ac:spMk id="27" creationId="{47DFA2CF-C0EC-4FA3-AA99-7344DD78AD64}"/>
          </ac:spMkLst>
        </pc:spChg>
        <pc:spChg chg="add mod">
          <ac:chgData name="ZIXUAN ZHANG" userId="f7817282-58d6-48d4-b1c7-6dd5779d146e" providerId="ADAL" clId="{DFF6EE82-B9C9-4C94-BB52-D7CB4250BCA7}" dt="2024-07-28T23:54:43.244" v="63" actId="1076"/>
          <ac:spMkLst>
            <pc:docMk/>
            <pc:sldMk cId="1555261966" sldId="440"/>
            <ac:spMk id="28" creationId="{154F8EE2-8378-4021-AADF-CB18B96FB01C}"/>
          </ac:spMkLst>
        </pc:spChg>
        <pc:spChg chg="add mod">
          <ac:chgData name="ZIXUAN ZHANG" userId="f7817282-58d6-48d4-b1c7-6dd5779d146e" providerId="ADAL" clId="{DFF6EE82-B9C9-4C94-BB52-D7CB4250BCA7}" dt="2024-07-28T23:54:43.244" v="63" actId="1076"/>
          <ac:spMkLst>
            <pc:docMk/>
            <pc:sldMk cId="1555261966" sldId="440"/>
            <ac:spMk id="29" creationId="{BE328184-B925-40AC-BE2A-09E45D4E4684}"/>
          </ac:spMkLst>
        </pc:spChg>
        <pc:spChg chg="add mod">
          <ac:chgData name="ZIXUAN ZHANG" userId="f7817282-58d6-48d4-b1c7-6dd5779d146e" providerId="ADAL" clId="{DFF6EE82-B9C9-4C94-BB52-D7CB4250BCA7}" dt="2024-07-28T23:54:43.244" v="63" actId="1076"/>
          <ac:spMkLst>
            <pc:docMk/>
            <pc:sldMk cId="1555261966" sldId="440"/>
            <ac:spMk id="30" creationId="{F6528032-5C11-46CB-AEB0-C2CE5DFFE4C3}"/>
          </ac:spMkLst>
        </pc:spChg>
        <pc:spChg chg="add mod">
          <ac:chgData name="ZIXUAN ZHANG" userId="f7817282-58d6-48d4-b1c7-6dd5779d146e" providerId="ADAL" clId="{DFF6EE82-B9C9-4C94-BB52-D7CB4250BCA7}" dt="2024-07-28T23:54:43.244" v="63" actId="1076"/>
          <ac:spMkLst>
            <pc:docMk/>
            <pc:sldMk cId="1555261966" sldId="440"/>
            <ac:spMk id="31" creationId="{3C42B5A7-E323-4514-A1CA-1570D133A3BB}"/>
          </ac:spMkLst>
        </pc:spChg>
        <pc:spChg chg="add mod">
          <ac:chgData name="ZIXUAN ZHANG" userId="f7817282-58d6-48d4-b1c7-6dd5779d146e" providerId="ADAL" clId="{DFF6EE82-B9C9-4C94-BB52-D7CB4250BCA7}" dt="2024-07-28T23:54:43.244" v="63" actId="1076"/>
          <ac:spMkLst>
            <pc:docMk/>
            <pc:sldMk cId="1555261966" sldId="440"/>
            <ac:spMk id="32" creationId="{6201D1A8-CEC8-46C1-B035-7FEA2015CEC7}"/>
          </ac:spMkLst>
        </pc:spChg>
        <pc:spChg chg="add mod">
          <ac:chgData name="ZIXUAN ZHANG" userId="f7817282-58d6-48d4-b1c7-6dd5779d146e" providerId="ADAL" clId="{DFF6EE82-B9C9-4C94-BB52-D7CB4250BCA7}" dt="2024-07-28T23:54:43.244" v="63" actId="1076"/>
          <ac:spMkLst>
            <pc:docMk/>
            <pc:sldMk cId="1555261966" sldId="440"/>
            <ac:spMk id="33" creationId="{F00E020D-4FAB-4A83-B733-E729E0FEA1C5}"/>
          </ac:spMkLst>
        </pc:spChg>
        <pc:spChg chg="add mod">
          <ac:chgData name="ZIXUAN ZHANG" userId="f7817282-58d6-48d4-b1c7-6dd5779d146e" providerId="ADAL" clId="{DFF6EE82-B9C9-4C94-BB52-D7CB4250BCA7}" dt="2024-07-28T23:54:43.244" v="63" actId="1076"/>
          <ac:spMkLst>
            <pc:docMk/>
            <pc:sldMk cId="1555261966" sldId="440"/>
            <ac:spMk id="34" creationId="{F6CC8E65-046E-45C5-BE2C-6E6686B43605}"/>
          </ac:spMkLst>
        </pc:spChg>
        <pc:spChg chg="add mod">
          <ac:chgData name="ZIXUAN ZHANG" userId="f7817282-58d6-48d4-b1c7-6dd5779d146e" providerId="ADAL" clId="{DFF6EE82-B9C9-4C94-BB52-D7CB4250BCA7}" dt="2024-07-28T23:54:43.244" v="63" actId="1076"/>
          <ac:spMkLst>
            <pc:docMk/>
            <pc:sldMk cId="1555261966" sldId="440"/>
            <ac:spMk id="35" creationId="{910F29DF-7262-42E9-9CD7-7F63BB5CCEAC}"/>
          </ac:spMkLst>
        </pc:spChg>
        <pc:spChg chg="add mod">
          <ac:chgData name="ZIXUAN ZHANG" userId="f7817282-58d6-48d4-b1c7-6dd5779d146e" providerId="ADAL" clId="{DFF6EE82-B9C9-4C94-BB52-D7CB4250BCA7}" dt="2024-07-28T23:54:43.244" v="63" actId="1076"/>
          <ac:spMkLst>
            <pc:docMk/>
            <pc:sldMk cId="1555261966" sldId="440"/>
            <ac:spMk id="36" creationId="{08D50391-9FE7-48DD-B356-889A84DA0BDD}"/>
          </ac:spMkLst>
        </pc:spChg>
        <pc:spChg chg="add mod">
          <ac:chgData name="ZIXUAN ZHANG" userId="f7817282-58d6-48d4-b1c7-6dd5779d146e" providerId="ADAL" clId="{DFF6EE82-B9C9-4C94-BB52-D7CB4250BCA7}" dt="2024-07-28T23:54:43.244" v="63" actId="1076"/>
          <ac:spMkLst>
            <pc:docMk/>
            <pc:sldMk cId="1555261966" sldId="440"/>
            <ac:spMk id="37" creationId="{E1851437-511A-4F80-A351-2D40358C4195}"/>
          </ac:spMkLst>
        </pc:spChg>
        <pc:spChg chg="add mod">
          <ac:chgData name="ZIXUAN ZHANG" userId="f7817282-58d6-48d4-b1c7-6dd5779d146e" providerId="ADAL" clId="{DFF6EE82-B9C9-4C94-BB52-D7CB4250BCA7}" dt="2024-07-28T23:54:43.244" v="63" actId="1076"/>
          <ac:spMkLst>
            <pc:docMk/>
            <pc:sldMk cId="1555261966" sldId="440"/>
            <ac:spMk id="38" creationId="{6EA627ED-7440-492F-9FBA-7184FC334A71}"/>
          </ac:spMkLst>
        </pc:spChg>
        <pc:spChg chg="add mod">
          <ac:chgData name="ZIXUAN ZHANG" userId="f7817282-58d6-48d4-b1c7-6dd5779d146e" providerId="ADAL" clId="{DFF6EE82-B9C9-4C94-BB52-D7CB4250BCA7}" dt="2024-07-28T23:54:43.244" v="63" actId="1076"/>
          <ac:spMkLst>
            <pc:docMk/>
            <pc:sldMk cId="1555261966" sldId="440"/>
            <ac:spMk id="39" creationId="{AAB0F981-C25D-46DF-8B2C-9327A5829FD3}"/>
          </ac:spMkLst>
        </pc:spChg>
        <pc:spChg chg="add mod">
          <ac:chgData name="ZIXUAN ZHANG" userId="f7817282-58d6-48d4-b1c7-6dd5779d146e" providerId="ADAL" clId="{DFF6EE82-B9C9-4C94-BB52-D7CB4250BCA7}" dt="2024-07-28T23:54:43.244" v="63" actId="1076"/>
          <ac:spMkLst>
            <pc:docMk/>
            <pc:sldMk cId="1555261966" sldId="440"/>
            <ac:spMk id="40" creationId="{8D38A6EC-3260-43DA-BAB1-105B94BF401D}"/>
          </ac:spMkLst>
        </pc:spChg>
        <pc:spChg chg="add mod">
          <ac:chgData name="ZIXUAN ZHANG" userId="f7817282-58d6-48d4-b1c7-6dd5779d146e" providerId="ADAL" clId="{DFF6EE82-B9C9-4C94-BB52-D7CB4250BCA7}" dt="2024-07-28T23:54:43.244" v="63" actId="1076"/>
          <ac:spMkLst>
            <pc:docMk/>
            <pc:sldMk cId="1555261966" sldId="440"/>
            <ac:spMk id="41" creationId="{FCF1A79D-51A4-4AF4-9149-B99C2837243A}"/>
          </ac:spMkLst>
        </pc:spChg>
        <pc:spChg chg="add mod">
          <ac:chgData name="ZIXUAN ZHANG" userId="f7817282-58d6-48d4-b1c7-6dd5779d146e" providerId="ADAL" clId="{DFF6EE82-B9C9-4C94-BB52-D7CB4250BCA7}" dt="2024-07-28T23:54:43.244" v="63" actId="1076"/>
          <ac:spMkLst>
            <pc:docMk/>
            <pc:sldMk cId="1555261966" sldId="440"/>
            <ac:spMk id="42" creationId="{25CFDF1F-56C0-4D6F-9F60-2CA990AF26C9}"/>
          </ac:spMkLst>
        </pc:spChg>
        <pc:spChg chg="add mod">
          <ac:chgData name="ZIXUAN ZHANG" userId="f7817282-58d6-48d4-b1c7-6dd5779d146e" providerId="ADAL" clId="{DFF6EE82-B9C9-4C94-BB52-D7CB4250BCA7}" dt="2024-07-28T23:54:43.244" v="63" actId="1076"/>
          <ac:spMkLst>
            <pc:docMk/>
            <pc:sldMk cId="1555261966" sldId="440"/>
            <ac:spMk id="43" creationId="{66B4CEBB-5405-4FA6-B0E7-C190B77470F4}"/>
          </ac:spMkLst>
        </pc:spChg>
        <pc:spChg chg="add mod">
          <ac:chgData name="ZIXUAN ZHANG" userId="f7817282-58d6-48d4-b1c7-6dd5779d146e" providerId="ADAL" clId="{DFF6EE82-B9C9-4C94-BB52-D7CB4250BCA7}" dt="2024-07-28T23:54:43.244" v="63" actId="1076"/>
          <ac:spMkLst>
            <pc:docMk/>
            <pc:sldMk cId="1555261966" sldId="440"/>
            <ac:spMk id="44" creationId="{3FB3939C-663A-4817-9ED5-CFBD6B32E25A}"/>
          </ac:spMkLst>
        </pc:spChg>
        <pc:spChg chg="add mod">
          <ac:chgData name="ZIXUAN ZHANG" userId="f7817282-58d6-48d4-b1c7-6dd5779d146e" providerId="ADAL" clId="{DFF6EE82-B9C9-4C94-BB52-D7CB4250BCA7}" dt="2024-07-28T23:54:43.244" v="63" actId="1076"/>
          <ac:spMkLst>
            <pc:docMk/>
            <pc:sldMk cId="1555261966" sldId="440"/>
            <ac:spMk id="45" creationId="{54A8F2C4-DDC1-4C0D-BE35-E39486D9568F}"/>
          </ac:spMkLst>
        </pc:spChg>
        <pc:spChg chg="add mod">
          <ac:chgData name="ZIXUAN ZHANG" userId="f7817282-58d6-48d4-b1c7-6dd5779d146e" providerId="ADAL" clId="{DFF6EE82-B9C9-4C94-BB52-D7CB4250BCA7}" dt="2024-07-28T23:54:43.244" v="63" actId="1076"/>
          <ac:spMkLst>
            <pc:docMk/>
            <pc:sldMk cId="1555261966" sldId="440"/>
            <ac:spMk id="46" creationId="{830C0AD2-28DB-4336-AB7A-F79C02CA0E1F}"/>
          </ac:spMkLst>
        </pc:spChg>
        <pc:spChg chg="add mod">
          <ac:chgData name="ZIXUAN ZHANG" userId="f7817282-58d6-48d4-b1c7-6dd5779d146e" providerId="ADAL" clId="{DFF6EE82-B9C9-4C94-BB52-D7CB4250BCA7}" dt="2024-07-28T23:54:43.244" v="63" actId="1076"/>
          <ac:spMkLst>
            <pc:docMk/>
            <pc:sldMk cId="1555261966" sldId="440"/>
            <ac:spMk id="47" creationId="{DCD8BA8D-3193-49F5-A864-5B3726630BE4}"/>
          </ac:spMkLst>
        </pc:spChg>
        <pc:spChg chg="add mod">
          <ac:chgData name="ZIXUAN ZHANG" userId="f7817282-58d6-48d4-b1c7-6dd5779d146e" providerId="ADAL" clId="{DFF6EE82-B9C9-4C94-BB52-D7CB4250BCA7}" dt="2024-07-28T23:54:43.244" v="63" actId="1076"/>
          <ac:spMkLst>
            <pc:docMk/>
            <pc:sldMk cId="1555261966" sldId="440"/>
            <ac:spMk id="48" creationId="{D9623E51-E30E-4722-A5F5-0ECCA9A67190}"/>
          </ac:spMkLst>
        </pc:spChg>
        <pc:spChg chg="add mod">
          <ac:chgData name="ZIXUAN ZHANG" userId="f7817282-58d6-48d4-b1c7-6dd5779d146e" providerId="ADAL" clId="{DFF6EE82-B9C9-4C94-BB52-D7CB4250BCA7}" dt="2024-07-28T23:54:43.244" v="63" actId="1076"/>
          <ac:spMkLst>
            <pc:docMk/>
            <pc:sldMk cId="1555261966" sldId="440"/>
            <ac:spMk id="49" creationId="{A948EF6E-90C5-4D3E-8B63-6BCAEBF6CA2D}"/>
          </ac:spMkLst>
        </pc:spChg>
        <pc:spChg chg="add mod">
          <ac:chgData name="ZIXUAN ZHANG" userId="f7817282-58d6-48d4-b1c7-6dd5779d146e" providerId="ADAL" clId="{DFF6EE82-B9C9-4C94-BB52-D7CB4250BCA7}" dt="2024-07-28T23:54:43.244" v="63" actId="1076"/>
          <ac:spMkLst>
            <pc:docMk/>
            <pc:sldMk cId="1555261966" sldId="440"/>
            <ac:spMk id="50" creationId="{F2DE10E5-D9F2-4B61-98E3-4219D2173AE2}"/>
          </ac:spMkLst>
        </pc:spChg>
        <pc:spChg chg="add mod">
          <ac:chgData name="ZIXUAN ZHANG" userId="f7817282-58d6-48d4-b1c7-6dd5779d146e" providerId="ADAL" clId="{DFF6EE82-B9C9-4C94-BB52-D7CB4250BCA7}" dt="2024-07-28T23:54:43.244" v="63" actId="1076"/>
          <ac:spMkLst>
            <pc:docMk/>
            <pc:sldMk cId="1555261966" sldId="440"/>
            <ac:spMk id="51" creationId="{ADFE3E46-83F4-4CEB-A77D-7DD87EED91E8}"/>
          </ac:spMkLst>
        </pc:spChg>
        <pc:spChg chg="add mod">
          <ac:chgData name="ZIXUAN ZHANG" userId="f7817282-58d6-48d4-b1c7-6dd5779d146e" providerId="ADAL" clId="{DFF6EE82-B9C9-4C94-BB52-D7CB4250BCA7}" dt="2024-07-28T23:54:43.244" v="63" actId="1076"/>
          <ac:spMkLst>
            <pc:docMk/>
            <pc:sldMk cId="1555261966" sldId="440"/>
            <ac:spMk id="52" creationId="{6EE89FCB-BF08-F425-66F0-CA47B3FEF517}"/>
          </ac:spMkLst>
        </pc:spChg>
        <pc:spChg chg="add mod">
          <ac:chgData name="ZIXUAN ZHANG" userId="f7817282-58d6-48d4-b1c7-6dd5779d146e" providerId="ADAL" clId="{DFF6EE82-B9C9-4C94-BB52-D7CB4250BCA7}" dt="2024-07-28T23:54:43.244" v="63" actId="1076"/>
          <ac:spMkLst>
            <pc:docMk/>
            <pc:sldMk cId="1555261966" sldId="440"/>
            <ac:spMk id="54" creationId="{21629C54-6477-03B8-2B4C-C87AC4BBEDDF}"/>
          </ac:spMkLst>
        </pc:spChg>
        <pc:spChg chg="add mod">
          <ac:chgData name="ZIXUAN ZHANG" userId="f7817282-58d6-48d4-b1c7-6dd5779d146e" providerId="ADAL" clId="{DFF6EE82-B9C9-4C94-BB52-D7CB4250BCA7}" dt="2024-07-28T23:54:43.244" v="63" actId="1076"/>
          <ac:spMkLst>
            <pc:docMk/>
            <pc:sldMk cId="1555261966" sldId="440"/>
            <ac:spMk id="56" creationId="{84CD05FD-2508-484D-962F-358DB9E8B20D}"/>
          </ac:spMkLst>
        </pc:spChg>
        <pc:spChg chg="add mod">
          <ac:chgData name="ZIXUAN ZHANG" userId="f7817282-58d6-48d4-b1c7-6dd5779d146e" providerId="ADAL" clId="{DFF6EE82-B9C9-4C94-BB52-D7CB4250BCA7}" dt="2024-07-28T23:54:43.244" v="63" actId="1076"/>
          <ac:spMkLst>
            <pc:docMk/>
            <pc:sldMk cId="1555261966" sldId="440"/>
            <ac:spMk id="57" creationId="{B379606F-4759-A574-1727-F92575908443}"/>
          </ac:spMkLst>
        </pc:spChg>
        <pc:spChg chg="add mod">
          <ac:chgData name="ZIXUAN ZHANG" userId="f7817282-58d6-48d4-b1c7-6dd5779d146e" providerId="ADAL" clId="{DFF6EE82-B9C9-4C94-BB52-D7CB4250BCA7}" dt="2024-07-28T23:54:43.244" v="63" actId="1076"/>
          <ac:spMkLst>
            <pc:docMk/>
            <pc:sldMk cId="1555261966" sldId="440"/>
            <ac:spMk id="58" creationId="{1BBC4C38-909B-4C81-BA8F-970A0322ED86}"/>
          </ac:spMkLst>
        </pc:spChg>
        <pc:spChg chg="add mod">
          <ac:chgData name="ZIXUAN ZHANG" userId="f7817282-58d6-48d4-b1c7-6dd5779d146e" providerId="ADAL" clId="{DFF6EE82-B9C9-4C94-BB52-D7CB4250BCA7}" dt="2024-07-28T23:54:43.244" v="63" actId="1076"/>
          <ac:spMkLst>
            <pc:docMk/>
            <pc:sldMk cId="1555261966" sldId="440"/>
            <ac:spMk id="59" creationId="{6735B6FB-81E9-4FF2-920C-A91D4370E58A}"/>
          </ac:spMkLst>
        </pc:spChg>
        <pc:spChg chg="add mod">
          <ac:chgData name="ZIXUAN ZHANG" userId="f7817282-58d6-48d4-b1c7-6dd5779d146e" providerId="ADAL" clId="{DFF6EE82-B9C9-4C94-BB52-D7CB4250BCA7}" dt="2024-07-28T23:54:51.651" v="64" actId="1076"/>
          <ac:spMkLst>
            <pc:docMk/>
            <pc:sldMk cId="1555261966" sldId="440"/>
            <ac:spMk id="60" creationId="{B827AB77-2292-D373-81CC-CAEFC353ABAF}"/>
          </ac:spMkLst>
        </pc:spChg>
        <pc:spChg chg="add mod">
          <ac:chgData name="ZIXUAN ZHANG" userId="f7817282-58d6-48d4-b1c7-6dd5779d146e" providerId="ADAL" clId="{DFF6EE82-B9C9-4C94-BB52-D7CB4250BCA7}" dt="2024-07-28T23:54:43.244" v="63" actId="1076"/>
          <ac:spMkLst>
            <pc:docMk/>
            <pc:sldMk cId="1555261966" sldId="440"/>
            <ac:spMk id="61" creationId="{B7DDA02B-4502-4E55-A9BC-C3532E92BBCB}"/>
          </ac:spMkLst>
        </pc:spChg>
        <pc:spChg chg="add mod">
          <ac:chgData name="ZIXUAN ZHANG" userId="f7817282-58d6-48d4-b1c7-6dd5779d146e" providerId="ADAL" clId="{DFF6EE82-B9C9-4C94-BB52-D7CB4250BCA7}" dt="2024-07-28T23:54:43.244" v="63" actId="1076"/>
          <ac:spMkLst>
            <pc:docMk/>
            <pc:sldMk cId="1555261966" sldId="440"/>
            <ac:spMk id="64" creationId="{F0600B1C-195E-8AC7-07A3-A4FFABDE3267}"/>
          </ac:spMkLst>
        </pc:spChg>
        <pc:spChg chg="add mod">
          <ac:chgData name="ZIXUAN ZHANG" userId="f7817282-58d6-48d4-b1c7-6dd5779d146e" providerId="ADAL" clId="{DFF6EE82-B9C9-4C94-BB52-D7CB4250BCA7}" dt="2024-07-28T23:54:43.244" v="63" actId="1076"/>
          <ac:spMkLst>
            <pc:docMk/>
            <pc:sldMk cId="1555261966" sldId="440"/>
            <ac:spMk id="66" creationId="{1F4AD0F3-A7EB-18F9-BA00-11180EC1E357}"/>
          </ac:spMkLst>
        </pc:spChg>
        <pc:spChg chg="add mod">
          <ac:chgData name="ZIXUAN ZHANG" userId="f7817282-58d6-48d4-b1c7-6dd5779d146e" providerId="ADAL" clId="{DFF6EE82-B9C9-4C94-BB52-D7CB4250BCA7}" dt="2024-07-28T23:54:43.244" v="63" actId="1076"/>
          <ac:spMkLst>
            <pc:docMk/>
            <pc:sldMk cId="1555261966" sldId="440"/>
            <ac:spMk id="67" creationId="{B47D3D2A-08EB-BFBB-E5EE-613803398D98}"/>
          </ac:spMkLst>
        </pc:spChg>
        <pc:spChg chg="add mod">
          <ac:chgData name="ZIXUAN ZHANG" userId="f7817282-58d6-48d4-b1c7-6dd5779d146e" providerId="ADAL" clId="{DFF6EE82-B9C9-4C94-BB52-D7CB4250BCA7}" dt="2024-07-28T23:54:43.244" v="63" actId="1076"/>
          <ac:spMkLst>
            <pc:docMk/>
            <pc:sldMk cId="1555261966" sldId="440"/>
            <ac:spMk id="69" creationId="{CFCC907D-0FF7-0826-D273-463D774BF3D1}"/>
          </ac:spMkLst>
        </pc:spChg>
        <pc:spChg chg="add mod">
          <ac:chgData name="ZIXUAN ZHANG" userId="f7817282-58d6-48d4-b1c7-6dd5779d146e" providerId="ADAL" clId="{DFF6EE82-B9C9-4C94-BB52-D7CB4250BCA7}" dt="2024-07-28T23:54:43.244" v="63" actId="1076"/>
          <ac:spMkLst>
            <pc:docMk/>
            <pc:sldMk cId="1555261966" sldId="440"/>
            <ac:spMk id="70" creationId="{2403BBAD-9C82-6D29-6541-4FCD07F97CB2}"/>
          </ac:spMkLst>
        </pc:spChg>
        <pc:spChg chg="add mod">
          <ac:chgData name="ZIXUAN ZHANG" userId="f7817282-58d6-48d4-b1c7-6dd5779d146e" providerId="ADAL" clId="{DFF6EE82-B9C9-4C94-BB52-D7CB4250BCA7}" dt="2024-07-28T23:54:43.244" v="63" actId="1076"/>
          <ac:spMkLst>
            <pc:docMk/>
            <pc:sldMk cId="1555261966" sldId="440"/>
            <ac:spMk id="71" creationId="{34D49A7F-B777-E2DD-356E-4A85996C8A46}"/>
          </ac:spMkLst>
        </pc:spChg>
        <pc:spChg chg="add mod">
          <ac:chgData name="ZIXUAN ZHANG" userId="f7817282-58d6-48d4-b1c7-6dd5779d146e" providerId="ADAL" clId="{DFF6EE82-B9C9-4C94-BB52-D7CB4250BCA7}" dt="2024-07-28T23:54:43.244" v="63" actId="1076"/>
          <ac:spMkLst>
            <pc:docMk/>
            <pc:sldMk cId="1555261966" sldId="440"/>
            <ac:spMk id="72" creationId="{6053DA51-BD59-4BC5-A3AE-1AEFC83E1880}"/>
          </ac:spMkLst>
        </pc:spChg>
        <pc:spChg chg="add mod">
          <ac:chgData name="ZIXUAN ZHANG" userId="f7817282-58d6-48d4-b1c7-6dd5779d146e" providerId="ADAL" clId="{DFF6EE82-B9C9-4C94-BB52-D7CB4250BCA7}" dt="2024-07-28T23:54:43.244" v="63" actId="1076"/>
          <ac:spMkLst>
            <pc:docMk/>
            <pc:sldMk cId="1555261966" sldId="440"/>
            <ac:spMk id="73" creationId="{182145D1-8DDC-4AF2-9685-6D4AD1FB835F}"/>
          </ac:spMkLst>
        </pc:spChg>
        <pc:spChg chg="add mod">
          <ac:chgData name="ZIXUAN ZHANG" userId="f7817282-58d6-48d4-b1c7-6dd5779d146e" providerId="ADAL" clId="{DFF6EE82-B9C9-4C94-BB52-D7CB4250BCA7}" dt="2024-07-28T23:54:43.244" v="63" actId="1076"/>
          <ac:spMkLst>
            <pc:docMk/>
            <pc:sldMk cId="1555261966" sldId="440"/>
            <ac:spMk id="74" creationId="{F80C1C46-F126-4FFC-BB7F-82ECAFB0BD10}"/>
          </ac:spMkLst>
        </pc:spChg>
        <pc:spChg chg="add mod">
          <ac:chgData name="ZIXUAN ZHANG" userId="f7817282-58d6-48d4-b1c7-6dd5779d146e" providerId="ADAL" clId="{DFF6EE82-B9C9-4C94-BB52-D7CB4250BCA7}" dt="2024-07-28T23:54:43.244" v="63" actId="1076"/>
          <ac:spMkLst>
            <pc:docMk/>
            <pc:sldMk cId="1555261966" sldId="440"/>
            <ac:spMk id="75" creationId="{41FD49BF-B135-47D8-C008-1FBBD4F55566}"/>
          </ac:spMkLst>
        </pc:spChg>
        <pc:spChg chg="add del mod">
          <ac:chgData name="ZIXUAN ZHANG" userId="f7817282-58d6-48d4-b1c7-6dd5779d146e" providerId="ADAL" clId="{DFF6EE82-B9C9-4C94-BB52-D7CB4250BCA7}" dt="2024-07-28T23:52:42.325" v="27" actId="22"/>
          <ac:spMkLst>
            <pc:docMk/>
            <pc:sldMk cId="1555261966" sldId="440"/>
            <ac:spMk id="77" creationId="{E48A398D-04A8-518C-9933-37B13CC1A228}"/>
          </ac:spMkLst>
        </pc:spChg>
        <pc:spChg chg="add mod">
          <ac:chgData name="ZIXUAN ZHANG" userId="f7817282-58d6-48d4-b1c7-6dd5779d146e" providerId="ADAL" clId="{DFF6EE82-B9C9-4C94-BB52-D7CB4250BCA7}" dt="2024-07-28T23:54:43.244" v="63" actId="1076"/>
          <ac:spMkLst>
            <pc:docMk/>
            <pc:sldMk cId="1555261966" sldId="440"/>
            <ac:spMk id="79" creationId="{7A800784-BE8A-E54C-931A-E3C21006804B}"/>
          </ac:spMkLst>
        </pc:spChg>
        <pc:spChg chg="add mod">
          <ac:chgData name="ZIXUAN ZHANG" userId="f7817282-58d6-48d4-b1c7-6dd5779d146e" providerId="ADAL" clId="{DFF6EE82-B9C9-4C94-BB52-D7CB4250BCA7}" dt="2024-07-28T23:54:43.244" v="63" actId="1076"/>
          <ac:spMkLst>
            <pc:docMk/>
            <pc:sldMk cId="1555261966" sldId="440"/>
            <ac:spMk id="80" creationId="{9CFC3728-A92F-28A0-EB60-774DE3E8E352}"/>
          </ac:spMkLst>
        </pc:spChg>
        <pc:spChg chg="add mod">
          <ac:chgData name="ZIXUAN ZHANG" userId="f7817282-58d6-48d4-b1c7-6dd5779d146e" providerId="ADAL" clId="{DFF6EE82-B9C9-4C94-BB52-D7CB4250BCA7}" dt="2024-07-28T23:54:43.244" v="63" actId="1076"/>
          <ac:spMkLst>
            <pc:docMk/>
            <pc:sldMk cId="1555261966" sldId="440"/>
            <ac:spMk id="81" creationId="{F42CDCE2-CD7F-28C0-A407-2558FC46064F}"/>
          </ac:spMkLst>
        </pc:spChg>
        <pc:cxnChg chg="add mod">
          <ac:chgData name="ZIXUAN ZHANG" userId="f7817282-58d6-48d4-b1c7-6dd5779d146e" providerId="ADAL" clId="{DFF6EE82-B9C9-4C94-BB52-D7CB4250BCA7}" dt="2024-07-28T23:54:43.244" v="63" actId="1076"/>
          <ac:cxnSpMkLst>
            <pc:docMk/>
            <pc:sldMk cId="1555261966" sldId="440"/>
            <ac:cxnSpMk id="13" creationId="{05EBCC57-F6E3-4FB7-B401-3885A29F3D5C}"/>
          </ac:cxnSpMkLst>
        </pc:cxnChg>
        <pc:cxnChg chg="add mod">
          <ac:chgData name="ZIXUAN ZHANG" userId="f7817282-58d6-48d4-b1c7-6dd5779d146e" providerId="ADAL" clId="{DFF6EE82-B9C9-4C94-BB52-D7CB4250BCA7}" dt="2024-07-28T23:54:43.244" v="63" actId="1076"/>
          <ac:cxnSpMkLst>
            <pc:docMk/>
            <pc:sldMk cId="1555261966" sldId="440"/>
            <ac:cxnSpMk id="14" creationId="{8B65A464-238F-4E54-8F18-AFD7BED5CD3F}"/>
          </ac:cxnSpMkLst>
        </pc:cxnChg>
        <pc:cxnChg chg="mod">
          <ac:chgData name="ZIXUAN ZHANG" userId="f7817282-58d6-48d4-b1c7-6dd5779d146e" providerId="ADAL" clId="{DFF6EE82-B9C9-4C94-BB52-D7CB4250BCA7}" dt="2024-07-28T23:54:43.244" v="63" actId="1076"/>
          <ac:cxnSpMkLst>
            <pc:docMk/>
            <pc:sldMk cId="1555261966" sldId="440"/>
            <ac:cxnSpMk id="15" creationId="{942560E3-D262-757D-159B-29D494B2A3B0}"/>
          </ac:cxnSpMkLst>
        </pc:cxnChg>
        <pc:cxnChg chg="add mod">
          <ac:chgData name="ZIXUAN ZHANG" userId="f7817282-58d6-48d4-b1c7-6dd5779d146e" providerId="ADAL" clId="{DFF6EE82-B9C9-4C94-BB52-D7CB4250BCA7}" dt="2024-07-28T23:54:43.244" v="63" actId="1076"/>
          <ac:cxnSpMkLst>
            <pc:docMk/>
            <pc:sldMk cId="1555261966" sldId="440"/>
            <ac:cxnSpMk id="17" creationId="{FDE10656-189B-4EF3-8E07-3CB78B8128BD}"/>
          </ac:cxnSpMkLst>
        </pc:cxnChg>
        <pc:cxnChg chg="mod">
          <ac:chgData name="ZIXUAN ZHANG" userId="f7817282-58d6-48d4-b1c7-6dd5779d146e" providerId="ADAL" clId="{DFF6EE82-B9C9-4C94-BB52-D7CB4250BCA7}" dt="2024-07-28T23:54:43.244" v="63" actId="1076"/>
          <ac:cxnSpMkLst>
            <pc:docMk/>
            <pc:sldMk cId="1555261966" sldId="440"/>
            <ac:cxnSpMk id="18" creationId="{46741122-D6B5-3507-8323-508373849F99}"/>
          </ac:cxnSpMkLst>
        </pc:cxnChg>
        <pc:cxnChg chg="add mod">
          <ac:chgData name="ZIXUAN ZHANG" userId="f7817282-58d6-48d4-b1c7-6dd5779d146e" providerId="ADAL" clId="{DFF6EE82-B9C9-4C94-BB52-D7CB4250BCA7}" dt="2024-07-28T23:54:43.244" v="63" actId="1076"/>
          <ac:cxnSpMkLst>
            <pc:docMk/>
            <pc:sldMk cId="1555261966" sldId="440"/>
            <ac:cxnSpMk id="19" creationId="{E3D81BD7-B818-423E-800C-73E775CC4474}"/>
          </ac:cxnSpMkLst>
        </pc:cxnChg>
        <pc:cxnChg chg="add mod">
          <ac:chgData name="ZIXUAN ZHANG" userId="f7817282-58d6-48d4-b1c7-6dd5779d146e" providerId="ADAL" clId="{DFF6EE82-B9C9-4C94-BB52-D7CB4250BCA7}" dt="2024-07-28T23:54:43.244" v="63" actId="1076"/>
          <ac:cxnSpMkLst>
            <pc:docMk/>
            <pc:sldMk cId="1555261966" sldId="440"/>
            <ac:cxnSpMk id="20" creationId="{BF16D4DB-8859-44A1-9729-EE1215710756}"/>
          </ac:cxnSpMkLst>
        </pc:cxnChg>
        <pc:cxnChg chg="mod">
          <ac:chgData name="ZIXUAN ZHANG" userId="f7817282-58d6-48d4-b1c7-6dd5779d146e" providerId="ADAL" clId="{DFF6EE82-B9C9-4C94-BB52-D7CB4250BCA7}" dt="2024-07-28T23:54:43.244" v="63" actId="1076"/>
          <ac:cxnSpMkLst>
            <pc:docMk/>
            <pc:sldMk cId="1555261966" sldId="440"/>
            <ac:cxnSpMk id="21" creationId="{0FDD0850-8D62-31E1-074E-F1C306A2B896}"/>
          </ac:cxnSpMkLst>
        </pc:cxnChg>
        <pc:cxnChg chg="add mod">
          <ac:chgData name="ZIXUAN ZHANG" userId="f7817282-58d6-48d4-b1c7-6dd5779d146e" providerId="ADAL" clId="{DFF6EE82-B9C9-4C94-BB52-D7CB4250BCA7}" dt="2024-07-28T23:54:43.244" v="63" actId="1076"/>
          <ac:cxnSpMkLst>
            <pc:docMk/>
            <pc:sldMk cId="1555261966" sldId="440"/>
            <ac:cxnSpMk id="25" creationId="{8431CFC0-DB52-4EE6-882D-155B5CE408E5}"/>
          </ac:cxnSpMkLst>
        </pc:cxnChg>
        <pc:cxnChg chg="add mod">
          <ac:chgData name="ZIXUAN ZHANG" userId="f7817282-58d6-48d4-b1c7-6dd5779d146e" providerId="ADAL" clId="{DFF6EE82-B9C9-4C94-BB52-D7CB4250BCA7}" dt="2024-07-28T23:54:43.244" v="63" actId="1076"/>
          <ac:cxnSpMkLst>
            <pc:docMk/>
            <pc:sldMk cId="1555261966" sldId="440"/>
            <ac:cxnSpMk id="53" creationId="{1E071D68-E947-6001-3A45-0ABB861383EC}"/>
          </ac:cxnSpMkLst>
        </pc:cxnChg>
        <pc:cxnChg chg="add mod">
          <ac:chgData name="ZIXUAN ZHANG" userId="f7817282-58d6-48d4-b1c7-6dd5779d146e" providerId="ADAL" clId="{DFF6EE82-B9C9-4C94-BB52-D7CB4250BCA7}" dt="2024-07-28T23:54:43.244" v="63" actId="1076"/>
          <ac:cxnSpMkLst>
            <pc:docMk/>
            <pc:sldMk cId="1555261966" sldId="440"/>
            <ac:cxnSpMk id="55" creationId="{DB074F8D-5868-8B0A-D029-B338FE25E608}"/>
          </ac:cxnSpMkLst>
        </pc:cxnChg>
        <pc:cxnChg chg="add mod">
          <ac:chgData name="ZIXUAN ZHANG" userId="f7817282-58d6-48d4-b1c7-6dd5779d146e" providerId="ADAL" clId="{DFF6EE82-B9C9-4C94-BB52-D7CB4250BCA7}" dt="2024-07-28T23:54:43.244" v="63" actId="1076"/>
          <ac:cxnSpMkLst>
            <pc:docMk/>
            <pc:sldMk cId="1555261966" sldId="440"/>
            <ac:cxnSpMk id="62" creationId="{BD70F6E1-DBA8-5680-7775-6023307FCFC8}"/>
          </ac:cxnSpMkLst>
        </pc:cxnChg>
        <pc:cxnChg chg="add mod">
          <ac:chgData name="ZIXUAN ZHANG" userId="f7817282-58d6-48d4-b1c7-6dd5779d146e" providerId="ADAL" clId="{DFF6EE82-B9C9-4C94-BB52-D7CB4250BCA7}" dt="2024-07-28T23:54:43.244" v="63" actId="1076"/>
          <ac:cxnSpMkLst>
            <pc:docMk/>
            <pc:sldMk cId="1555261966" sldId="440"/>
            <ac:cxnSpMk id="63" creationId="{5024D87B-DADD-85F0-30DC-8C755C5327CB}"/>
          </ac:cxnSpMkLst>
        </pc:cxnChg>
        <pc:cxnChg chg="add mod">
          <ac:chgData name="ZIXUAN ZHANG" userId="f7817282-58d6-48d4-b1c7-6dd5779d146e" providerId="ADAL" clId="{DFF6EE82-B9C9-4C94-BB52-D7CB4250BCA7}" dt="2024-07-28T23:54:43.244" v="63" actId="1076"/>
          <ac:cxnSpMkLst>
            <pc:docMk/>
            <pc:sldMk cId="1555261966" sldId="440"/>
            <ac:cxnSpMk id="65" creationId="{DE1F5799-C186-F90B-D772-D7FCFABF9C85}"/>
          </ac:cxnSpMkLst>
        </pc:cxnChg>
        <pc:cxnChg chg="add mod">
          <ac:chgData name="ZIXUAN ZHANG" userId="f7817282-58d6-48d4-b1c7-6dd5779d146e" providerId="ADAL" clId="{DFF6EE82-B9C9-4C94-BB52-D7CB4250BCA7}" dt="2024-07-28T23:54:43.244" v="63" actId="1076"/>
          <ac:cxnSpMkLst>
            <pc:docMk/>
            <pc:sldMk cId="1555261966" sldId="440"/>
            <ac:cxnSpMk id="68" creationId="{9CB99B07-0DBD-32B9-6D32-914456B1B687}"/>
          </ac:cxnSpMkLst>
        </pc:cxnChg>
      </pc:sldChg>
      <pc:sldChg chg="addSp delSp modSp add mod ord">
        <pc:chgData name="ZIXUAN ZHANG" userId="f7817282-58d6-48d4-b1c7-6dd5779d146e" providerId="ADAL" clId="{DFF6EE82-B9C9-4C94-BB52-D7CB4250BCA7}" dt="2024-07-30T23:57:59.920" v="1885" actId="478"/>
        <pc:sldMkLst>
          <pc:docMk/>
          <pc:sldMk cId="2441783788" sldId="441"/>
        </pc:sldMkLst>
        <pc:spChg chg="mod">
          <ac:chgData name="ZIXUAN ZHANG" userId="f7817282-58d6-48d4-b1c7-6dd5779d146e" providerId="ADAL" clId="{DFF6EE82-B9C9-4C94-BB52-D7CB4250BCA7}" dt="2024-07-28T23:58:22.073" v="101" actId="20577"/>
          <ac:spMkLst>
            <pc:docMk/>
            <pc:sldMk cId="2441783788" sldId="441"/>
            <ac:spMk id="3" creationId="{25CCE6D0-BCA2-B6B4-A33B-247AE561311C}"/>
          </ac:spMkLst>
        </pc:spChg>
        <pc:spChg chg="mod">
          <ac:chgData name="ZIXUAN ZHANG" userId="f7817282-58d6-48d4-b1c7-6dd5779d146e" providerId="ADAL" clId="{DFF6EE82-B9C9-4C94-BB52-D7CB4250BCA7}" dt="2024-07-28T23:59:24.915" v="110" actId="1076"/>
          <ac:spMkLst>
            <pc:docMk/>
            <pc:sldMk cId="2441783788" sldId="441"/>
            <ac:spMk id="4" creationId="{7D13BB97-BDF8-B029-142B-A43E7B1F4C3F}"/>
          </ac:spMkLst>
        </pc:spChg>
        <pc:spChg chg="mod">
          <ac:chgData name="ZIXUAN ZHANG" userId="f7817282-58d6-48d4-b1c7-6dd5779d146e" providerId="ADAL" clId="{DFF6EE82-B9C9-4C94-BB52-D7CB4250BCA7}" dt="2024-07-28T23:59:24.915" v="110" actId="1076"/>
          <ac:spMkLst>
            <pc:docMk/>
            <pc:sldMk cId="2441783788" sldId="441"/>
            <ac:spMk id="5" creationId="{6B920E60-DB2F-EAF9-6A0E-18B33E726A8F}"/>
          </ac:spMkLst>
        </pc:spChg>
        <pc:spChg chg="del">
          <ac:chgData name="ZIXUAN ZHANG" userId="f7817282-58d6-48d4-b1c7-6dd5779d146e" providerId="ADAL" clId="{DFF6EE82-B9C9-4C94-BB52-D7CB4250BCA7}" dt="2024-07-28T23:59:05.072" v="102" actId="478"/>
          <ac:spMkLst>
            <pc:docMk/>
            <pc:sldMk cId="2441783788" sldId="441"/>
            <ac:spMk id="6" creationId="{85C544D5-44EB-530F-1E41-C911A64C01F3}"/>
          </ac:spMkLst>
        </pc:spChg>
        <pc:spChg chg="del">
          <ac:chgData name="ZIXUAN ZHANG" userId="f7817282-58d6-48d4-b1c7-6dd5779d146e" providerId="ADAL" clId="{DFF6EE82-B9C9-4C94-BB52-D7CB4250BCA7}" dt="2024-07-28T23:59:05.706" v="103" actId="478"/>
          <ac:spMkLst>
            <pc:docMk/>
            <pc:sldMk cId="2441783788" sldId="441"/>
            <ac:spMk id="7" creationId="{C2047EAE-54FF-0693-24D3-513C094644C9}"/>
          </ac:spMkLst>
        </pc:spChg>
        <pc:spChg chg="del">
          <ac:chgData name="ZIXUAN ZHANG" userId="f7817282-58d6-48d4-b1c7-6dd5779d146e" providerId="ADAL" clId="{DFF6EE82-B9C9-4C94-BB52-D7CB4250BCA7}" dt="2024-07-28T23:59:06.189" v="104" actId="478"/>
          <ac:spMkLst>
            <pc:docMk/>
            <pc:sldMk cId="2441783788" sldId="441"/>
            <ac:spMk id="8" creationId="{DE158FA7-ABCE-7DF1-5098-418295A49DE4}"/>
          </ac:spMkLst>
        </pc:spChg>
        <pc:spChg chg="mod">
          <ac:chgData name="ZIXUAN ZHANG" userId="f7817282-58d6-48d4-b1c7-6dd5779d146e" providerId="ADAL" clId="{DFF6EE82-B9C9-4C94-BB52-D7CB4250BCA7}" dt="2024-07-29T00:01:30.694" v="140" actId="1076"/>
          <ac:spMkLst>
            <pc:docMk/>
            <pc:sldMk cId="2441783788" sldId="441"/>
            <ac:spMk id="9" creationId="{458F8452-7F55-443C-8735-6F78EE2A9441}"/>
          </ac:spMkLst>
        </pc:spChg>
        <pc:spChg chg="mod">
          <ac:chgData name="ZIXUAN ZHANG" userId="f7817282-58d6-48d4-b1c7-6dd5779d146e" providerId="ADAL" clId="{DFF6EE82-B9C9-4C94-BB52-D7CB4250BCA7}" dt="2024-07-29T00:01:42.332" v="141" actId="1076"/>
          <ac:spMkLst>
            <pc:docMk/>
            <pc:sldMk cId="2441783788" sldId="441"/>
            <ac:spMk id="10" creationId="{D2D2C908-70F1-06C8-3EEC-AE9B2C988C4F}"/>
          </ac:spMkLst>
        </pc:spChg>
        <pc:spChg chg="mod">
          <ac:chgData name="ZIXUAN ZHANG" userId="f7817282-58d6-48d4-b1c7-6dd5779d146e" providerId="ADAL" clId="{DFF6EE82-B9C9-4C94-BB52-D7CB4250BCA7}" dt="2024-07-29T00:01:51.680" v="145" actId="20577"/>
          <ac:spMkLst>
            <pc:docMk/>
            <pc:sldMk cId="2441783788" sldId="441"/>
            <ac:spMk id="11" creationId="{25BAB0F7-2095-4B86-FFA1-A085384C0DCD}"/>
          </ac:spMkLst>
        </pc:spChg>
        <pc:spChg chg="del">
          <ac:chgData name="ZIXUAN ZHANG" userId="f7817282-58d6-48d4-b1c7-6dd5779d146e" providerId="ADAL" clId="{DFF6EE82-B9C9-4C94-BB52-D7CB4250BCA7}" dt="2024-07-28T23:54:59.442" v="65" actId="478"/>
          <ac:spMkLst>
            <pc:docMk/>
            <pc:sldMk cId="2441783788" sldId="441"/>
            <ac:spMk id="12" creationId="{5266FF57-30C8-4494-AAD1-C541F6D5ED1B}"/>
          </ac:spMkLst>
        </pc:spChg>
        <pc:spChg chg="del">
          <ac:chgData name="ZIXUAN ZHANG" userId="f7817282-58d6-48d4-b1c7-6dd5779d146e" providerId="ADAL" clId="{DFF6EE82-B9C9-4C94-BB52-D7CB4250BCA7}" dt="2024-07-28T23:54:59.442" v="65" actId="478"/>
          <ac:spMkLst>
            <pc:docMk/>
            <pc:sldMk cId="2441783788" sldId="441"/>
            <ac:spMk id="16" creationId="{D08304BD-474E-48C2-B0A0-F78FB5499E85}"/>
          </ac:spMkLst>
        </pc:spChg>
        <pc:spChg chg="del">
          <ac:chgData name="ZIXUAN ZHANG" userId="f7817282-58d6-48d4-b1c7-6dd5779d146e" providerId="ADAL" clId="{DFF6EE82-B9C9-4C94-BB52-D7CB4250BCA7}" dt="2024-07-28T23:54:59.442" v="65" actId="478"/>
          <ac:spMkLst>
            <pc:docMk/>
            <pc:sldMk cId="2441783788" sldId="441"/>
            <ac:spMk id="22" creationId="{04167051-B1ED-48A9-B049-F1865568AD18}"/>
          </ac:spMkLst>
        </pc:spChg>
        <pc:spChg chg="del">
          <ac:chgData name="ZIXUAN ZHANG" userId="f7817282-58d6-48d4-b1c7-6dd5779d146e" providerId="ADAL" clId="{DFF6EE82-B9C9-4C94-BB52-D7CB4250BCA7}" dt="2024-07-28T23:54:59.442" v="65" actId="478"/>
          <ac:spMkLst>
            <pc:docMk/>
            <pc:sldMk cId="2441783788" sldId="441"/>
            <ac:spMk id="23" creationId="{309DB913-EF4A-42B3-BEBF-1E1E8C1E209B}"/>
          </ac:spMkLst>
        </pc:spChg>
        <pc:spChg chg="mod">
          <ac:chgData name="ZIXUAN ZHANG" userId="f7817282-58d6-48d4-b1c7-6dd5779d146e" providerId="ADAL" clId="{DFF6EE82-B9C9-4C94-BB52-D7CB4250BCA7}" dt="2024-07-29T00:02:15.616" v="156" actId="1076"/>
          <ac:spMkLst>
            <pc:docMk/>
            <pc:sldMk cId="2441783788" sldId="441"/>
            <ac:spMk id="24" creationId="{0B058D4C-193F-40A8-9340-D6EB5D0A4714}"/>
          </ac:spMkLst>
        </pc:spChg>
        <pc:spChg chg="del">
          <ac:chgData name="ZIXUAN ZHANG" userId="f7817282-58d6-48d4-b1c7-6dd5779d146e" providerId="ADAL" clId="{DFF6EE82-B9C9-4C94-BB52-D7CB4250BCA7}" dt="2024-07-28T23:54:59.442" v="65" actId="478"/>
          <ac:spMkLst>
            <pc:docMk/>
            <pc:sldMk cId="2441783788" sldId="441"/>
            <ac:spMk id="26" creationId="{CEF264A1-2753-4665-86B3-DB97F7A3EBDD}"/>
          </ac:spMkLst>
        </pc:spChg>
        <pc:spChg chg="del">
          <ac:chgData name="ZIXUAN ZHANG" userId="f7817282-58d6-48d4-b1c7-6dd5779d146e" providerId="ADAL" clId="{DFF6EE82-B9C9-4C94-BB52-D7CB4250BCA7}" dt="2024-07-28T23:54:59.442" v="65" actId="478"/>
          <ac:spMkLst>
            <pc:docMk/>
            <pc:sldMk cId="2441783788" sldId="441"/>
            <ac:spMk id="27" creationId="{47DFA2CF-C0EC-4FA3-AA99-7344DD78AD64}"/>
          </ac:spMkLst>
        </pc:spChg>
        <pc:spChg chg="del">
          <ac:chgData name="ZIXUAN ZHANG" userId="f7817282-58d6-48d4-b1c7-6dd5779d146e" providerId="ADAL" clId="{DFF6EE82-B9C9-4C94-BB52-D7CB4250BCA7}" dt="2024-07-28T23:54:59.442" v="65" actId="478"/>
          <ac:spMkLst>
            <pc:docMk/>
            <pc:sldMk cId="2441783788" sldId="441"/>
            <ac:spMk id="28" creationId="{154F8EE2-8378-4021-AADF-CB18B96FB01C}"/>
          </ac:spMkLst>
        </pc:spChg>
        <pc:spChg chg="del">
          <ac:chgData name="ZIXUAN ZHANG" userId="f7817282-58d6-48d4-b1c7-6dd5779d146e" providerId="ADAL" clId="{DFF6EE82-B9C9-4C94-BB52-D7CB4250BCA7}" dt="2024-07-28T23:54:59.442" v="65" actId="478"/>
          <ac:spMkLst>
            <pc:docMk/>
            <pc:sldMk cId="2441783788" sldId="441"/>
            <ac:spMk id="29" creationId="{BE328184-B925-40AC-BE2A-09E45D4E4684}"/>
          </ac:spMkLst>
        </pc:spChg>
        <pc:spChg chg="del">
          <ac:chgData name="ZIXUAN ZHANG" userId="f7817282-58d6-48d4-b1c7-6dd5779d146e" providerId="ADAL" clId="{DFF6EE82-B9C9-4C94-BB52-D7CB4250BCA7}" dt="2024-07-28T23:54:59.442" v="65" actId="478"/>
          <ac:spMkLst>
            <pc:docMk/>
            <pc:sldMk cId="2441783788" sldId="441"/>
            <ac:spMk id="30" creationId="{F6528032-5C11-46CB-AEB0-C2CE5DFFE4C3}"/>
          </ac:spMkLst>
        </pc:spChg>
        <pc:spChg chg="del">
          <ac:chgData name="ZIXUAN ZHANG" userId="f7817282-58d6-48d4-b1c7-6dd5779d146e" providerId="ADAL" clId="{DFF6EE82-B9C9-4C94-BB52-D7CB4250BCA7}" dt="2024-07-28T23:54:59.442" v="65" actId="478"/>
          <ac:spMkLst>
            <pc:docMk/>
            <pc:sldMk cId="2441783788" sldId="441"/>
            <ac:spMk id="31" creationId="{3C42B5A7-E323-4514-A1CA-1570D133A3BB}"/>
          </ac:spMkLst>
        </pc:spChg>
        <pc:spChg chg="del">
          <ac:chgData name="ZIXUAN ZHANG" userId="f7817282-58d6-48d4-b1c7-6dd5779d146e" providerId="ADAL" clId="{DFF6EE82-B9C9-4C94-BB52-D7CB4250BCA7}" dt="2024-07-28T23:54:59.442" v="65" actId="478"/>
          <ac:spMkLst>
            <pc:docMk/>
            <pc:sldMk cId="2441783788" sldId="441"/>
            <ac:spMk id="32" creationId="{6201D1A8-CEC8-46C1-B035-7FEA2015CEC7}"/>
          </ac:spMkLst>
        </pc:spChg>
        <pc:spChg chg="del">
          <ac:chgData name="ZIXUAN ZHANG" userId="f7817282-58d6-48d4-b1c7-6dd5779d146e" providerId="ADAL" clId="{DFF6EE82-B9C9-4C94-BB52-D7CB4250BCA7}" dt="2024-07-28T23:54:59.442" v="65" actId="478"/>
          <ac:spMkLst>
            <pc:docMk/>
            <pc:sldMk cId="2441783788" sldId="441"/>
            <ac:spMk id="33" creationId="{F00E020D-4FAB-4A83-B733-E729E0FEA1C5}"/>
          </ac:spMkLst>
        </pc:spChg>
        <pc:spChg chg="del">
          <ac:chgData name="ZIXUAN ZHANG" userId="f7817282-58d6-48d4-b1c7-6dd5779d146e" providerId="ADAL" clId="{DFF6EE82-B9C9-4C94-BB52-D7CB4250BCA7}" dt="2024-07-28T23:54:59.442" v="65" actId="478"/>
          <ac:spMkLst>
            <pc:docMk/>
            <pc:sldMk cId="2441783788" sldId="441"/>
            <ac:spMk id="34" creationId="{F6CC8E65-046E-45C5-BE2C-6E6686B43605}"/>
          </ac:spMkLst>
        </pc:spChg>
        <pc:spChg chg="del">
          <ac:chgData name="ZIXUAN ZHANG" userId="f7817282-58d6-48d4-b1c7-6dd5779d146e" providerId="ADAL" clId="{DFF6EE82-B9C9-4C94-BB52-D7CB4250BCA7}" dt="2024-07-28T23:54:59.442" v="65" actId="478"/>
          <ac:spMkLst>
            <pc:docMk/>
            <pc:sldMk cId="2441783788" sldId="441"/>
            <ac:spMk id="35" creationId="{910F29DF-7262-42E9-9CD7-7F63BB5CCEAC}"/>
          </ac:spMkLst>
        </pc:spChg>
        <pc:spChg chg="del">
          <ac:chgData name="ZIXUAN ZHANG" userId="f7817282-58d6-48d4-b1c7-6dd5779d146e" providerId="ADAL" clId="{DFF6EE82-B9C9-4C94-BB52-D7CB4250BCA7}" dt="2024-07-28T23:54:59.442" v="65" actId="478"/>
          <ac:spMkLst>
            <pc:docMk/>
            <pc:sldMk cId="2441783788" sldId="441"/>
            <ac:spMk id="36" creationId="{08D50391-9FE7-48DD-B356-889A84DA0BDD}"/>
          </ac:spMkLst>
        </pc:spChg>
        <pc:spChg chg="del">
          <ac:chgData name="ZIXUAN ZHANG" userId="f7817282-58d6-48d4-b1c7-6dd5779d146e" providerId="ADAL" clId="{DFF6EE82-B9C9-4C94-BB52-D7CB4250BCA7}" dt="2024-07-28T23:54:59.442" v="65" actId="478"/>
          <ac:spMkLst>
            <pc:docMk/>
            <pc:sldMk cId="2441783788" sldId="441"/>
            <ac:spMk id="37" creationId="{E1851437-511A-4F80-A351-2D40358C4195}"/>
          </ac:spMkLst>
        </pc:spChg>
        <pc:spChg chg="del">
          <ac:chgData name="ZIXUAN ZHANG" userId="f7817282-58d6-48d4-b1c7-6dd5779d146e" providerId="ADAL" clId="{DFF6EE82-B9C9-4C94-BB52-D7CB4250BCA7}" dt="2024-07-28T23:54:59.442" v="65" actId="478"/>
          <ac:spMkLst>
            <pc:docMk/>
            <pc:sldMk cId="2441783788" sldId="441"/>
            <ac:spMk id="38" creationId="{6EA627ED-7440-492F-9FBA-7184FC334A71}"/>
          </ac:spMkLst>
        </pc:spChg>
        <pc:spChg chg="del">
          <ac:chgData name="ZIXUAN ZHANG" userId="f7817282-58d6-48d4-b1c7-6dd5779d146e" providerId="ADAL" clId="{DFF6EE82-B9C9-4C94-BB52-D7CB4250BCA7}" dt="2024-07-28T23:54:59.442" v="65" actId="478"/>
          <ac:spMkLst>
            <pc:docMk/>
            <pc:sldMk cId="2441783788" sldId="441"/>
            <ac:spMk id="39" creationId="{AAB0F981-C25D-46DF-8B2C-9327A5829FD3}"/>
          </ac:spMkLst>
        </pc:spChg>
        <pc:spChg chg="del">
          <ac:chgData name="ZIXUAN ZHANG" userId="f7817282-58d6-48d4-b1c7-6dd5779d146e" providerId="ADAL" clId="{DFF6EE82-B9C9-4C94-BB52-D7CB4250BCA7}" dt="2024-07-28T23:54:59.442" v="65" actId="478"/>
          <ac:spMkLst>
            <pc:docMk/>
            <pc:sldMk cId="2441783788" sldId="441"/>
            <ac:spMk id="40" creationId="{8D38A6EC-3260-43DA-BAB1-105B94BF401D}"/>
          </ac:spMkLst>
        </pc:spChg>
        <pc:spChg chg="del">
          <ac:chgData name="ZIXUAN ZHANG" userId="f7817282-58d6-48d4-b1c7-6dd5779d146e" providerId="ADAL" clId="{DFF6EE82-B9C9-4C94-BB52-D7CB4250BCA7}" dt="2024-07-28T23:54:59.442" v="65" actId="478"/>
          <ac:spMkLst>
            <pc:docMk/>
            <pc:sldMk cId="2441783788" sldId="441"/>
            <ac:spMk id="41" creationId="{FCF1A79D-51A4-4AF4-9149-B99C2837243A}"/>
          </ac:spMkLst>
        </pc:spChg>
        <pc:spChg chg="del">
          <ac:chgData name="ZIXUAN ZHANG" userId="f7817282-58d6-48d4-b1c7-6dd5779d146e" providerId="ADAL" clId="{DFF6EE82-B9C9-4C94-BB52-D7CB4250BCA7}" dt="2024-07-28T23:54:59.442" v="65" actId="478"/>
          <ac:spMkLst>
            <pc:docMk/>
            <pc:sldMk cId="2441783788" sldId="441"/>
            <ac:spMk id="42" creationId="{25CFDF1F-56C0-4D6F-9F60-2CA990AF26C9}"/>
          </ac:spMkLst>
        </pc:spChg>
        <pc:spChg chg="del">
          <ac:chgData name="ZIXUAN ZHANG" userId="f7817282-58d6-48d4-b1c7-6dd5779d146e" providerId="ADAL" clId="{DFF6EE82-B9C9-4C94-BB52-D7CB4250BCA7}" dt="2024-07-28T23:54:59.442" v="65" actId="478"/>
          <ac:spMkLst>
            <pc:docMk/>
            <pc:sldMk cId="2441783788" sldId="441"/>
            <ac:spMk id="43" creationId="{66B4CEBB-5405-4FA6-B0E7-C190B77470F4}"/>
          </ac:spMkLst>
        </pc:spChg>
        <pc:spChg chg="del">
          <ac:chgData name="ZIXUAN ZHANG" userId="f7817282-58d6-48d4-b1c7-6dd5779d146e" providerId="ADAL" clId="{DFF6EE82-B9C9-4C94-BB52-D7CB4250BCA7}" dt="2024-07-28T23:54:59.442" v="65" actId="478"/>
          <ac:spMkLst>
            <pc:docMk/>
            <pc:sldMk cId="2441783788" sldId="441"/>
            <ac:spMk id="44" creationId="{3FB3939C-663A-4817-9ED5-CFBD6B32E25A}"/>
          </ac:spMkLst>
        </pc:spChg>
        <pc:spChg chg="del">
          <ac:chgData name="ZIXUAN ZHANG" userId="f7817282-58d6-48d4-b1c7-6dd5779d146e" providerId="ADAL" clId="{DFF6EE82-B9C9-4C94-BB52-D7CB4250BCA7}" dt="2024-07-28T23:54:59.442" v="65" actId="478"/>
          <ac:spMkLst>
            <pc:docMk/>
            <pc:sldMk cId="2441783788" sldId="441"/>
            <ac:spMk id="45" creationId="{54A8F2C4-DDC1-4C0D-BE35-E39486D9568F}"/>
          </ac:spMkLst>
        </pc:spChg>
        <pc:spChg chg="del">
          <ac:chgData name="ZIXUAN ZHANG" userId="f7817282-58d6-48d4-b1c7-6dd5779d146e" providerId="ADAL" clId="{DFF6EE82-B9C9-4C94-BB52-D7CB4250BCA7}" dt="2024-07-28T23:54:59.442" v="65" actId="478"/>
          <ac:spMkLst>
            <pc:docMk/>
            <pc:sldMk cId="2441783788" sldId="441"/>
            <ac:spMk id="46" creationId="{830C0AD2-28DB-4336-AB7A-F79C02CA0E1F}"/>
          </ac:spMkLst>
        </pc:spChg>
        <pc:spChg chg="del">
          <ac:chgData name="ZIXUAN ZHANG" userId="f7817282-58d6-48d4-b1c7-6dd5779d146e" providerId="ADAL" clId="{DFF6EE82-B9C9-4C94-BB52-D7CB4250BCA7}" dt="2024-07-28T23:54:59.442" v="65" actId="478"/>
          <ac:spMkLst>
            <pc:docMk/>
            <pc:sldMk cId="2441783788" sldId="441"/>
            <ac:spMk id="47" creationId="{DCD8BA8D-3193-49F5-A864-5B3726630BE4}"/>
          </ac:spMkLst>
        </pc:spChg>
        <pc:spChg chg="del">
          <ac:chgData name="ZIXUAN ZHANG" userId="f7817282-58d6-48d4-b1c7-6dd5779d146e" providerId="ADAL" clId="{DFF6EE82-B9C9-4C94-BB52-D7CB4250BCA7}" dt="2024-07-28T23:54:59.442" v="65" actId="478"/>
          <ac:spMkLst>
            <pc:docMk/>
            <pc:sldMk cId="2441783788" sldId="441"/>
            <ac:spMk id="48" creationId="{D9623E51-E30E-4722-A5F5-0ECCA9A67190}"/>
          </ac:spMkLst>
        </pc:spChg>
        <pc:spChg chg="del">
          <ac:chgData name="ZIXUAN ZHANG" userId="f7817282-58d6-48d4-b1c7-6dd5779d146e" providerId="ADAL" clId="{DFF6EE82-B9C9-4C94-BB52-D7CB4250BCA7}" dt="2024-07-28T23:54:59.442" v="65" actId="478"/>
          <ac:spMkLst>
            <pc:docMk/>
            <pc:sldMk cId="2441783788" sldId="441"/>
            <ac:spMk id="49" creationId="{A948EF6E-90C5-4D3E-8B63-6BCAEBF6CA2D}"/>
          </ac:spMkLst>
        </pc:spChg>
        <pc:spChg chg="del">
          <ac:chgData name="ZIXUAN ZHANG" userId="f7817282-58d6-48d4-b1c7-6dd5779d146e" providerId="ADAL" clId="{DFF6EE82-B9C9-4C94-BB52-D7CB4250BCA7}" dt="2024-07-28T23:54:59.442" v="65" actId="478"/>
          <ac:spMkLst>
            <pc:docMk/>
            <pc:sldMk cId="2441783788" sldId="441"/>
            <ac:spMk id="50" creationId="{F2DE10E5-D9F2-4B61-98E3-4219D2173AE2}"/>
          </ac:spMkLst>
        </pc:spChg>
        <pc:spChg chg="del">
          <ac:chgData name="ZIXUAN ZHANG" userId="f7817282-58d6-48d4-b1c7-6dd5779d146e" providerId="ADAL" clId="{DFF6EE82-B9C9-4C94-BB52-D7CB4250BCA7}" dt="2024-07-28T23:54:59.442" v="65" actId="478"/>
          <ac:spMkLst>
            <pc:docMk/>
            <pc:sldMk cId="2441783788" sldId="441"/>
            <ac:spMk id="51" creationId="{ADFE3E46-83F4-4CEB-A77D-7DD87EED91E8}"/>
          </ac:spMkLst>
        </pc:spChg>
        <pc:spChg chg="del">
          <ac:chgData name="ZIXUAN ZHANG" userId="f7817282-58d6-48d4-b1c7-6dd5779d146e" providerId="ADAL" clId="{DFF6EE82-B9C9-4C94-BB52-D7CB4250BCA7}" dt="2024-07-28T23:54:59.442" v="65" actId="478"/>
          <ac:spMkLst>
            <pc:docMk/>
            <pc:sldMk cId="2441783788" sldId="441"/>
            <ac:spMk id="52" creationId="{6EE89FCB-BF08-F425-66F0-CA47B3FEF517}"/>
          </ac:spMkLst>
        </pc:spChg>
        <pc:spChg chg="del">
          <ac:chgData name="ZIXUAN ZHANG" userId="f7817282-58d6-48d4-b1c7-6dd5779d146e" providerId="ADAL" clId="{DFF6EE82-B9C9-4C94-BB52-D7CB4250BCA7}" dt="2024-07-28T23:54:59.442" v="65" actId="478"/>
          <ac:spMkLst>
            <pc:docMk/>
            <pc:sldMk cId="2441783788" sldId="441"/>
            <ac:spMk id="54" creationId="{21629C54-6477-03B8-2B4C-C87AC4BBEDDF}"/>
          </ac:spMkLst>
        </pc:spChg>
        <pc:spChg chg="del">
          <ac:chgData name="ZIXUAN ZHANG" userId="f7817282-58d6-48d4-b1c7-6dd5779d146e" providerId="ADAL" clId="{DFF6EE82-B9C9-4C94-BB52-D7CB4250BCA7}" dt="2024-07-28T23:54:59.442" v="65" actId="478"/>
          <ac:spMkLst>
            <pc:docMk/>
            <pc:sldMk cId="2441783788" sldId="441"/>
            <ac:spMk id="56" creationId="{84CD05FD-2508-484D-962F-358DB9E8B20D}"/>
          </ac:spMkLst>
        </pc:spChg>
        <pc:spChg chg="del">
          <ac:chgData name="ZIXUAN ZHANG" userId="f7817282-58d6-48d4-b1c7-6dd5779d146e" providerId="ADAL" clId="{DFF6EE82-B9C9-4C94-BB52-D7CB4250BCA7}" dt="2024-07-28T23:54:59.442" v="65" actId="478"/>
          <ac:spMkLst>
            <pc:docMk/>
            <pc:sldMk cId="2441783788" sldId="441"/>
            <ac:spMk id="57" creationId="{B379606F-4759-A574-1727-F92575908443}"/>
          </ac:spMkLst>
        </pc:spChg>
        <pc:spChg chg="del">
          <ac:chgData name="ZIXUAN ZHANG" userId="f7817282-58d6-48d4-b1c7-6dd5779d146e" providerId="ADAL" clId="{DFF6EE82-B9C9-4C94-BB52-D7CB4250BCA7}" dt="2024-07-28T23:54:59.442" v="65" actId="478"/>
          <ac:spMkLst>
            <pc:docMk/>
            <pc:sldMk cId="2441783788" sldId="441"/>
            <ac:spMk id="58" creationId="{1BBC4C38-909B-4C81-BA8F-970A0322ED86}"/>
          </ac:spMkLst>
        </pc:spChg>
        <pc:spChg chg="del">
          <ac:chgData name="ZIXUAN ZHANG" userId="f7817282-58d6-48d4-b1c7-6dd5779d146e" providerId="ADAL" clId="{DFF6EE82-B9C9-4C94-BB52-D7CB4250BCA7}" dt="2024-07-28T23:54:59.442" v="65" actId="478"/>
          <ac:spMkLst>
            <pc:docMk/>
            <pc:sldMk cId="2441783788" sldId="441"/>
            <ac:spMk id="59" creationId="{6735B6FB-81E9-4FF2-920C-A91D4370E58A}"/>
          </ac:spMkLst>
        </pc:spChg>
        <pc:spChg chg="del">
          <ac:chgData name="ZIXUAN ZHANG" userId="f7817282-58d6-48d4-b1c7-6dd5779d146e" providerId="ADAL" clId="{DFF6EE82-B9C9-4C94-BB52-D7CB4250BCA7}" dt="2024-07-28T23:54:59.442" v="65" actId="478"/>
          <ac:spMkLst>
            <pc:docMk/>
            <pc:sldMk cId="2441783788" sldId="441"/>
            <ac:spMk id="60" creationId="{B827AB77-2292-D373-81CC-CAEFC353ABAF}"/>
          </ac:spMkLst>
        </pc:spChg>
        <pc:spChg chg="del">
          <ac:chgData name="ZIXUAN ZHANG" userId="f7817282-58d6-48d4-b1c7-6dd5779d146e" providerId="ADAL" clId="{DFF6EE82-B9C9-4C94-BB52-D7CB4250BCA7}" dt="2024-07-28T23:54:59.442" v="65" actId="478"/>
          <ac:spMkLst>
            <pc:docMk/>
            <pc:sldMk cId="2441783788" sldId="441"/>
            <ac:spMk id="61" creationId="{B7DDA02B-4502-4E55-A9BC-C3532E92BBCB}"/>
          </ac:spMkLst>
        </pc:spChg>
        <pc:spChg chg="del">
          <ac:chgData name="ZIXUAN ZHANG" userId="f7817282-58d6-48d4-b1c7-6dd5779d146e" providerId="ADAL" clId="{DFF6EE82-B9C9-4C94-BB52-D7CB4250BCA7}" dt="2024-07-28T23:54:59.442" v="65" actId="478"/>
          <ac:spMkLst>
            <pc:docMk/>
            <pc:sldMk cId="2441783788" sldId="441"/>
            <ac:spMk id="64" creationId="{F0600B1C-195E-8AC7-07A3-A4FFABDE3267}"/>
          </ac:spMkLst>
        </pc:spChg>
        <pc:spChg chg="del">
          <ac:chgData name="ZIXUAN ZHANG" userId="f7817282-58d6-48d4-b1c7-6dd5779d146e" providerId="ADAL" clId="{DFF6EE82-B9C9-4C94-BB52-D7CB4250BCA7}" dt="2024-07-28T23:54:59.442" v="65" actId="478"/>
          <ac:spMkLst>
            <pc:docMk/>
            <pc:sldMk cId="2441783788" sldId="441"/>
            <ac:spMk id="66" creationId="{1F4AD0F3-A7EB-18F9-BA00-11180EC1E357}"/>
          </ac:spMkLst>
        </pc:spChg>
        <pc:spChg chg="del">
          <ac:chgData name="ZIXUAN ZHANG" userId="f7817282-58d6-48d4-b1c7-6dd5779d146e" providerId="ADAL" clId="{DFF6EE82-B9C9-4C94-BB52-D7CB4250BCA7}" dt="2024-07-28T23:54:59.442" v="65" actId="478"/>
          <ac:spMkLst>
            <pc:docMk/>
            <pc:sldMk cId="2441783788" sldId="441"/>
            <ac:spMk id="67" creationId="{B47D3D2A-08EB-BFBB-E5EE-613803398D98}"/>
          </ac:spMkLst>
        </pc:spChg>
        <pc:spChg chg="del">
          <ac:chgData name="ZIXUAN ZHANG" userId="f7817282-58d6-48d4-b1c7-6dd5779d146e" providerId="ADAL" clId="{DFF6EE82-B9C9-4C94-BB52-D7CB4250BCA7}" dt="2024-07-28T23:54:59.442" v="65" actId="478"/>
          <ac:spMkLst>
            <pc:docMk/>
            <pc:sldMk cId="2441783788" sldId="441"/>
            <ac:spMk id="69" creationId="{CFCC907D-0FF7-0826-D273-463D774BF3D1}"/>
          </ac:spMkLst>
        </pc:spChg>
        <pc:spChg chg="del">
          <ac:chgData name="ZIXUAN ZHANG" userId="f7817282-58d6-48d4-b1c7-6dd5779d146e" providerId="ADAL" clId="{DFF6EE82-B9C9-4C94-BB52-D7CB4250BCA7}" dt="2024-07-28T23:54:59.442" v="65" actId="478"/>
          <ac:spMkLst>
            <pc:docMk/>
            <pc:sldMk cId="2441783788" sldId="441"/>
            <ac:spMk id="70" creationId="{2403BBAD-9C82-6D29-6541-4FCD07F97CB2}"/>
          </ac:spMkLst>
        </pc:spChg>
        <pc:spChg chg="del">
          <ac:chgData name="ZIXUAN ZHANG" userId="f7817282-58d6-48d4-b1c7-6dd5779d146e" providerId="ADAL" clId="{DFF6EE82-B9C9-4C94-BB52-D7CB4250BCA7}" dt="2024-07-28T23:54:59.442" v="65" actId="478"/>
          <ac:spMkLst>
            <pc:docMk/>
            <pc:sldMk cId="2441783788" sldId="441"/>
            <ac:spMk id="71" creationId="{34D49A7F-B777-E2DD-356E-4A85996C8A46}"/>
          </ac:spMkLst>
        </pc:spChg>
        <pc:spChg chg="del">
          <ac:chgData name="ZIXUAN ZHANG" userId="f7817282-58d6-48d4-b1c7-6dd5779d146e" providerId="ADAL" clId="{DFF6EE82-B9C9-4C94-BB52-D7CB4250BCA7}" dt="2024-07-28T23:54:59.442" v="65" actId="478"/>
          <ac:spMkLst>
            <pc:docMk/>
            <pc:sldMk cId="2441783788" sldId="441"/>
            <ac:spMk id="72" creationId="{6053DA51-BD59-4BC5-A3AE-1AEFC83E1880}"/>
          </ac:spMkLst>
        </pc:spChg>
        <pc:spChg chg="del">
          <ac:chgData name="ZIXUAN ZHANG" userId="f7817282-58d6-48d4-b1c7-6dd5779d146e" providerId="ADAL" clId="{DFF6EE82-B9C9-4C94-BB52-D7CB4250BCA7}" dt="2024-07-28T23:54:59.442" v="65" actId="478"/>
          <ac:spMkLst>
            <pc:docMk/>
            <pc:sldMk cId="2441783788" sldId="441"/>
            <ac:spMk id="73" creationId="{182145D1-8DDC-4AF2-9685-6D4AD1FB835F}"/>
          </ac:spMkLst>
        </pc:spChg>
        <pc:spChg chg="del">
          <ac:chgData name="ZIXUAN ZHANG" userId="f7817282-58d6-48d4-b1c7-6dd5779d146e" providerId="ADAL" clId="{DFF6EE82-B9C9-4C94-BB52-D7CB4250BCA7}" dt="2024-07-28T23:54:59.442" v="65" actId="478"/>
          <ac:spMkLst>
            <pc:docMk/>
            <pc:sldMk cId="2441783788" sldId="441"/>
            <ac:spMk id="74" creationId="{F80C1C46-F126-4FFC-BB7F-82ECAFB0BD10}"/>
          </ac:spMkLst>
        </pc:spChg>
        <pc:spChg chg="del">
          <ac:chgData name="ZIXUAN ZHANG" userId="f7817282-58d6-48d4-b1c7-6dd5779d146e" providerId="ADAL" clId="{DFF6EE82-B9C9-4C94-BB52-D7CB4250BCA7}" dt="2024-07-28T23:54:59.442" v="65" actId="478"/>
          <ac:spMkLst>
            <pc:docMk/>
            <pc:sldMk cId="2441783788" sldId="441"/>
            <ac:spMk id="75" creationId="{41FD49BF-B135-47D8-C008-1FBBD4F55566}"/>
          </ac:spMkLst>
        </pc:spChg>
        <pc:spChg chg="add mod">
          <ac:chgData name="ZIXUAN ZHANG" userId="f7817282-58d6-48d4-b1c7-6dd5779d146e" providerId="ADAL" clId="{DFF6EE82-B9C9-4C94-BB52-D7CB4250BCA7}" dt="2024-07-28T23:57:33.283" v="79" actId="1076"/>
          <ac:spMkLst>
            <pc:docMk/>
            <pc:sldMk cId="2441783788" sldId="441"/>
            <ac:spMk id="78" creationId="{33C2160E-5746-E920-F1AF-A8BB026E2567}"/>
          </ac:spMkLst>
        </pc:spChg>
        <pc:spChg chg="add mod">
          <ac:chgData name="ZIXUAN ZHANG" userId="f7817282-58d6-48d4-b1c7-6dd5779d146e" providerId="ADAL" clId="{DFF6EE82-B9C9-4C94-BB52-D7CB4250BCA7}" dt="2024-07-28T23:57:45.808" v="81" actId="1076"/>
          <ac:spMkLst>
            <pc:docMk/>
            <pc:sldMk cId="2441783788" sldId="441"/>
            <ac:spMk id="79" creationId="{EB9250AF-0BFA-4032-014A-1E728E83F692}"/>
          </ac:spMkLst>
        </pc:spChg>
        <pc:spChg chg="add mod">
          <ac:chgData name="ZIXUAN ZHANG" userId="f7817282-58d6-48d4-b1c7-6dd5779d146e" providerId="ADAL" clId="{DFF6EE82-B9C9-4C94-BB52-D7CB4250BCA7}" dt="2024-07-28T23:57:58.204" v="84" actId="1076"/>
          <ac:spMkLst>
            <pc:docMk/>
            <pc:sldMk cId="2441783788" sldId="441"/>
            <ac:spMk id="80" creationId="{B38A4A78-97CA-BC0D-E188-38001E1DEAFD}"/>
          </ac:spMkLst>
        </pc:spChg>
        <pc:spChg chg="add mod">
          <ac:chgData name="ZIXUAN ZHANG" userId="f7817282-58d6-48d4-b1c7-6dd5779d146e" providerId="ADAL" clId="{DFF6EE82-B9C9-4C94-BB52-D7CB4250BCA7}" dt="2024-07-28T23:59:49.749" v="112" actId="207"/>
          <ac:spMkLst>
            <pc:docMk/>
            <pc:sldMk cId="2441783788" sldId="441"/>
            <ac:spMk id="81" creationId="{B318CD15-5CFA-E138-D26E-CDED82C689E6}"/>
          </ac:spMkLst>
        </pc:spChg>
        <pc:spChg chg="add mod">
          <ac:chgData name="ZIXUAN ZHANG" userId="f7817282-58d6-48d4-b1c7-6dd5779d146e" providerId="ADAL" clId="{DFF6EE82-B9C9-4C94-BB52-D7CB4250BCA7}" dt="2024-07-29T00:00:09.577" v="125" actId="1076"/>
          <ac:spMkLst>
            <pc:docMk/>
            <pc:sldMk cId="2441783788" sldId="441"/>
            <ac:spMk id="82" creationId="{DE2A5D3A-33F2-1905-A221-F15DFCAA2D57}"/>
          </ac:spMkLst>
        </pc:spChg>
        <pc:spChg chg="add mod">
          <ac:chgData name="ZIXUAN ZHANG" userId="f7817282-58d6-48d4-b1c7-6dd5779d146e" providerId="ADAL" clId="{DFF6EE82-B9C9-4C94-BB52-D7CB4250BCA7}" dt="2024-07-29T00:00:38.163" v="130" actId="1076"/>
          <ac:spMkLst>
            <pc:docMk/>
            <pc:sldMk cId="2441783788" sldId="441"/>
            <ac:spMk id="83" creationId="{9E624521-1662-022A-FFF8-B1AFF256BE8E}"/>
          </ac:spMkLst>
        </pc:spChg>
        <pc:spChg chg="add mod">
          <ac:chgData name="ZIXUAN ZHANG" userId="f7817282-58d6-48d4-b1c7-6dd5779d146e" providerId="ADAL" clId="{DFF6EE82-B9C9-4C94-BB52-D7CB4250BCA7}" dt="2024-07-29T00:00:35.253" v="129" actId="1076"/>
          <ac:spMkLst>
            <pc:docMk/>
            <pc:sldMk cId="2441783788" sldId="441"/>
            <ac:spMk id="84" creationId="{34243E3E-7268-5C37-3991-C5ED6E3E9719}"/>
          </ac:spMkLst>
        </pc:spChg>
        <pc:spChg chg="add mod">
          <ac:chgData name="ZIXUAN ZHANG" userId="f7817282-58d6-48d4-b1c7-6dd5779d146e" providerId="ADAL" clId="{DFF6EE82-B9C9-4C94-BB52-D7CB4250BCA7}" dt="2024-07-29T00:00:44.243" v="132" actId="1076"/>
          <ac:spMkLst>
            <pc:docMk/>
            <pc:sldMk cId="2441783788" sldId="441"/>
            <ac:spMk id="85" creationId="{EC652527-968C-D442-E3F2-6170C0DDF187}"/>
          </ac:spMkLst>
        </pc:spChg>
        <pc:spChg chg="add mod">
          <ac:chgData name="ZIXUAN ZHANG" userId="f7817282-58d6-48d4-b1c7-6dd5779d146e" providerId="ADAL" clId="{DFF6EE82-B9C9-4C94-BB52-D7CB4250BCA7}" dt="2024-07-29T00:00:49.108" v="134" actId="1076"/>
          <ac:spMkLst>
            <pc:docMk/>
            <pc:sldMk cId="2441783788" sldId="441"/>
            <ac:spMk id="86" creationId="{66B1BFAC-F214-C03E-D7BD-CD85D9AECAE0}"/>
          </ac:spMkLst>
        </pc:spChg>
        <pc:spChg chg="add mod">
          <ac:chgData name="ZIXUAN ZHANG" userId="f7817282-58d6-48d4-b1c7-6dd5779d146e" providerId="ADAL" clId="{DFF6EE82-B9C9-4C94-BB52-D7CB4250BCA7}" dt="2024-07-29T00:01:07.549" v="137" actId="1076"/>
          <ac:spMkLst>
            <pc:docMk/>
            <pc:sldMk cId="2441783788" sldId="441"/>
            <ac:spMk id="87" creationId="{31CC2D7F-A986-11CB-1F2A-78CACA09C087}"/>
          </ac:spMkLst>
        </pc:spChg>
        <pc:spChg chg="add mod">
          <ac:chgData name="ZIXUAN ZHANG" userId="f7817282-58d6-48d4-b1c7-6dd5779d146e" providerId="ADAL" clId="{DFF6EE82-B9C9-4C94-BB52-D7CB4250BCA7}" dt="2024-07-29T00:01:13.276" v="139" actId="1076"/>
          <ac:spMkLst>
            <pc:docMk/>
            <pc:sldMk cId="2441783788" sldId="441"/>
            <ac:spMk id="88" creationId="{B1B87BA3-B6FC-79C4-2E70-BCA250441B2D}"/>
          </ac:spMkLst>
        </pc:spChg>
        <pc:spChg chg="add mod">
          <ac:chgData name="ZIXUAN ZHANG" userId="f7817282-58d6-48d4-b1c7-6dd5779d146e" providerId="ADAL" clId="{DFF6EE82-B9C9-4C94-BB52-D7CB4250BCA7}" dt="2024-07-29T00:02:06.709" v="155" actId="20577"/>
          <ac:spMkLst>
            <pc:docMk/>
            <pc:sldMk cId="2441783788" sldId="441"/>
            <ac:spMk id="89" creationId="{BCA663C3-2D4E-0138-FE83-2FB3FC5DF587}"/>
          </ac:spMkLst>
        </pc:spChg>
        <pc:spChg chg="add mod">
          <ac:chgData name="ZIXUAN ZHANG" userId="f7817282-58d6-48d4-b1c7-6dd5779d146e" providerId="ADAL" clId="{DFF6EE82-B9C9-4C94-BB52-D7CB4250BCA7}" dt="2024-07-29T00:03:43.363" v="182" actId="207"/>
          <ac:spMkLst>
            <pc:docMk/>
            <pc:sldMk cId="2441783788" sldId="441"/>
            <ac:spMk id="95" creationId="{48FDEA2C-1160-216A-52EF-E81C1F5BC6B0}"/>
          </ac:spMkLst>
        </pc:spChg>
        <pc:picChg chg="add mod">
          <ac:chgData name="ZIXUAN ZHANG" userId="f7817282-58d6-48d4-b1c7-6dd5779d146e" providerId="ADAL" clId="{DFF6EE82-B9C9-4C94-BB52-D7CB4250BCA7}" dt="2024-07-28T23:56:51.657" v="74" actId="1076"/>
          <ac:picMkLst>
            <pc:docMk/>
            <pc:sldMk cId="2441783788" sldId="441"/>
            <ac:picMk id="77" creationId="{DBB7F946-CDEC-C080-758D-EFB87D432AB0}"/>
          </ac:picMkLst>
        </pc:picChg>
        <pc:picChg chg="add">
          <ac:chgData name="ZIXUAN ZHANG" userId="f7817282-58d6-48d4-b1c7-6dd5779d146e" providerId="ADAL" clId="{DFF6EE82-B9C9-4C94-BB52-D7CB4250BCA7}" dt="2024-07-28T23:55:21.609" v="66"/>
          <ac:picMkLst>
            <pc:docMk/>
            <pc:sldMk cId="2441783788" sldId="441"/>
            <ac:picMk id="1026" creationId="{8B930B16-1613-C823-BACA-046543B5ADE8}"/>
          </ac:picMkLst>
        </pc:picChg>
        <pc:picChg chg="add">
          <ac:chgData name="ZIXUAN ZHANG" userId="f7817282-58d6-48d4-b1c7-6dd5779d146e" providerId="ADAL" clId="{DFF6EE82-B9C9-4C94-BB52-D7CB4250BCA7}" dt="2024-07-28T23:55:21.609" v="66"/>
          <ac:picMkLst>
            <pc:docMk/>
            <pc:sldMk cId="2441783788" sldId="441"/>
            <ac:picMk id="1027" creationId="{33A7E463-B0F0-6BB0-3F4A-7F6E3EB8A845}"/>
          </ac:picMkLst>
        </pc:picChg>
        <pc:picChg chg="add del mod">
          <ac:chgData name="ZIXUAN ZHANG" userId="f7817282-58d6-48d4-b1c7-6dd5779d146e" providerId="ADAL" clId="{DFF6EE82-B9C9-4C94-BB52-D7CB4250BCA7}" dt="2024-07-30T23:57:59.920" v="1885" actId="478"/>
          <ac:picMkLst>
            <pc:docMk/>
            <pc:sldMk cId="2441783788" sldId="441"/>
            <ac:picMk id="1029" creationId="{A89C9D9E-D631-F2D0-1581-D11D7DC6C9F2}"/>
          </ac:picMkLst>
        </pc:picChg>
        <pc:picChg chg="add del mod">
          <ac:chgData name="ZIXUAN ZHANG" userId="f7817282-58d6-48d4-b1c7-6dd5779d146e" providerId="ADAL" clId="{DFF6EE82-B9C9-4C94-BB52-D7CB4250BCA7}" dt="2024-07-30T23:57:58.382" v="1884" actId="478"/>
          <ac:picMkLst>
            <pc:docMk/>
            <pc:sldMk cId="2441783788" sldId="441"/>
            <ac:picMk id="1030" creationId="{B582972D-BFF3-3234-F58C-2902C633F46F}"/>
          </ac:picMkLst>
        </pc:picChg>
        <pc:cxnChg chg="del">
          <ac:chgData name="ZIXUAN ZHANG" userId="f7817282-58d6-48d4-b1c7-6dd5779d146e" providerId="ADAL" clId="{DFF6EE82-B9C9-4C94-BB52-D7CB4250BCA7}" dt="2024-07-28T23:54:59.442" v="65" actId="478"/>
          <ac:cxnSpMkLst>
            <pc:docMk/>
            <pc:sldMk cId="2441783788" sldId="441"/>
            <ac:cxnSpMk id="13" creationId="{05EBCC57-F6E3-4FB7-B401-3885A29F3D5C}"/>
          </ac:cxnSpMkLst>
        </pc:cxnChg>
        <pc:cxnChg chg="del">
          <ac:chgData name="ZIXUAN ZHANG" userId="f7817282-58d6-48d4-b1c7-6dd5779d146e" providerId="ADAL" clId="{DFF6EE82-B9C9-4C94-BB52-D7CB4250BCA7}" dt="2024-07-28T23:54:59.442" v="65" actId="478"/>
          <ac:cxnSpMkLst>
            <pc:docMk/>
            <pc:sldMk cId="2441783788" sldId="441"/>
            <ac:cxnSpMk id="14" creationId="{8B65A464-238F-4E54-8F18-AFD7BED5CD3F}"/>
          </ac:cxnSpMkLst>
        </pc:cxnChg>
        <pc:cxnChg chg="mod">
          <ac:chgData name="ZIXUAN ZHANG" userId="f7817282-58d6-48d4-b1c7-6dd5779d146e" providerId="ADAL" clId="{DFF6EE82-B9C9-4C94-BB52-D7CB4250BCA7}" dt="2024-07-29T00:01:30.694" v="140" actId="1076"/>
          <ac:cxnSpMkLst>
            <pc:docMk/>
            <pc:sldMk cId="2441783788" sldId="441"/>
            <ac:cxnSpMk id="15" creationId="{942560E3-D262-757D-159B-29D494B2A3B0}"/>
          </ac:cxnSpMkLst>
        </pc:cxnChg>
        <pc:cxnChg chg="del">
          <ac:chgData name="ZIXUAN ZHANG" userId="f7817282-58d6-48d4-b1c7-6dd5779d146e" providerId="ADAL" clId="{DFF6EE82-B9C9-4C94-BB52-D7CB4250BCA7}" dt="2024-07-28T23:54:59.442" v="65" actId="478"/>
          <ac:cxnSpMkLst>
            <pc:docMk/>
            <pc:sldMk cId="2441783788" sldId="441"/>
            <ac:cxnSpMk id="17" creationId="{FDE10656-189B-4EF3-8E07-3CB78B8128BD}"/>
          </ac:cxnSpMkLst>
        </pc:cxnChg>
        <pc:cxnChg chg="mod">
          <ac:chgData name="ZIXUAN ZHANG" userId="f7817282-58d6-48d4-b1c7-6dd5779d146e" providerId="ADAL" clId="{DFF6EE82-B9C9-4C94-BB52-D7CB4250BCA7}" dt="2024-07-29T00:01:42.332" v="141" actId="1076"/>
          <ac:cxnSpMkLst>
            <pc:docMk/>
            <pc:sldMk cId="2441783788" sldId="441"/>
            <ac:cxnSpMk id="18" creationId="{46741122-D6B5-3507-8323-508373849F99}"/>
          </ac:cxnSpMkLst>
        </pc:cxnChg>
        <pc:cxnChg chg="del mod">
          <ac:chgData name="ZIXUAN ZHANG" userId="f7817282-58d6-48d4-b1c7-6dd5779d146e" providerId="ADAL" clId="{DFF6EE82-B9C9-4C94-BB52-D7CB4250BCA7}" dt="2024-07-28T23:54:59.442" v="65" actId="478"/>
          <ac:cxnSpMkLst>
            <pc:docMk/>
            <pc:sldMk cId="2441783788" sldId="441"/>
            <ac:cxnSpMk id="19" creationId="{E3D81BD7-B818-423E-800C-73E775CC4474}"/>
          </ac:cxnSpMkLst>
        </pc:cxnChg>
        <pc:cxnChg chg="del mod">
          <ac:chgData name="ZIXUAN ZHANG" userId="f7817282-58d6-48d4-b1c7-6dd5779d146e" providerId="ADAL" clId="{DFF6EE82-B9C9-4C94-BB52-D7CB4250BCA7}" dt="2024-07-28T23:54:59.442" v="65" actId="478"/>
          <ac:cxnSpMkLst>
            <pc:docMk/>
            <pc:sldMk cId="2441783788" sldId="441"/>
            <ac:cxnSpMk id="20" creationId="{BF16D4DB-8859-44A1-9729-EE1215710756}"/>
          </ac:cxnSpMkLst>
        </pc:cxnChg>
        <pc:cxnChg chg="del">
          <ac:chgData name="ZIXUAN ZHANG" userId="f7817282-58d6-48d4-b1c7-6dd5779d146e" providerId="ADAL" clId="{DFF6EE82-B9C9-4C94-BB52-D7CB4250BCA7}" dt="2024-07-28T23:59:15.529" v="108" actId="478"/>
          <ac:cxnSpMkLst>
            <pc:docMk/>
            <pc:sldMk cId="2441783788" sldId="441"/>
            <ac:cxnSpMk id="21" creationId="{0FDD0850-8D62-31E1-074E-F1C306A2B896}"/>
          </ac:cxnSpMkLst>
        </pc:cxnChg>
        <pc:cxnChg chg="del mod">
          <ac:chgData name="ZIXUAN ZHANG" userId="f7817282-58d6-48d4-b1c7-6dd5779d146e" providerId="ADAL" clId="{DFF6EE82-B9C9-4C94-BB52-D7CB4250BCA7}" dt="2024-07-28T23:54:59.442" v="65" actId="478"/>
          <ac:cxnSpMkLst>
            <pc:docMk/>
            <pc:sldMk cId="2441783788" sldId="441"/>
            <ac:cxnSpMk id="25" creationId="{8431CFC0-DB52-4EE6-882D-155B5CE408E5}"/>
          </ac:cxnSpMkLst>
        </pc:cxnChg>
        <pc:cxnChg chg="del">
          <ac:chgData name="ZIXUAN ZHANG" userId="f7817282-58d6-48d4-b1c7-6dd5779d146e" providerId="ADAL" clId="{DFF6EE82-B9C9-4C94-BB52-D7CB4250BCA7}" dt="2024-07-28T23:54:59.442" v="65" actId="478"/>
          <ac:cxnSpMkLst>
            <pc:docMk/>
            <pc:sldMk cId="2441783788" sldId="441"/>
            <ac:cxnSpMk id="53" creationId="{1E071D68-E947-6001-3A45-0ABB861383EC}"/>
          </ac:cxnSpMkLst>
        </pc:cxnChg>
        <pc:cxnChg chg="del mod">
          <ac:chgData name="ZIXUAN ZHANG" userId="f7817282-58d6-48d4-b1c7-6dd5779d146e" providerId="ADAL" clId="{DFF6EE82-B9C9-4C94-BB52-D7CB4250BCA7}" dt="2024-07-28T23:54:59.442" v="65" actId="478"/>
          <ac:cxnSpMkLst>
            <pc:docMk/>
            <pc:sldMk cId="2441783788" sldId="441"/>
            <ac:cxnSpMk id="55" creationId="{DB074F8D-5868-8B0A-D029-B338FE25E608}"/>
          </ac:cxnSpMkLst>
        </pc:cxnChg>
        <pc:cxnChg chg="del">
          <ac:chgData name="ZIXUAN ZHANG" userId="f7817282-58d6-48d4-b1c7-6dd5779d146e" providerId="ADAL" clId="{DFF6EE82-B9C9-4C94-BB52-D7CB4250BCA7}" dt="2024-07-28T23:54:59.442" v="65" actId="478"/>
          <ac:cxnSpMkLst>
            <pc:docMk/>
            <pc:sldMk cId="2441783788" sldId="441"/>
            <ac:cxnSpMk id="62" creationId="{BD70F6E1-DBA8-5680-7775-6023307FCFC8}"/>
          </ac:cxnSpMkLst>
        </pc:cxnChg>
        <pc:cxnChg chg="del">
          <ac:chgData name="ZIXUAN ZHANG" userId="f7817282-58d6-48d4-b1c7-6dd5779d146e" providerId="ADAL" clId="{DFF6EE82-B9C9-4C94-BB52-D7CB4250BCA7}" dt="2024-07-28T23:54:59.442" v="65" actId="478"/>
          <ac:cxnSpMkLst>
            <pc:docMk/>
            <pc:sldMk cId="2441783788" sldId="441"/>
            <ac:cxnSpMk id="63" creationId="{5024D87B-DADD-85F0-30DC-8C755C5327CB}"/>
          </ac:cxnSpMkLst>
        </pc:cxnChg>
        <pc:cxnChg chg="del">
          <ac:chgData name="ZIXUAN ZHANG" userId="f7817282-58d6-48d4-b1c7-6dd5779d146e" providerId="ADAL" clId="{DFF6EE82-B9C9-4C94-BB52-D7CB4250BCA7}" dt="2024-07-28T23:54:59.442" v="65" actId="478"/>
          <ac:cxnSpMkLst>
            <pc:docMk/>
            <pc:sldMk cId="2441783788" sldId="441"/>
            <ac:cxnSpMk id="65" creationId="{DE1F5799-C186-F90B-D772-D7FCFABF9C85}"/>
          </ac:cxnSpMkLst>
        </pc:cxnChg>
        <pc:cxnChg chg="del">
          <ac:chgData name="ZIXUAN ZHANG" userId="f7817282-58d6-48d4-b1c7-6dd5779d146e" providerId="ADAL" clId="{DFF6EE82-B9C9-4C94-BB52-D7CB4250BCA7}" dt="2024-07-28T23:54:59.442" v="65" actId="478"/>
          <ac:cxnSpMkLst>
            <pc:docMk/>
            <pc:sldMk cId="2441783788" sldId="441"/>
            <ac:cxnSpMk id="68" creationId="{9CB99B07-0DBD-32B9-6D32-914456B1B687}"/>
          </ac:cxnSpMkLst>
        </pc:cxnChg>
        <pc:cxnChg chg="add del mod">
          <ac:chgData name="ZIXUAN ZHANG" userId="f7817282-58d6-48d4-b1c7-6dd5779d146e" providerId="ADAL" clId="{DFF6EE82-B9C9-4C94-BB52-D7CB4250BCA7}" dt="2024-07-29T00:02:38.226" v="159" actId="478"/>
          <ac:cxnSpMkLst>
            <pc:docMk/>
            <pc:sldMk cId="2441783788" sldId="441"/>
            <ac:cxnSpMk id="91" creationId="{C568D6F4-B369-1069-6F7D-E267A31A2EBD}"/>
          </ac:cxnSpMkLst>
        </pc:cxnChg>
        <pc:cxnChg chg="add mod">
          <ac:chgData name="ZIXUAN ZHANG" userId="f7817282-58d6-48d4-b1c7-6dd5779d146e" providerId="ADAL" clId="{DFF6EE82-B9C9-4C94-BB52-D7CB4250BCA7}" dt="2024-07-29T00:02:53.233" v="161" actId="13822"/>
          <ac:cxnSpMkLst>
            <pc:docMk/>
            <pc:sldMk cId="2441783788" sldId="441"/>
            <ac:cxnSpMk id="94" creationId="{5E211D21-01EB-CAC5-301B-29ED137F7420}"/>
          </ac:cxnSpMkLst>
        </pc:cxnChg>
        <pc:cxnChg chg="add mod">
          <ac:chgData name="ZIXUAN ZHANG" userId="f7817282-58d6-48d4-b1c7-6dd5779d146e" providerId="ADAL" clId="{DFF6EE82-B9C9-4C94-BB52-D7CB4250BCA7}" dt="2024-07-29T00:03:56.587" v="184" actId="13822"/>
          <ac:cxnSpMkLst>
            <pc:docMk/>
            <pc:sldMk cId="2441783788" sldId="441"/>
            <ac:cxnSpMk id="1025" creationId="{863CC950-F992-8E6A-046C-2AB047ED71FF}"/>
          </ac:cxnSpMkLst>
        </pc:cxnChg>
      </pc:sldChg>
      <pc:sldChg chg="addSp delSp modSp add mod">
        <pc:chgData name="ZIXUAN ZHANG" userId="f7817282-58d6-48d4-b1c7-6dd5779d146e" providerId="ADAL" clId="{DFF6EE82-B9C9-4C94-BB52-D7CB4250BCA7}" dt="2024-08-06T06:18:53.835" v="4706" actId="1076"/>
        <pc:sldMkLst>
          <pc:docMk/>
          <pc:sldMk cId="1042064445" sldId="442"/>
        </pc:sldMkLst>
        <pc:spChg chg="add mod">
          <ac:chgData name="ZIXUAN ZHANG" userId="f7817282-58d6-48d4-b1c7-6dd5779d146e" providerId="ADAL" clId="{DFF6EE82-B9C9-4C94-BB52-D7CB4250BCA7}" dt="2024-08-06T06:18:53.835" v="4706" actId="1076"/>
          <ac:spMkLst>
            <pc:docMk/>
            <pc:sldMk cId="1042064445" sldId="442"/>
            <ac:spMk id="3" creationId="{5BA06862-5C64-3424-C79D-271C6ACD789F}"/>
          </ac:spMkLst>
        </pc:spChg>
        <pc:spChg chg="mod">
          <ac:chgData name="ZIXUAN ZHANG" userId="f7817282-58d6-48d4-b1c7-6dd5779d146e" providerId="ADAL" clId="{DFF6EE82-B9C9-4C94-BB52-D7CB4250BCA7}" dt="2024-08-06T00:27:15.654" v="4061" actId="20577"/>
          <ac:spMkLst>
            <pc:docMk/>
            <pc:sldMk cId="1042064445" sldId="442"/>
            <ac:spMk id="4" creationId="{00000000-0000-0000-0000-000000000000}"/>
          </ac:spMkLst>
        </pc:spChg>
        <pc:spChg chg="del">
          <ac:chgData name="ZIXUAN ZHANG" userId="f7817282-58d6-48d4-b1c7-6dd5779d146e" providerId="ADAL" clId="{DFF6EE82-B9C9-4C94-BB52-D7CB4250BCA7}" dt="2024-07-29T01:07:00.134" v="663" actId="478"/>
          <ac:spMkLst>
            <pc:docMk/>
            <pc:sldMk cId="1042064445" sldId="442"/>
            <ac:spMk id="6" creationId="{DCC9AB72-673A-99D0-DE7E-6EA228302B54}"/>
          </ac:spMkLst>
        </pc:spChg>
        <pc:spChg chg="del">
          <ac:chgData name="ZIXUAN ZHANG" userId="f7817282-58d6-48d4-b1c7-6dd5779d146e" providerId="ADAL" clId="{DFF6EE82-B9C9-4C94-BB52-D7CB4250BCA7}" dt="2024-07-29T01:06:57.946" v="662" actId="478"/>
          <ac:spMkLst>
            <pc:docMk/>
            <pc:sldMk cId="1042064445" sldId="442"/>
            <ac:spMk id="7" creationId="{E23A3C8E-DFBE-7414-B71D-3998E132B025}"/>
          </ac:spMkLst>
        </pc:spChg>
        <pc:spChg chg="del">
          <ac:chgData name="ZIXUAN ZHANG" userId="f7817282-58d6-48d4-b1c7-6dd5779d146e" providerId="ADAL" clId="{DFF6EE82-B9C9-4C94-BB52-D7CB4250BCA7}" dt="2024-07-29T01:06:57.946" v="662" actId="478"/>
          <ac:spMkLst>
            <pc:docMk/>
            <pc:sldMk cId="1042064445" sldId="442"/>
            <ac:spMk id="10" creationId="{B3E07059-3865-6710-52A0-E18FFA7D8AE8}"/>
          </ac:spMkLst>
        </pc:spChg>
        <pc:spChg chg="del">
          <ac:chgData name="ZIXUAN ZHANG" userId="f7817282-58d6-48d4-b1c7-6dd5779d146e" providerId="ADAL" clId="{DFF6EE82-B9C9-4C94-BB52-D7CB4250BCA7}" dt="2024-07-29T01:06:57.946" v="662" actId="478"/>
          <ac:spMkLst>
            <pc:docMk/>
            <pc:sldMk cId="1042064445" sldId="442"/>
            <ac:spMk id="12" creationId="{E0BA3E9E-F96B-AE6C-DC51-010366A0366D}"/>
          </ac:spMkLst>
        </pc:spChg>
        <pc:spChg chg="del">
          <ac:chgData name="ZIXUAN ZHANG" userId="f7817282-58d6-48d4-b1c7-6dd5779d146e" providerId="ADAL" clId="{DFF6EE82-B9C9-4C94-BB52-D7CB4250BCA7}" dt="2024-07-29T01:06:54.398" v="661" actId="478"/>
          <ac:spMkLst>
            <pc:docMk/>
            <pc:sldMk cId="1042064445" sldId="442"/>
            <ac:spMk id="16" creationId="{386DDAFD-A663-4943-F235-9766DB402A7C}"/>
          </ac:spMkLst>
        </pc:spChg>
        <pc:spChg chg="del">
          <ac:chgData name="ZIXUAN ZHANG" userId="f7817282-58d6-48d4-b1c7-6dd5779d146e" providerId="ADAL" clId="{DFF6EE82-B9C9-4C94-BB52-D7CB4250BCA7}" dt="2024-07-29T01:06:51.744" v="660" actId="478"/>
          <ac:spMkLst>
            <pc:docMk/>
            <pc:sldMk cId="1042064445" sldId="442"/>
            <ac:spMk id="17" creationId="{1B04901D-B89C-C6C2-9CD7-E49A6E05714A}"/>
          </ac:spMkLst>
        </pc:spChg>
        <pc:picChg chg="del">
          <ac:chgData name="ZIXUAN ZHANG" userId="f7817282-58d6-48d4-b1c7-6dd5779d146e" providerId="ADAL" clId="{DFF6EE82-B9C9-4C94-BB52-D7CB4250BCA7}" dt="2024-07-29T01:06:49.574" v="659" actId="478"/>
          <ac:picMkLst>
            <pc:docMk/>
            <pc:sldMk cId="1042064445" sldId="442"/>
            <ac:picMk id="5" creationId="{2D066B64-FDD4-FB80-466B-5C935B97A2CD}"/>
          </ac:picMkLst>
        </pc:picChg>
        <pc:cxnChg chg="del mod">
          <ac:chgData name="ZIXUAN ZHANG" userId="f7817282-58d6-48d4-b1c7-6dd5779d146e" providerId="ADAL" clId="{DFF6EE82-B9C9-4C94-BB52-D7CB4250BCA7}" dt="2024-07-29T01:06:57.946" v="662" actId="478"/>
          <ac:cxnSpMkLst>
            <pc:docMk/>
            <pc:sldMk cId="1042064445" sldId="442"/>
            <ac:cxnSpMk id="9" creationId="{FB974AAA-4657-D2A6-9F47-1A0101A992E3}"/>
          </ac:cxnSpMkLst>
        </pc:cxnChg>
      </pc:sldChg>
      <pc:sldChg chg="addSp delSp modSp add mod modNotesTx">
        <pc:chgData name="ZIXUAN ZHANG" userId="f7817282-58d6-48d4-b1c7-6dd5779d146e" providerId="ADAL" clId="{DFF6EE82-B9C9-4C94-BB52-D7CB4250BCA7}" dt="2024-08-06T00:29:56.513" v="4123" actId="20577"/>
        <pc:sldMkLst>
          <pc:docMk/>
          <pc:sldMk cId="1716323383" sldId="443"/>
        </pc:sldMkLst>
        <pc:spChg chg="del">
          <ac:chgData name="ZIXUAN ZHANG" userId="f7817282-58d6-48d4-b1c7-6dd5779d146e" providerId="ADAL" clId="{DFF6EE82-B9C9-4C94-BB52-D7CB4250BCA7}" dt="2024-07-29T06:01:19.581" v="1429" actId="478"/>
          <ac:spMkLst>
            <pc:docMk/>
            <pc:sldMk cId="1716323383" sldId="443"/>
            <ac:spMk id="3" creationId="{5BA06862-5C64-3424-C79D-271C6ACD789F}"/>
          </ac:spMkLst>
        </pc:spChg>
        <pc:spChg chg="mod">
          <ac:chgData name="ZIXUAN ZHANG" userId="f7817282-58d6-48d4-b1c7-6dd5779d146e" providerId="ADAL" clId="{DFF6EE82-B9C9-4C94-BB52-D7CB4250BCA7}" dt="2024-07-31T00:42:23.779" v="2054" actId="20577"/>
          <ac:spMkLst>
            <pc:docMk/>
            <pc:sldMk cId="1716323383" sldId="443"/>
            <ac:spMk id="4" creationId="{00000000-0000-0000-0000-000000000000}"/>
          </ac:spMkLst>
        </pc:spChg>
        <pc:spChg chg="add mod">
          <ac:chgData name="ZIXUAN ZHANG" userId="f7817282-58d6-48d4-b1c7-6dd5779d146e" providerId="ADAL" clId="{DFF6EE82-B9C9-4C94-BB52-D7CB4250BCA7}" dt="2024-07-31T00:44:16.282" v="2061" actId="1076"/>
          <ac:spMkLst>
            <pc:docMk/>
            <pc:sldMk cId="1716323383" sldId="443"/>
            <ac:spMk id="9" creationId="{28974D31-6A99-29BC-1695-26CDA1FF3D39}"/>
          </ac:spMkLst>
        </pc:spChg>
        <pc:spChg chg="add del mod">
          <ac:chgData name="ZIXUAN ZHANG" userId="f7817282-58d6-48d4-b1c7-6dd5779d146e" providerId="ADAL" clId="{DFF6EE82-B9C9-4C94-BB52-D7CB4250BCA7}" dt="2024-07-30T03:56:14.617" v="1569" actId="478"/>
          <ac:spMkLst>
            <pc:docMk/>
            <pc:sldMk cId="1716323383" sldId="443"/>
            <ac:spMk id="11" creationId="{D6203364-607B-E62B-A9C8-AC004D410629}"/>
          </ac:spMkLst>
        </pc:spChg>
        <pc:spChg chg="add del mod">
          <ac:chgData name="ZIXUAN ZHANG" userId="f7817282-58d6-48d4-b1c7-6dd5779d146e" providerId="ADAL" clId="{DFF6EE82-B9C9-4C94-BB52-D7CB4250BCA7}" dt="2024-07-30T03:56:11.060" v="1564" actId="478"/>
          <ac:spMkLst>
            <pc:docMk/>
            <pc:sldMk cId="1716323383" sldId="443"/>
            <ac:spMk id="12" creationId="{C20DF520-6BCE-5EBC-430C-E51653B35D14}"/>
          </ac:spMkLst>
        </pc:spChg>
        <pc:spChg chg="add del mod">
          <ac:chgData name="ZIXUAN ZHANG" userId="f7817282-58d6-48d4-b1c7-6dd5779d146e" providerId="ADAL" clId="{DFF6EE82-B9C9-4C94-BB52-D7CB4250BCA7}" dt="2024-07-30T03:56:15.583" v="1570" actId="478"/>
          <ac:spMkLst>
            <pc:docMk/>
            <pc:sldMk cId="1716323383" sldId="443"/>
            <ac:spMk id="13" creationId="{55A6D4FA-A27A-2C2D-104C-5E279723EFBC}"/>
          </ac:spMkLst>
        </pc:spChg>
        <pc:spChg chg="add del mod">
          <ac:chgData name="ZIXUAN ZHANG" userId="f7817282-58d6-48d4-b1c7-6dd5779d146e" providerId="ADAL" clId="{DFF6EE82-B9C9-4C94-BB52-D7CB4250BCA7}" dt="2024-07-30T04:01:54.432" v="1652" actId="11529"/>
          <ac:spMkLst>
            <pc:docMk/>
            <pc:sldMk cId="1716323383" sldId="443"/>
            <ac:spMk id="18" creationId="{6FCEF82B-9D9C-1B17-909D-82431CA388D4}"/>
          </ac:spMkLst>
        </pc:spChg>
        <pc:spChg chg="add del mod">
          <ac:chgData name="ZIXUAN ZHANG" userId="f7817282-58d6-48d4-b1c7-6dd5779d146e" providerId="ADAL" clId="{DFF6EE82-B9C9-4C94-BB52-D7CB4250BCA7}" dt="2024-07-30T04:01:51.810" v="1646" actId="767"/>
          <ac:spMkLst>
            <pc:docMk/>
            <pc:sldMk cId="1716323383" sldId="443"/>
            <ac:spMk id="20" creationId="{13423768-9BAC-2CCB-BACF-415B1FDF24C9}"/>
          </ac:spMkLst>
        </pc:spChg>
        <pc:spChg chg="add del">
          <ac:chgData name="ZIXUAN ZHANG" userId="f7817282-58d6-48d4-b1c7-6dd5779d146e" providerId="ADAL" clId="{DFF6EE82-B9C9-4C94-BB52-D7CB4250BCA7}" dt="2024-07-29T06:55:22.498" v="1524" actId="22"/>
          <ac:spMkLst>
            <pc:docMk/>
            <pc:sldMk cId="1716323383" sldId="443"/>
            <ac:spMk id="26" creationId="{2DCD09A0-26B8-4D8C-6BD2-5DB6D8A53F17}"/>
          </ac:spMkLst>
        </pc:spChg>
        <pc:spChg chg="add mod">
          <ac:chgData name="ZIXUAN ZHANG" userId="f7817282-58d6-48d4-b1c7-6dd5779d146e" providerId="ADAL" clId="{DFF6EE82-B9C9-4C94-BB52-D7CB4250BCA7}" dt="2024-08-06T00:29:56.513" v="4123" actId="20577"/>
          <ac:spMkLst>
            <pc:docMk/>
            <pc:sldMk cId="1716323383" sldId="443"/>
            <ac:spMk id="27" creationId="{A558DCD6-B62A-C0E2-8260-A39068718C5B}"/>
          </ac:spMkLst>
        </pc:spChg>
        <pc:picChg chg="add mod">
          <ac:chgData name="ZIXUAN ZHANG" userId="f7817282-58d6-48d4-b1c7-6dd5779d146e" providerId="ADAL" clId="{DFF6EE82-B9C9-4C94-BB52-D7CB4250BCA7}" dt="2024-07-31T00:44:13.783" v="2060" actId="1076"/>
          <ac:picMkLst>
            <pc:docMk/>
            <pc:sldMk cId="1716323383" sldId="443"/>
            <ac:picMk id="5" creationId="{C8430F3D-4B22-9753-1744-F7C54B5E13CC}"/>
          </ac:picMkLst>
        </pc:picChg>
        <pc:picChg chg="add mod">
          <ac:chgData name="ZIXUAN ZHANG" userId="f7817282-58d6-48d4-b1c7-6dd5779d146e" providerId="ADAL" clId="{DFF6EE82-B9C9-4C94-BB52-D7CB4250BCA7}" dt="2024-07-31T00:44:10.138" v="2059" actId="1076"/>
          <ac:picMkLst>
            <pc:docMk/>
            <pc:sldMk cId="1716323383" sldId="443"/>
            <ac:picMk id="6" creationId="{29075409-1F23-09CD-1620-15A1E84DA31A}"/>
          </ac:picMkLst>
        </pc:picChg>
        <pc:picChg chg="add del mod">
          <ac:chgData name="ZIXUAN ZHANG" userId="f7817282-58d6-48d4-b1c7-6dd5779d146e" providerId="ADAL" clId="{DFF6EE82-B9C9-4C94-BB52-D7CB4250BCA7}" dt="2024-07-30T03:52:52.765" v="1548" actId="478"/>
          <ac:picMkLst>
            <pc:docMk/>
            <pc:sldMk cId="1716323383" sldId="443"/>
            <ac:picMk id="6" creationId="{BBDFE802-019A-5CB9-7A2F-FA245A23D37C}"/>
          </ac:picMkLst>
        </pc:picChg>
        <pc:picChg chg="add del mod">
          <ac:chgData name="ZIXUAN ZHANG" userId="f7817282-58d6-48d4-b1c7-6dd5779d146e" providerId="ADAL" clId="{DFF6EE82-B9C9-4C94-BB52-D7CB4250BCA7}" dt="2024-07-31T00:25:05.740" v="1895" actId="478"/>
          <ac:picMkLst>
            <pc:docMk/>
            <pc:sldMk cId="1716323383" sldId="443"/>
            <ac:picMk id="17" creationId="{A1B9F446-40E5-249F-892D-1718808FDF42}"/>
          </ac:picMkLst>
        </pc:picChg>
        <pc:cxnChg chg="add del">
          <ac:chgData name="ZIXUAN ZHANG" userId="f7817282-58d6-48d4-b1c7-6dd5779d146e" providerId="ADAL" clId="{DFF6EE82-B9C9-4C94-BB52-D7CB4250BCA7}" dt="2024-07-31T00:27:13.452" v="1904" actId="478"/>
          <ac:cxnSpMkLst>
            <pc:docMk/>
            <pc:sldMk cId="1716323383" sldId="443"/>
            <ac:cxnSpMk id="8" creationId="{0C7EE26C-B0FC-9108-03BB-24F2DFED9705}"/>
          </ac:cxnSpMkLst>
        </pc:cxnChg>
        <pc:cxnChg chg="add del mod">
          <ac:chgData name="ZIXUAN ZHANG" userId="f7817282-58d6-48d4-b1c7-6dd5779d146e" providerId="ADAL" clId="{DFF6EE82-B9C9-4C94-BB52-D7CB4250BCA7}" dt="2024-07-30T03:56:12.078" v="1565" actId="478"/>
          <ac:cxnSpMkLst>
            <pc:docMk/>
            <pc:sldMk cId="1716323383" sldId="443"/>
            <ac:cxnSpMk id="8" creationId="{44B3BE3D-2A4E-952E-C47B-7196F08E3DBE}"/>
          </ac:cxnSpMkLst>
        </pc:cxnChg>
        <pc:cxnChg chg="add del mod">
          <ac:chgData name="ZIXUAN ZHANG" userId="f7817282-58d6-48d4-b1c7-6dd5779d146e" providerId="ADAL" clId="{DFF6EE82-B9C9-4C94-BB52-D7CB4250BCA7}" dt="2024-07-30T03:56:09.515" v="1563" actId="478"/>
          <ac:cxnSpMkLst>
            <pc:docMk/>
            <pc:sldMk cId="1716323383" sldId="443"/>
            <ac:cxnSpMk id="9" creationId="{E95D2A52-AE77-ABE9-8036-20F9DC3BFC22}"/>
          </ac:cxnSpMkLst>
        </pc:cxnChg>
        <pc:cxnChg chg="add del mod">
          <ac:chgData name="ZIXUAN ZHANG" userId="f7817282-58d6-48d4-b1c7-6dd5779d146e" providerId="ADAL" clId="{DFF6EE82-B9C9-4C94-BB52-D7CB4250BCA7}" dt="2024-07-30T03:56:12.604" v="1566" actId="478"/>
          <ac:cxnSpMkLst>
            <pc:docMk/>
            <pc:sldMk cId="1716323383" sldId="443"/>
            <ac:cxnSpMk id="15" creationId="{E7354548-86F6-234C-D969-ABB44A3E54C8}"/>
          </ac:cxnSpMkLst>
        </pc:cxnChg>
        <pc:cxnChg chg="add del mod">
          <ac:chgData name="ZIXUAN ZHANG" userId="f7817282-58d6-48d4-b1c7-6dd5779d146e" providerId="ADAL" clId="{DFF6EE82-B9C9-4C94-BB52-D7CB4250BCA7}" dt="2024-07-30T03:56:13.177" v="1567" actId="478"/>
          <ac:cxnSpMkLst>
            <pc:docMk/>
            <pc:sldMk cId="1716323383" sldId="443"/>
            <ac:cxnSpMk id="16" creationId="{66529F2E-6C39-6808-74BF-DA75747053C5}"/>
          </ac:cxnSpMkLst>
        </pc:cxnChg>
        <pc:cxnChg chg="add del mod">
          <ac:chgData name="ZIXUAN ZHANG" userId="f7817282-58d6-48d4-b1c7-6dd5779d146e" providerId="ADAL" clId="{DFF6EE82-B9C9-4C94-BB52-D7CB4250BCA7}" dt="2024-07-30T03:56:13.592" v="1568" actId="478"/>
          <ac:cxnSpMkLst>
            <pc:docMk/>
            <pc:sldMk cId="1716323383" sldId="443"/>
            <ac:cxnSpMk id="19" creationId="{64A79527-1096-2D90-C01D-F89CE7906171}"/>
          </ac:cxnSpMkLst>
        </pc:cxnChg>
      </pc:sldChg>
      <pc:sldChg chg="addSp delSp modSp add mod modNotesTx">
        <pc:chgData name="ZIXUAN ZHANG" userId="f7817282-58d6-48d4-b1c7-6dd5779d146e" providerId="ADAL" clId="{DFF6EE82-B9C9-4C94-BB52-D7CB4250BCA7}" dt="2024-07-31T04:13:34.798" v="2736" actId="20577"/>
        <pc:sldMkLst>
          <pc:docMk/>
          <pc:sldMk cId="221009127" sldId="444"/>
        </pc:sldMkLst>
        <pc:spChg chg="mod">
          <ac:chgData name="ZIXUAN ZHANG" userId="f7817282-58d6-48d4-b1c7-6dd5779d146e" providerId="ADAL" clId="{DFF6EE82-B9C9-4C94-BB52-D7CB4250BCA7}" dt="2024-07-31T04:13:34.798" v="2736" actId="20577"/>
          <ac:spMkLst>
            <pc:docMk/>
            <pc:sldMk cId="221009127" sldId="444"/>
            <ac:spMk id="4" creationId="{00000000-0000-0000-0000-000000000000}"/>
          </ac:spMkLst>
        </pc:spChg>
        <pc:spChg chg="add mod">
          <ac:chgData name="ZIXUAN ZHANG" userId="f7817282-58d6-48d4-b1c7-6dd5779d146e" providerId="ADAL" clId="{DFF6EE82-B9C9-4C94-BB52-D7CB4250BCA7}" dt="2024-07-30T04:28:14.143" v="1843" actId="208"/>
          <ac:spMkLst>
            <pc:docMk/>
            <pc:sldMk cId="221009127" sldId="444"/>
            <ac:spMk id="13" creationId="{75AB17CA-491B-834E-BD1D-92C4D426759A}"/>
          </ac:spMkLst>
        </pc:spChg>
        <pc:spChg chg="add mod">
          <ac:chgData name="ZIXUAN ZHANG" userId="f7817282-58d6-48d4-b1c7-6dd5779d146e" providerId="ADAL" clId="{DFF6EE82-B9C9-4C94-BB52-D7CB4250BCA7}" dt="2024-07-30T04:32:14.984" v="1864" actId="1076"/>
          <ac:spMkLst>
            <pc:docMk/>
            <pc:sldMk cId="221009127" sldId="444"/>
            <ac:spMk id="14" creationId="{BE7910FA-BDF7-A067-937D-7B59D4D41A7D}"/>
          </ac:spMkLst>
        </pc:spChg>
        <pc:spChg chg="del">
          <ac:chgData name="ZIXUAN ZHANG" userId="f7817282-58d6-48d4-b1c7-6dd5779d146e" providerId="ADAL" clId="{DFF6EE82-B9C9-4C94-BB52-D7CB4250BCA7}" dt="2024-07-30T04:05:06.344" v="1696" actId="478"/>
          <ac:spMkLst>
            <pc:docMk/>
            <pc:sldMk cId="221009127" sldId="444"/>
            <ac:spMk id="27" creationId="{A558DCD6-B62A-C0E2-8260-A39068718C5B}"/>
          </ac:spMkLst>
        </pc:spChg>
        <pc:picChg chg="del">
          <ac:chgData name="ZIXUAN ZHANG" userId="f7817282-58d6-48d4-b1c7-6dd5779d146e" providerId="ADAL" clId="{DFF6EE82-B9C9-4C94-BB52-D7CB4250BCA7}" dt="2024-07-30T04:05:05.204" v="1695" actId="478"/>
          <ac:picMkLst>
            <pc:docMk/>
            <pc:sldMk cId="221009127" sldId="444"/>
            <ac:picMk id="5" creationId="{C8430F3D-4B22-9753-1744-F7C54B5E13CC}"/>
          </ac:picMkLst>
        </pc:picChg>
        <pc:picChg chg="add mod">
          <ac:chgData name="ZIXUAN ZHANG" userId="f7817282-58d6-48d4-b1c7-6dd5779d146e" providerId="ADAL" clId="{DFF6EE82-B9C9-4C94-BB52-D7CB4250BCA7}" dt="2024-07-30T04:32:10.719" v="1862" actId="1076"/>
          <ac:picMkLst>
            <pc:docMk/>
            <pc:sldMk cId="221009127" sldId="444"/>
            <ac:picMk id="6" creationId="{56D31554-91EF-FEB5-B748-E63C1F0593B9}"/>
          </ac:picMkLst>
        </pc:picChg>
        <pc:picChg chg="add mod">
          <ac:chgData name="ZIXUAN ZHANG" userId="f7817282-58d6-48d4-b1c7-6dd5779d146e" providerId="ADAL" clId="{DFF6EE82-B9C9-4C94-BB52-D7CB4250BCA7}" dt="2024-07-30T04:32:12.543" v="1863" actId="1076"/>
          <ac:picMkLst>
            <pc:docMk/>
            <pc:sldMk cId="221009127" sldId="444"/>
            <ac:picMk id="8" creationId="{8CA0861A-717A-9720-A153-1A25FA814C3F}"/>
          </ac:picMkLst>
        </pc:picChg>
        <pc:picChg chg="del">
          <ac:chgData name="ZIXUAN ZHANG" userId="f7817282-58d6-48d4-b1c7-6dd5779d146e" providerId="ADAL" clId="{DFF6EE82-B9C9-4C94-BB52-D7CB4250BCA7}" dt="2024-07-30T04:05:06.840" v="1697" actId="478"/>
          <ac:picMkLst>
            <pc:docMk/>
            <pc:sldMk cId="221009127" sldId="444"/>
            <ac:picMk id="17" creationId="{A1B9F446-40E5-249F-892D-1718808FDF42}"/>
          </ac:picMkLst>
        </pc:picChg>
        <pc:cxnChg chg="add del">
          <ac:chgData name="ZIXUAN ZHANG" userId="f7817282-58d6-48d4-b1c7-6dd5779d146e" providerId="ADAL" clId="{DFF6EE82-B9C9-4C94-BB52-D7CB4250BCA7}" dt="2024-07-30T04:27:39.582" v="1838" actId="11529"/>
          <ac:cxnSpMkLst>
            <pc:docMk/>
            <pc:sldMk cId="221009127" sldId="444"/>
            <ac:cxnSpMk id="10" creationId="{6ABEA473-E1D3-D589-4707-85AE286D0A90}"/>
          </ac:cxnSpMkLst>
        </pc:cxnChg>
        <pc:cxnChg chg="add mod">
          <ac:chgData name="ZIXUAN ZHANG" userId="f7817282-58d6-48d4-b1c7-6dd5779d146e" providerId="ADAL" clId="{DFF6EE82-B9C9-4C94-BB52-D7CB4250BCA7}" dt="2024-07-30T04:27:52.774" v="1840" actId="13822"/>
          <ac:cxnSpMkLst>
            <pc:docMk/>
            <pc:sldMk cId="221009127" sldId="444"/>
            <ac:cxnSpMk id="12" creationId="{4BAA9892-3105-0DDC-2B04-4F83A77C9EF4}"/>
          </ac:cxnSpMkLst>
        </pc:cxnChg>
      </pc:sldChg>
      <pc:sldChg chg="addSp delSp modSp add mod modNotesTx">
        <pc:chgData name="ZIXUAN ZHANG" userId="f7817282-58d6-48d4-b1c7-6dd5779d146e" providerId="ADAL" clId="{DFF6EE82-B9C9-4C94-BB52-D7CB4250BCA7}" dt="2024-08-06T09:10:16.575" v="4726" actId="693"/>
        <pc:sldMkLst>
          <pc:docMk/>
          <pc:sldMk cId="1803888089" sldId="445"/>
        </pc:sldMkLst>
        <pc:spChg chg="mod">
          <ac:chgData name="ZIXUAN ZHANG" userId="f7817282-58d6-48d4-b1c7-6dd5779d146e" providerId="ADAL" clId="{DFF6EE82-B9C9-4C94-BB52-D7CB4250BCA7}" dt="2024-08-06T00:03:02.103" v="3854" actId="14100"/>
          <ac:spMkLst>
            <pc:docMk/>
            <pc:sldMk cId="1803888089" sldId="445"/>
            <ac:spMk id="4" creationId="{00000000-0000-0000-0000-000000000000}"/>
          </ac:spMkLst>
        </pc:spChg>
        <pc:spChg chg="add mod">
          <ac:chgData name="ZIXUAN ZHANG" userId="f7817282-58d6-48d4-b1c7-6dd5779d146e" providerId="ADAL" clId="{DFF6EE82-B9C9-4C94-BB52-D7CB4250BCA7}" dt="2024-08-06T07:04:11.157" v="4725" actId="207"/>
          <ac:spMkLst>
            <pc:docMk/>
            <pc:sldMk cId="1803888089" sldId="445"/>
            <ac:spMk id="7" creationId="{D25CF033-EDB5-8989-1E5B-5670EEEB20D8}"/>
          </ac:spMkLst>
        </pc:spChg>
        <pc:spChg chg="add del mod">
          <ac:chgData name="ZIXUAN ZHANG" userId="f7817282-58d6-48d4-b1c7-6dd5779d146e" providerId="ADAL" clId="{DFF6EE82-B9C9-4C94-BB52-D7CB4250BCA7}" dt="2024-08-06T00:10:49.947" v="3876" actId="478"/>
          <ac:spMkLst>
            <pc:docMk/>
            <pc:sldMk cId="1803888089" sldId="445"/>
            <ac:spMk id="8" creationId="{14CEFD90-48EB-84F2-33B2-227405FF077F}"/>
          </ac:spMkLst>
        </pc:spChg>
        <pc:spChg chg="add del mod">
          <ac:chgData name="ZIXUAN ZHANG" userId="f7817282-58d6-48d4-b1c7-6dd5779d146e" providerId="ADAL" clId="{DFF6EE82-B9C9-4C94-BB52-D7CB4250BCA7}" dt="2024-08-06T00:12:06.742" v="3897" actId="478"/>
          <ac:spMkLst>
            <pc:docMk/>
            <pc:sldMk cId="1803888089" sldId="445"/>
            <ac:spMk id="9" creationId="{301A5D47-05ED-C07E-B36C-D4343A335C63}"/>
          </ac:spMkLst>
        </pc:spChg>
        <pc:spChg chg="add del mod">
          <ac:chgData name="ZIXUAN ZHANG" userId="f7817282-58d6-48d4-b1c7-6dd5779d146e" providerId="ADAL" clId="{DFF6EE82-B9C9-4C94-BB52-D7CB4250BCA7}" dt="2024-08-06T00:13:52.626" v="4026" actId="1076"/>
          <ac:spMkLst>
            <pc:docMk/>
            <pc:sldMk cId="1803888089" sldId="445"/>
            <ac:spMk id="10" creationId="{0F2242B2-E471-6A14-05BD-9AEF1C9A229E}"/>
          </ac:spMkLst>
        </pc:spChg>
        <pc:spChg chg="add del mod">
          <ac:chgData name="ZIXUAN ZHANG" userId="f7817282-58d6-48d4-b1c7-6dd5779d146e" providerId="ADAL" clId="{DFF6EE82-B9C9-4C94-BB52-D7CB4250BCA7}" dt="2024-08-06T00:12:03.873" v="3896"/>
          <ac:spMkLst>
            <pc:docMk/>
            <pc:sldMk cId="1803888089" sldId="445"/>
            <ac:spMk id="16" creationId="{1EACB3AF-28C9-8954-A02A-C9A1EE34F6CA}"/>
          </ac:spMkLst>
        </pc:spChg>
        <pc:spChg chg="add mod">
          <ac:chgData name="ZIXUAN ZHANG" userId="f7817282-58d6-48d4-b1c7-6dd5779d146e" providerId="ADAL" clId="{DFF6EE82-B9C9-4C94-BB52-D7CB4250BCA7}" dt="2024-08-06T00:12:03.587" v="3894" actId="1076"/>
          <ac:spMkLst>
            <pc:docMk/>
            <pc:sldMk cId="1803888089" sldId="445"/>
            <ac:spMk id="17" creationId="{D68F9C03-A3AA-0E26-0069-25CB0DA78E33}"/>
          </ac:spMkLst>
        </pc:spChg>
        <pc:spChg chg="add mod">
          <ac:chgData name="ZIXUAN ZHANG" userId="f7817282-58d6-48d4-b1c7-6dd5779d146e" providerId="ADAL" clId="{DFF6EE82-B9C9-4C94-BB52-D7CB4250BCA7}" dt="2024-08-06T00:14:14.384" v="4030" actId="1076"/>
          <ac:spMkLst>
            <pc:docMk/>
            <pc:sldMk cId="1803888089" sldId="445"/>
            <ac:spMk id="18" creationId="{A4C6F03A-8399-4745-E836-0DD1D3F1662E}"/>
          </ac:spMkLst>
        </pc:spChg>
        <pc:spChg chg="add mod">
          <ac:chgData name="ZIXUAN ZHANG" userId="f7817282-58d6-48d4-b1c7-6dd5779d146e" providerId="ADAL" clId="{DFF6EE82-B9C9-4C94-BB52-D7CB4250BCA7}" dt="2024-08-06T09:10:16.575" v="4726" actId="693"/>
          <ac:spMkLst>
            <pc:docMk/>
            <pc:sldMk cId="1803888089" sldId="445"/>
            <ac:spMk id="19" creationId="{EDF85EC5-2C7A-915A-2194-92DF50004577}"/>
          </ac:spMkLst>
        </pc:spChg>
        <pc:spChg chg="del">
          <ac:chgData name="ZIXUAN ZHANG" userId="f7817282-58d6-48d4-b1c7-6dd5779d146e" providerId="ADAL" clId="{DFF6EE82-B9C9-4C94-BB52-D7CB4250BCA7}" dt="2024-07-31T01:07:25.706" v="2265" actId="478"/>
          <ac:spMkLst>
            <pc:docMk/>
            <pc:sldMk cId="1803888089" sldId="445"/>
            <ac:spMk id="27" creationId="{A558DCD6-B62A-C0E2-8260-A39068718C5B}"/>
          </ac:spMkLst>
        </pc:spChg>
        <pc:picChg chg="add del mod">
          <ac:chgData name="ZIXUAN ZHANG" userId="f7817282-58d6-48d4-b1c7-6dd5779d146e" providerId="ADAL" clId="{DFF6EE82-B9C9-4C94-BB52-D7CB4250BCA7}" dt="2024-08-06T00:10:40.402" v="3872" actId="1076"/>
          <ac:picMkLst>
            <pc:docMk/>
            <pc:sldMk cId="1803888089" sldId="445"/>
            <ac:picMk id="3" creationId="{D45901B0-1C66-5FEF-0A96-F50199DFB2B3}"/>
          </ac:picMkLst>
        </pc:picChg>
        <pc:picChg chg="del">
          <ac:chgData name="ZIXUAN ZHANG" userId="f7817282-58d6-48d4-b1c7-6dd5779d146e" providerId="ADAL" clId="{DFF6EE82-B9C9-4C94-BB52-D7CB4250BCA7}" dt="2024-07-31T01:07:24.552" v="2264" actId="478"/>
          <ac:picMkLst>
            <pc:docMk/>
            <pc:sldMk cId="1803888089" sldId="445"/>
            <ac:picMk id="5" creationId="{C8430F3D-4B22-9753-1744-F7C54B5E13CC}"/>
          </ac:picMkLst>
        </pc:picChg>
        <pc:picChg chg="add del mod">
          <ac:chgData name="ZIXUAN ZHANG" userId="f7817282-58d6-48d4-b1c7-6dd5779d146e" providerId="ADAL" clId="{DFF6EE82-B9C9-4C94-BB52-D7CB4250BCA7}" dt="2024-08-06T00:10:42.963" v="3873" actId="478"/>
          <ac:picMkLst>
            <pc:docMk/>
            <pc:sldMk cId="1803888089" sldId="445"/>
            <ac:picMk id="6" creationId="{5324DE8F-8529-D71E-559D-70D6E5D60E58}"/>
          </ac:picMkLst>
        </pc:picChg>
        <pc:picChg chg="add del mod">
          <ac:chgData name="ZIXUAN ZHANG" userId="f7817282-58d6-48d4-b1c7-6dd5779d146e" providerId="ADAL" clId="{DFF6EE82-B9C9-4C94-BB52-D7CB4250BCA7}" dt="2024-08-06T00:10:44.731" v="3874" actId="478"/>
          <ac:picMkLst>
            <pc:docMk/>
            <pc:sldMk cId="1803888089" sldId="445"/>
            <ac:picMk id="7" creationId="{6EB39030-58C7-8D08-B3E2-65E57D99A96C}"/>
          </ac:picMkLst>
        </pc:picChg>
        <pc:picChg chg="add mod">
          <ac:chgData name="ZIXUAN ZHANG" userId="f7817282-58d6-48d4-b1c7-6dd5779d146e" providerId="ADAL" clId="{DFF6EE82-B9C9-4C94-BB52-D7CB4250BCA7}" dt="2024-08-06T00:10:32.048" v="3870" actId="1076"/>
          <ac:picMkLst>
            <pc:docMk/>
            <pc:sldMk cId="1803888089" sldId="445"/>
            <ac:picMk id="11" creationId="{A786213F-29B6-53CE-D4FB-60F3FB919C2C}"/>
          </ac:picMkLst>
        </pc:picChg>
        <pc:picChg chg="add mod">
          <ac:chgData name="ZIXUAN ZHANG" userId="f7817282-58d6-48d4-b1c7-6dd5779d146e" providerId="ADAL" clId="{DFF6EE82-B9C9-4C94-BB52-D7CB4250BCA7}" dt="2024-08-06T00:11:24.700" v="3881" actId="1076"/>
          <ac:picMkLst>
            <pc:docMk/>
            <pc:sldMk cId="1803888089" sldId="445"/>
            <ac:picMk id="13" creationId="{1DAE759F-14B7-B623-B737-D1208C5D090C}"/>
          </ac:picMkLst>
        </pc:picChg>
        <pc:picChg chg="add mod">
          <ac:chgData name="ZIXUAN ZHANG" userId="f7817282-58d6-48d4-b1c7-6dd5779d146e" providerId="ADAL" clId="{DFF6EE82-B9C9-4C94-BB52-D7CB4250BCA7}" dt="2024-08-06T00:11:38.392" v="3884" actId="1076"/>
          <ac:picMkLst>
            <pc:docMk/>
            <pc:sldMk cId="1803888089" sldId="445"/>
            <ac:picMk id="14" creationId="{3D1E4778-98CF-B739-7A1E-413397F3DFFD}"/>
          </ac:picMkLst>
        </pc:picChg>
        <pc:picChg chg="add mod">
          <ac:chgData name="ZIXUAN ZHANG" userId="f7817282-58d6-48d4-b1c7-6dd5779d146e" providerId="ADAL" clId="{DFF6EE82-B9C9-4C94-BB52-D7CB4250BCA7}" dt="2024-08-06T00:11:48.112" v="3886" actId="1076"/>
          <ac:picMkLst>
            <pc:docMk/>
            <pc:sldMk cId="1803888089" sldId="445"/>
            <ac:picMk id="15" creationId="{0CC5BF6F-273F-233A-A07E-61AD3E3CDC5C}"/>
          </ac:picMkLst>
        </pc:picChg>
        <pc:picChg chg="del mod">
          <ac:chgData name="ZIXUAN ZHANG" userId="f7817282-58d6-48d4-b1c7-6dd5779d146e" providerId="ADAL" clId="{DFF6EE82-B9C9-4C94-BB52-D7CB4250BCA7}" dt="2024-08-05T08:09:20.458" v="3759" actId="478"/>
          <ac:picMkLst>
            <pc:docMk/>
            <pc:sldMk cId="1803888089" sldId="445"/>
            <ac:picMk id="17" creationId="{A1B9F446-40E5-249F-892D-1718808FDF42}"/>
          </ac:picMkLst>
        </pc:picChg>
        <pc:cxnChg chg="add mod">
          <ac:chgData name="ZIXUAN ZHANG" userId="f7817282-58d6-48d4-b1c7-6dd5779d146e" providerId="ADAL" clId="{DFF6EE82-B9C9-4C94-BB52-D7CB4250BCA7}" dt="2024-08-06T07:03:56.598" v="4708" actId="13822"/>
          <ac:cxnSpMkLst>
            <pc:docMk/>
            <pc:sldMk cId="1803888089" sldId="445"/>
            <ac:cxnSpMk id="6" creationId="{C6FFA2E5-B144-FCB9-F923-77A0B09C7324}"/>
          </ac:cxnSpMkLst>
        </pc:cxnChg>
        <pc:cxnChg chg="add mod">
          <ac:chgData name="ZIXUAN ZHANG" userId="f7817282-58d6-48d4-b1c7-6dd5779d146e" providerId="ADAL" clId="{DFF6EE82-B9C9-4C94-BB52-D7CB4250BCA7}" dt="2024-08-06T00:14:39.999" v="4034" actId="14100"/>
          <ac:cxnSpMkLst>
            <pc:docMk/>
            <pc:sldMk cId="1803888089" sldId="445"/>
            <ac:cxnSpMk id="21" creationId="{230E0B09-6A08-3764-1149-8DEA6F542FE5}"/>
          </ac:cxnSpMkLst>
        </pc:cxnChg>
      </pc:sldChg>
      <pc:sldChg chg="addSp delSp modSp add mod modNotesTx">
        <pc:chgData name="ZIXUAN ZHANG" userId="f7817282-58d6-48d4-b1c7-6dd5779d146e" providerId="ADAL" clId="{DFF6EE82-B9C9-4C94-BB52-D7CB4250BCA7}" dt="2024-08-02T08:32:15.204" v="3757" actId="20577"/>
        <pc:sldMkLst>
          <pc:docMk/>
          <pc:sldMk cId="300939795" sldId="446"/>
        </pc:sldMkLst>
        <pc:spChg chg="mod">
          <ac:chgData name="ZIXUAN ZHANG" userId="f7817282-58d6-48d4-b1c7-6dd5779d146e" providerId="ADAL" clId="{DFF6EE82-B9C9-4C94-BB52-D7CB4250BCA7}" dt="2024-08-02T08:32:15.204" v="3757" actId="20577"/>
          <ac:spMkLst>
            <pc:docMk/>
            <pc:sldMk cId="300939795" sldId="446"/>
            <ac:spMk id="4" creationId="{00000000-0000-0000-0000-000000000000}"/>
          </ac:spMkLst>
        </pc:spChg>
        <pc:picChg chg="add del mod">
          <ac:chgData name="ZIXUAN ZHANG" userId="f7817282-58d6-48d4-b1c7-6dd5779d146e" providerId="ADAL" clId="{DFF6EE82-B9C9-4C94-BB52-D7CB4250BCA7}" dt="2024-08-02T08:25:12.524" v="3422" actId="478"/>
          <ac:picMkLst>
            <pc:docMk/>
            <pc:sldMk cId="300939795" sldId="446"/>
            <ac:picMk id="5" creationId="{0F04BBCA-38F9-D531-AD40-AD0618576D08}"/>
          </ac:picMkLst>
        </pc:picChg>
        <pc:picChg chg="del">
          <ac:chgData name="ZIXUAN ZHANG" userId="f7817282-58d6-48d4-b1c7-6dd5779d146e" providerId="ADAL" clId="{DFF6EE82-B9C9-4C94-BB52-D7CB4250BCA7}" dt="2024-07-31T04:19:38.442" v="2787" actId="478"/>
          <ac:picMkLst>
            <pc:docMk/>
            <pc:sldMk cId="300939795" sldId="446"/>
            <ac:picMk id="17" creationId="{A1B9F446-40E5-249F-892D-1718808FDF42}"/>
          </ac:picMkLst>
        </pc:picChg>
      </pc:sldChg>
      <pc:sldChg chg="addSp delSp modSp add mod">
        <pc:chgData name="ZIXUAN ZHANG" userId="f7817282-58d6-48d4-b1c7-6dd5779d146e" providerId="ADAL" clId="{DFF6EE82-B9C9-4C94-BB52-D7CB4250BCA7}" dt="2024-07-31T05:10:27.618" v="3420" actId="13822"/>
        <pc:sldMkLst>
          <pc:docMk/>
          <pc:sldMk cId="2547787707" sldId="447"/>
        </pc:sldMkLst>
        <pc:spChg chg="mod">
          <ac:chgData name="ZIXUAN ZHANG" userId="f7817282-58d6-48d4-b1c7-6dd5779d146e" providerId="ADAL" clId="{DFF6EE82-B9C9-4C94-BB52-D7CB4250BCA7}" dt="2024-07-31T04:27:29.005" v="2861" actId="20577"/>
          <ac:spMkLst>
            <pc:docMk/>
            <pc:sldMk cId="2547787707" sldId="447"/>
            <ac:spMk id="2" creationId="{00000000-0000-0000-0000-000000000000}"/>
          </ac:spMkLst>
        </pc:spChg>
        <pc:spChg chg="mod">
          <ac:chgData name="ZIXUAN ZHANG" userId="f7817282-58d6-48d4-b1c7-6dd5779d146e" providerId="ADAL" clId="{DFF6EE82-B9C9-4C94-BB52-D7CB4250BCA7}" dt="2024-07-31T05:08:21.985" v="3346" actId="11"/>
          <ac:spMkLst>
            <pc:docMk/>
            <pc:sldMk cId="2547787707" sldId="447"/>
            <ac:spMk id="4" creationId="{00000000-0000-0000-0000-000000000000}"/>
          </ac:spMkLst>
        </pc:spChg>
        <pc:spChg chg="add mod">
          <ac:chgData name="ZIXUAN ZHANG" userId="f7817282-58d6-48d4-b1c7-6dd5779d146e" providerId="ADAL" clId="{DFF6EE82-B9C9-4C94-BB52-D7CB4250BCA7}" dt="2024-07-31T05:08:55.458" v="3350" actId="208"/>
          <ac:spMkLst>
            <pc:docMk/>
            <pc:sldMk cId="2547787707" sldId="447"/>
            <ac:spMk id="7" creationId="{7F4C2325-B34C-BCEE-2CEE-0656E78A4F93}"/>
          </ac:spMkLst>
        </pc:spChg>
        <pc:spChg chg="add mod">
          <ac:chgData name="ZIXUAN ZHANG" userId="f7817282-58d6-48d4-b1c7-6dd5779d146e" providerId="ADAL" clId="{DFF6EE82-B9C9-4C94-BB52-D7CB4250BCA7}" dt="2024-07-31T05:09:45.816" v="3389" actId="1076"/>
          <ac:spMkLst>
            <pc:docMk/>
            <pc:sldMk cId="2547787707" sldId="447"/>
            <ac:spMk id="8" creationId="{B4B4BDDA-1AC4-223F-EFFC-A09EE2593AD4}"/>
          </ac:spMkLst>
        </pc:spChg>
        <pc:spChg chg="add mod">
          <ac:chgData name="ZIXUAN ZHANG" userId="f7817282-58d6-48d4-b1c7-6dd5779d146e" providerId="ADAL" clId="{DFF6EE82-B9C9-4C94-BB52-D7CB4250BCA7}" dt="2024-07-31T05:10:18.485" v="3418" actId="1076"/>
          <ac:spMkLst>
            <pc:docMk/>
            <pc:sldMk cId="2547787707" sldId="447"/>
            <ac:spMk id="9" creationId="{A14D951E-3D15-147D-7206-403B436E6CAB}"/>
          </ac:spMkLst>
        </pc:spChg>
        <pc:picChg chg="del">
          <ac:chgData name="ZIXUAN ZHANG" userId="f7817282-58d6-48d4-b1c7-6dd5779d146e" providerId="ADAL" clId="{DFF6EE82-B9C9-4C94-BB52-D7CB4250BCA7}" dt="2024-07-31T04:27:31.713" v="2862" actId="478"/>
          <ac:picMkLst>
            <pc:docMk/>
            <pc:sldMk cId="2547787707" sldId="447"/>
            <ac:picMk id="5" creationId="{0F04BBCA-38F9-D531-AD40-AD0618576D08}"/>
          </ac:picMkLst>
        </pc:picChg>
        <pc:picChg chg="add mod">
          <ac:chgData name="ZIXUAN ZHANG" userId="f7817282-58d6-48d4-b1c7-6dd5779d146e" providerId="ADAL" clId="{DFF6EE82-B9C9-4C94-BB52-D7CB4250BCA7}" dt="2024-07-31T05:08:31.493" v="3347" actId="1076"/>
          <ac:picMkLst>
            <pc:docMk/>
            <pc:sldMk cId="2547787707" sldId="447"/>
            <ac:picMk id="6" creationId="{6725A6A7-703B-72B4-613A-457AD928608B}"/>
          </ac:picMkLst>
        </pc:picChg>
        <pc:cxnChg chg="add mod">
          <ac:chgData name="ZIXUAN ZHANG" userId="f7817282-58d6-48d4-b1c7-6dd5779d146e" providerId="ADAL" clId="{DFF6EE82-B9C9-4C94-BB52-D7CB4250BCA7}" dt="2024-07-31T05:10:27.618" v="3420" actId="13822"/>
          <ac:cxnSpMkLst>
            <pc:docMk/>
            <pc:sldMk cId="2547787707" sldId="447"/>
            <ac:cxnSpMk id="11" creationId="{CD2226DE-F978-F172-2871-CCA7CBC58D20}"/>
          </ac:cxnSpMkLst>
        </pc:cxnChg>
      </pc:sldChg>
      <pc:sldChg chg="modSp add mod">
        <pc:chgData name="ZIXUAN ZHANG" userId="f7817282-58d6-48d4-b1c7-6dd5779d146e" providerId="ADAL" clId="{DFF6EE82-B9C9-4C94-BB52-D7CB4250BCA7}" dt="2024-07-31T04:48:32.224" v="3345" actId="20577"/>
        <pc:sldMkLst>
          <pc:docMk/>
          <pc:sldMk cId="340905839" sldId="448"/>
        </pc:sldMkLst>
        <pc:spChg chg="mod">
          <ac:chgData name="ZIXUAN ZHANG" userId="f7817282-58d6-48d4-b1c7-6dd5779d146e" providerId="ADAL" clId="{DFF6EE82-B9C9-4C94-BB52-D7CB4250BCA7}" dt="2024-07-31T04:48:32.224" v="3345" actId="20577"/>
          <ac:spMkLst>
            <pc:docMk/>
            <pc:sldMk cId="340905839" sldId="448"/>
            <ac:spMk id="3" creationId="{1BB9B550-3A75-4FCC-9CE1-1E775AEC7564}"/>
          </ac:spMkLst>
        </pc:spChg>
      </pc:sldChg>
      <pc:sldChg chg="add del">
        <pc:chgData name="ZIXUAN ZHANG" userId="f7817282-58d6-48d4-b1c7-6dd5779d146e" providerId="ADAL" clId="{DFF6EE82-B9C9-4C94-BB52-D7CB4250BCA7}" dt="2024-08-02T08:32:21.948" v="3758" actId="47"/>
        <pc:sldMkLst>
          <pc:docMk/>
          <pc:sldMk cId="1844614527" sldId="449"/>
        </pc:sldMkLst>
      </pc:sldChg>
      <pc:sldChg chg="modSp add mod">
        <pc:chgData name="ZIXUAN ZHANG" userId="f7817282-58d6-48d4-b1c7-6dd5779d146e" providerId="ADAL" clId="{DFF6EE82-B9C9-4C94-BB52-D7CB4250BCA7}" dt="2024-08-06T05:34:11.123" v="4133" actId="20577"/>
        <pc:sldMkLst>
          <pc:docMk/>
          <pc:sldMk cId="2164689798" sldId="449"/>
        </pc:sldMkLst>
        <pc:spChg chg="mod">
          <ac:chgData name="ZIXUAN ZHANG" userId="f7817282-58d6-48d4-b1c7-6dd5779d146e" providerId="ADAL" clId="{DFF6EE82-B9C9-4C94-BB52-D7CB4250BCA7}" dt="2024-08-05T08:25:49.792" v="3850" actId="20577"/>
          <ac:spMkLst>
            <pc:docMk/>
            <pc:sldMk cId="2164689798" sldId="449"/>
            <ac:spMk id="2" creationId="{00000000-0000-0000-0000-000000000000}"/>
          </ac:spMkLst>
        </pc:spChg>
        <pc:spChg chg="mod">
          <ac:chgData name="ZIXUAN ZHANG" userId="f7817282-58d6-48d4-b1c7-6dd5779d146e" providerId="ADAL" clId="{DFF6EE82-B9C9-4C94-BB52-D7CB4250BCA7}" dt="2024-08-06T05:34:11.123" v="4133" actId="20577"/>
          <ac:spMkLst>
            <pc:docMk/>
            <pc:sldMk cId="2164689798" sldId="449"/>
            <ac:spMk id="4" creationId="{00000000-0000-0000-0000-000000000000}"/>
          </ac:spMkLst>
        </pc:spChg>
      </pc:sldChg>
      <pc:sldChg chg="addSp modSp add mod">
        <pc:chgData name="ZIXUAN ZHANG" userId="f7817282-58d6-48d4-b1c7-6dd5779d146e" providerId="ADAL" clId="{DFF6EE82-B9C9-4C94-BB52-D7CB4250BCA7}" dt="2024-08-06T05:58:57.932" v="4692" actId="14100"/>
        <pc:sldMkLst>
          <pc:docMk/>
          <pc:sldMk cId="3768774000" sldId="450"/>
        </pc:sldMkLst>
        <pc:spChg chg="mod">
          <ac:chgData name="ZIXUAN ZHANG" userId="f7817282-58d6-48d4-b1c7-6dd5779d146e" providerId="ADAL" clId="{DFF6EE82-B9C9-4C94-BB52-D7CB4250BCA7}" dt="2024-08-06T05:37:20.769" v="4149" actId="20577"/>
          <ac:spMkLst>
            <pc:docMk/>
            <pc:sldMk cId="3768774000" sldId="450"/>
            <ac:spMk id="2" creationId="{00000000-0000-0000-0000-000000000000}"/>
          </ac:spMkLst>
        </pc:spChg>
        <pc:spChg chg="mod">
          <ac:chgData name="ZIXUAN ZHANG" userId="f7817282-58d6-48d4-b1c7-6dd5779d146e" providerId="ADAL" clId="{DFF6EE82-B9C9-4C94-BB52-D7CB4250BCA7}" dt="2024-08-06T05:58:41.244" v="4689" actId="20577"/>
          <ac:spMkLst>
            <pc:docMk/>
            <pc:sldMk cId="3768774000" sldId="450"/>
            <ac:spMk id="4" creationId="{00000000-0000-0000-0000-000000000000}"/>
          </ac:spMkLst>
        </pc:spChg>
        <pc:graphicFrameChg chg="add mod">
          <ac:chgData name="ZIXUAN ZHANG" userId="f7817282-58d6-48d4-b1c7-6dd5779d146e" providerId="ADAL" clId="{DFF6EE82-B9C9-4C94-BB52-D7CB4250BCA7}" dt="2024-08-06T05:58:57.932" v="4692" actId="14100"/>
          <ac:graphicFrameMkLst>
            <pc:docMk/>
            <pc:sldMk cId="3768774000" sldId="450"/>
            <ac:graphicFrameMk id="3" creationId="{00000000-0008-0000-0000-000002000000}"/>
          </ac:graphicFrameMkLst>
        </pc:graphicFrameChg>
      </pc:sldChg>
    </pc:docChg>
  </pc:docChgLst>
  <pc:docChgLst>
    <pc:chgData name="ZIXUAN ZHANG" userId="f7817282-58d6-48d4-b1c7-6dd5779d146e" providerId="ADAL" clId="{A570C903-6E54-4925-B757-6E3CD89495CB}"/>
    <pc:docChg chg="undo redo custSel addSld delSld modSld sldOrd">
      <pc:chgData name="ZIXUAN ZHANG" userId="f7817282-58d6-48d4-b1c7-6dd5779d146e" providerId="ADAL" clId="{A570C903-6E54-4925-B757-6E3CD89495CB}" dt="2024-11-22T06:47:56.891" v="49477" actId="208"/>
      <pc:docMkLst>
        <pc:docMk/>
      </pc:docMkLst>
      <pc:sldChg chg="modSp mod modNotesTx">
        <pc:chgData name="ZIXUAN ZHANG" userId="f7817282-58d6-48d4-b1c7-6dd5779d146e" providerId="ADAL" clId="{A570C903-6E54-4925-B757-6E3CD89495CB}" dt="2024-09-05T23:48:51.011" v="14229" actId="20577"/>
        <pc:sldMkLst>
          <pc:docMk/>
          <pc:sldMk cId="2108828312" sldId="257"/>
        </pc:sldMkLst>
        <pc:spChg chg="mod">
          <ac:chgData name="ZIXUAN ZHANG" userId="f7817282-58d6-48d4-b1c7-6dd5779d146e" providerId="ADAL" clId="{A570C903-6E54-4925-B757-6E3CD89495CB}" dt="2024-08-26T05:03:05.875" v="2916" actId="20577"/>
          <ac:spMkLst>
            <pc:docMk/>
            <pc:sldMk cId="2108828312" sldId="257"/>
            <ac:spMk id="2" creationId="{00000000-0000-0000-0000-000000000000}"/>
          </ac:spMkLst>
        </pc:spChg>
      </pc:sldChg>
      <pc:sldChg chg="modSp mod modNotesTx">
        <pc:chgData name="ZIXUAN ZHANG" userId="f7817282-58d6-48d4-b1c7-6dd5779d146e" providerId="ADAL" clId="{A570C903-6E54-4925-B757-6E3CD89495CB}" dt="2024-09-04T05:28:48.454" v="8564" actId="20577"/>
        <pc:sldMkLst>
          <pc:docMk/>
          <pc:sldMk cId="2292503041" sldId="385"/>
        </pc:sldMkLst>
        <pc:spChg chg="mod">
          <ac:chgData name="ZIXUAN ZHANG" userId="f7817282-58d6-48d4-b1c7-6dd5779d146e" providerId="ADAL" clId="{A570C903-6E54-4925-B757-6E3CD89495CB}" dt="2024-08-26T07:25:44.717" v="3898" actId="20577"/>
          <ac:spMkLst>
            <pc:docMk/>
            <pc:sldMk cId="2292503041" sldId="385"/>
            <ac:spMk id="2" creationId="{00000000-0000-0000-0000-000000000000}"/>
          </ac:spMkLst>
        </pc:spChg>
        <pc:spChg chg="mod">
          <ac:chgData name="ZIXUAN ZHANG" userId="f7817282-58d6-48d4-b1c7-6dd5779d146e" providerId="ADAL" clId="{A570C903-6E54-4925-B757-6E3CD89495CB}" dt="2024-09-02T06:03:30.714" v="7106" actId="20577"/>
          <ac:spMkLst>
            <pc:docMk/>
            <pc:sldMk cId="2292503041" sldId="385"/>
            <ac:spMk id="4" creationId="{00000000-0000-0000-0000-000000000000}"/>
          </ac:spMkLst>
        </pc:spChg>
      </pc:sldChg>
      <pc:sldChg chg="modSp del mod modNotesTx">
        <pc:chgData name="ZIXUAN ZHANG" userId="f7817282-58d6-48d4-b1c7-6dd5779d146e" providerId="ADAL" clId="{A570C903-6E54-4925-B757-6E3CD89495CB}" dt="2024-08-26T05:02:53.833" v="2911" actId="47"/>
        <pc:sldMkLst>
          <pc:docMk/>
          <pc:sldMk cId="343798364" sldId="386"/>
        </pc:sldMkLst>
        <pc:spChg chg="mod">
          <ac:chgData name="ZIXUAN ZHANG" userId="f7817282-58d6-48d4-b1c7-6dd5779d146e" providerId="ADAL" clId="{A570C903-6E54-4925-B757-6E3CD89495CB}" dt="2024-08-09T06:15:26.137" v="2113" actId="20577"/>
          <ac:spMkLst>
            <pc:docMk/>
            <pc:sldMk cId="343798364" sldId="386"/>
            <ac:spMk id="3" creationId="{25CCE6D0-BCA2-B6B4-A33B-247AE561311C}"/>
          </ac:spMkLst>
        </pc:spChg>
        <pc:spChg chg="mod">
          <ac:chgData name="ZIXUAN ZHANG" userId="f7817282-58d6-48d4-b1c7-6dd5779d146e" providerId="ADAL" clId="{A570C903-6E54-4925-B757-6E3CD89495CB}" dt="2024-08-09T06:16:48.785" v="2146" actId="20577"/>
          <ac:spMkLst>
            <pc:docMk/>
            <pc:sldMk cId="343798364" sldId="386"/>
            <ac:spMk id="4" creationId="{6051A423-A254-F117-0AAD-53D53EB60E46}"/>
          </ac:spMkLst>
        </pc:spChg>
        <pc:spChg chg="mod">
          <ac:chgData name="ZIXUAN ZHANG" userId="f7817282-58d6-48d4-b1c7-6dd5779d146e" providerId="ADAL" clId="{A570C903-6E54-4925-B757-6E3CD89495CB}" dt="2024-08-09T06:17:17.622" v="2148" actId="20577"/>
          <ac:spMkLst>
            <pc:docMk/>
            <pc:sldMk cId="343798364" sldId="386"/>
            <ac:spMk id="8" creationId="{285D78F1-98D6-E855-B8EA-70B816FD5DF5}"/>
          </ac:spMkLst>
        </pc:spChg>
        <pc:spChg chg="mod">
          <ac:chgData name="ZIXUAN ZHANG" userId="f7817282-58d6-48d4-b1c7-6dd5779d146e" providerId="ADAL" clId="{A570C903-6E54-4925-B757-6E3CD89495CB}" dt="2024-08-09T06:16:57.879" v="2147" actId="20577"/>
          <ac:spMkLst>
            <pc:docMk/>
            <pc:sldMk cId="343798364" sldId="386"/>
            <ac:spMk id="11" creationId="{B78E8540-CCD0-46CD-6E16-3A3D48A6C9CB}"/>
          </ac:spMkLst>
        </pc:spChg>
        <pc:spChg chg="mod">
          <ac:chgData name="ZIXUAN ZHANG" userId="f7817282-58d6-48d4-b1c7-6dd5779d146e" providerId="ADAL" clId="{A570C903-6E54-4925-B757-6E3CD89495CB}" dt="2024-08-26T02:13:26.436" v="2335" actId="14100"/>
          <ac:spMkLst>
            <pc:docMk/>
            <pc:sldMk cId="343798364" sldId="386"/>
            <ac:spMk id="14" creationId="{BC64EFDE-7252-4A8C-DBBB-7A128C6F691A}"/>
          </ac:spMkLst>
        </pc:spChg>
        <pc:cxnChg chg="mod">
          <ac:chgData name="ZIXUAN ZHANG" userId="f7817282-58d6-48d4-b1c7-6dd5779d146e" providerId="ADAL" clId="{A570C903-6E54-4925-B757-6E3CD89495CB}" dt="2024-08-26T02:13:26.436" v="2335" actId="14100"/>
          <ac:cxnSpMkLst>
            <pc:docMk/>
            <pc:sldMk cId="343798364" sldId="386"/>
            <ac:cxnSpMk id="21" creationId="{8C366704-EF9B-9FFD-E439-BB1414E5AA8D}"/>
          </ac:cxnSpMkLst>
        </pc:cxnChg>
        <pc:cxnChg chg="mod">
          <ac:chgData name="ZIXUAN ZHANG" userId="f7817282-58d6-48d4-b1c7-6dd5779d146e" providerId="ADAL" clId="{A570C903-6E54-4925-B757-6E3CD89495CB}" dt="2024-08-26T02:13:26.436" v="2335" actId="14100"/>
          <ac:cxnSpMkLst>
            <pc:docMk/>
            <pc:sldMk cId="343798364" sldId="386"/>
            <ac:cxnSpMk id="22" creationId="{6688ED22-E982-9EEA-AB74-F6DFBFAA26AD}"/>
          </ac:cxnSpMkLst>
        </pc:cxnChg>
      </pc:sldChg>
      <pc:sldChg chg="addSp delSp modSp del mod modNotesTx">
        <pc:chgData name="ZIXUAN ZHANG" userId="f7817282-58d6-48d4-b1c7-6dd5779d146e" providerId="ADAL" clId="{A570C903-6E54-4925-B757-6E3CD89495CB}" dt="2024-08-26T04:38:46.272" v="2837" actId="47"/>
        <pc:sldMkLst>
          <pc:docMk/>
          <pc:sldMk cId="1258932244" sldId="387"/>
        </pc:sldMkLst>
        <pc:spChg chg="mod">
          <ac:chgData name="ZIXUAN ZHANG" userId="f7817282-58d6-48d4-b1c7-6dd5779d146e" providerId="ADAL" clId="{A570C903-6E54-4925-B757-6E3CD89495CB}" dt="2024-08-09T01:22:24.562" v="1834"/>
          <ac:spMkLst>
            <pc:docMk/>
            <pc:sldMk cId="1258932244" sldId="387"/>
            <ac:spMk id="2" creationId="{00000000-0000-0000-0000-000000000000}"/>
          </ac:spMkLst>
        </pc:spChg>
        <pc:spChg chg="del">
          <ac:chgData name="ZIXUAN ZHANG" userId="f7817282-58d6-48d4-b1c7-6dd5779d146e" providerId="ADAL" clId="{A570C903-6E54-4925-B757-6E3CD89495CB}" dt="2024-08-09T01:22:27.499" v="1835" actId="478"/>
          <ac:spMkLst>
            <pc:docMk/>
            <pc:sldMk cId="1258932244" sldId="387"/>
            <ac:spMk id="4" creationId="{00000000-0000-0000-0000-000000000000}"/>
          </ac:spMkLst>
        </pc:spChg>
        <pc:spChg chg="add del mod">
          <ac:chgData name="ZIXUAN ZHANG" userId="f7817282-58d6-48d4-b1c7-6dd5779d146e" providerId="ADAL" clId="{A570C903-6E54-4925-B757-6E3CD89495CB}" dt="2024-08-26T03:52:26.558" v="2356" actId="478"/>
          <ac:spMkLst>
            <pc:docMk/>
            <pc:sldMk cId="1258932244" sldId="387"/>
            <ac:spMk id="6" creationId="{DCC9AB72-673A-99D0-DE7E-6EA228302B54}"/>
          </ac:spMkLst>
        </pc:spChg>
        <pc:spChg chg="del mod">
          <ac:chgData name="ZIXUAN ZHANG" userId="f7817282-58d6-48d4-b1c7-6dd5779d146e" providerId="ADAL" clId="{A570C903-6E54-4925-B757-6E3CD89495CB}" dt="2024-08-26T03:51:12.813" v="2337" actId="478"/>
          <ac:spMkLst>
            <pc:docMk/>
            <pc:sldMk cId="1258932244" sldId="387"/>
            <ac:spMk id="7" creationId="{E23A3C8E-DFBE-7414-B71D-3998E132B025}"/>
          </ac:spMkLst>
        </pc:spChg>
        <pc:spChg chg="add del mod">
          <ac:chgData name="ZIXUAN ZHANG" userId="f7817282-58d6-48d4-b1c7-6dd5779d146e" providerId="ADAL" clId="{A570C903-6E54-4925-B757-6E3CD89495CB}" dt="2024-08-09T01:22:29.988" v="1836" actId="478"/>
          <ac:spMkLst>
            <pc:docMk/>
            <pc:sldMk cId="1258932244" sldId="387"/>
            <ac:spMk id="8" creationId="{981465EE-C816-F879-4AA4-B9A9ABD9D874}"/>
          </ac:spMkLst>
        </pc:spChg>
        <pc:spChg chg="del mod">
          <ac:chgData name="ZIXUAN ZHANG" userId="f7817282-58d6-48d4-b1c7-6dd5779d146e" providerId="ADAL" clId="{A570C903-6E54-4925-B757-6E3CD89495CB}" dt="2024-08-26T03:52:29.515" v="2357" actId="478"/>
          <ac:spMkLst>
            <pc:docMk/>
            <pc:sldMk cId="1258932244" sldId="387"/>
            <ac:spMk id="10" creationId="{B3E07059-3865-6710-52A0-E18FFA7D8AE8}"/>
          </ac:spMkLst>
        </pc:spChg>
        <pc:spChg chg="mod">
          <ac:chgData name="ZIXUAN ZHANG" userId="f7817282-58d6-48d4-b1c7-6dd5779d146e" providerId="ADAL" clId="{A570C903-6E54-4925-B757-6E3CD89495CB}" dt="2024-08-09T01:22:39.559" v="1837" actId="1076"/>
          <ac:spMkLst>
            <pc:docMk/>
            <pc:sldMk cId="1258932244" sldId="387"/>
            <ac:spMk id="12" creationId="{E0BA3E9E-F96B-AE6C-DC51-010366A0366D}"/>
          </ac:spMkLst>
        </pc:spChg>
        <pc:spChg chg="mod">
          <ac:chgData name="ZIXUAN ZHANG" userId="f7817282-58d6-48d4-b1c7-6dd5779d146e" providerId="ADAL" clId="{A570C903-6E54-4925-B757-6E3CD89495CB}" dt="2024-08-26T03:53:21.378" v="2369" actId="1076"/>
          <ac:spMkLst>
            <pc:docMk/>
            <pc:sldMk cId="1258932244" sldId="387"/>
            <ac:spMk id="16" creationId="{386DDAFD-A663-4943-F235-9766DB402A7C}"/>
          </ac:spMkLst>
        </pc:spChg>
        <pc:spChg chg="mod">
          <ac:chgData name="ZIXUAN ZHANG" userId="f7817282-58d6-48d4-b1c7-6dd5779d146e" providerId="ADAL" clId="{A570C903-6E54-4925-B757-6E3CD89495CB}" dt="2024-08-26T03:53:13.330" v="2368" actId="1076"/>
          <ac:spMkLst>
            <pc:docMk/>
            <pc:sldMk cId="1258932244" sldId="387"/>
            <ac:spMk id="17" creationId="{1B04901D-B89C-C6C2-9CD7-E49A6E05714A}"/>
          </ac:spMkLst>
        </pc:spChg>
        <pc:picChg chg="mod">
          <ac:chgData name="ZIXUAN ZHANG" userId="f7817282-58d6-48d4-b1c7-6dd5779d146e" providerId="ADAL" clId="{A570C903-6E54-4925-B757-6E3CD89495CB}" dt="2024-08-09T01:22:39.559" v="1837" actId="1076"/>
          <ac:picMkLst>
            <pc:docMk/>
            <pc:sldMk cId="1258932244" sldId="387"/>
            <ac:picMk id="5" creationId="{2D066B64-FDD4-FB80-466B-5C935B97A2CD}"/>
          </ac:picMkLst>
        </pc:picChg>
        <pc:cxnChg chg="del mod">
          <ac:chgData name="ZIXUAN ZHANG" userId="f7817282-58d6-48d4-b1c7-6dd5779d146e" providerId="ADAL" clId="{A570C903-6E54-4925-B757-6E3CD89495CB}" dt="2024-08-26T03:51:11.963" v="2336" actId="478"/>
          <ac:cxnSpMkLst>
            <pc:docMk/>
            <pc:sldMk cId="1258932244" sldId="387"/>
            <ac:cxnSpMk id="9" creationId="{FB974AAA-4657-D2A6-9F47-1A0101A992E3}"/>
          </ac:cxnSpMkLst>
        </pc:cxnChg>
      </pc:sldChg>
      <pc:sldChg chg="modNotesTx">
        <pc:chgData name="ZIXUAN ZHANG" userId="f7817282-58d6-48d4-b1c7-6dd5779d146e" providerId="ADAL" clId="{A570C903-6E54-4925-B757-6E3CD89495CB}" dt="2024-09-06T00:16:28.905" v="14717" actId="20577"/>
        <pc:sldMkLst>
          <pc:docMk/>
          <pc:sldMk cId="756780277" sldId="391"/>
        </pc:sldMkLst>
      </pc:sldChg>
      <pc:sldChg chg="modSp del mod">
        <pc:chgData name="ZIXUAN ZHANG" userId="f7817282-58d6-48d4-b1c7-6dd5779d146e" providerId="ADAL" clId="{A570C903-6E54-4925-B757-6E3CD89495CB}" dt="2024-08-26T05:41:29.686" v="3356" actId="47"/>
        <pc:sldMkLst>
          <pc:docMk/>
          <pc:sldMk cId="512717738" sldId="439"/>
        </pc:sldMkLst>
        <pc:spChg chg="mod">
          <ac:chgData name="ZIXUAN ZHANG" userId="f7817282-58d6-48d4-b1c7-6dd5779d146e" providerId="ADAL" clId="{A570C903-6E54-4925-B757-6E3CD89495CB}" dt="2024-08-26T05:04:49.573" v="2922" actId="20577"/>
          <ac:spMkLst>
            <pc:docMk/>
            <pc:sldMk cId="512717738" sldId="439"/>
            <ac:spMk id="3" creationId="{25CCE6D0-BCA2-B6B4-A33B-247AE561311C}"/>
          </ac:spMkLst>
        </pc:spChg>
        <pc:spChg chg="mod">
          <ac:chgData name="ZIXUAN ZHANG" userId="f7817282-58d6-48d4-b1c7-6dd5779d146e" providerId="ADAL" clId="{A570C903-6E54-4925-B757-6E3CD89495CB}" dt="2024-08-07T08:31:30.389" v="75" actId="1076"/>
          <ac:spMkLst>
            <pc:docMk/>
            <pc:sldMk cId="512717738" sldId="439"/>
            <ac:spMk id="26" creationId="{3D18221D-202C-6B69-8062-F2328EF8DFE3}"/>
          </ac:spMkLst>
        </pc:spChg>
        <pc:spChg chg="mod">
          <ac:chgData name="ZIXUAN ZHANG" userId="f7817282-58d6-48d4-b1c7-6dd5779d146e" providerId="ADAL" clId="{A570C903-6E54-4925-B757-6E3CD89495CB}" dt="2024-08-07T08:30:38.528" v="67" actId="1076"/>
          <ac:spMkLst>
            <pc:docMk/>
            <pc:sldMk cId="512717738" sldId="439"/>
            <ac:spMk id="45" creationId="{ECEF79C3-1AE1-EFAC-ED9D-BC92A484587D}"/>
          </ac:spMkLst>
        </pc:spChg>
        <pc:cxnChg chg="mod">
          <ac:chgData name="ZIXUAN ZHANG" userId="f7817282-58d6-48d4-b1c7-6dd5779d146e" providerId="ADAL" clId="{A570C903-6E54-4925-B757-6E3CD89495CB}" dt="2024-08-07T08:31:03.238" v="71" actId="14100"/>
          <ac:cxnSpMkLst>
            <pc:docMk/>
            <pc:sldMk cId="512717738" sldId="439"/>
            <ac:cxnSpMk id="52" creationId="{39EA3401-230E-C69F-3869-76239CE8A8C7}"/>
          </ac:cxnSpMkLst>
        </pc:cxnChg>
        <pc:cxnChg chg="mod">
          <ac:chgData name="ZIXUAN ZHANG" userId="f7817282-58d6-48d4-b1c7-6dd5779d146e" providerId="ADAL" clId="{A570C903-6E54-4925-B757-6E3CD89495CB}" dt="2024-08-07T08:31:20.166" v="73" actId="14100"/>
          <ac:cxnSpMkLst>
            <pc:docMk/>
            <pc:sldMk cId="512717738" sldId="439"/>
            <ac:cxnSpMk id="63" creationId="{8D8AE283-5DBF-4615-E9B5-E6258A445135}"/>
          </ac:cxnSpMkLst>
        </pc:cxnChg>
      </pc:sldChg>
      <pc:sldChg chg="modSp del mod">
        <pc:chgData name="ZIXUAN ZHANG" userId="f7817282-58d6-48d4-b1c7-6dd5779d146e" providerId="ADAL" clId="{A570C903-6E54-4925-B757-6E3CD89495CB}" dt="2024-08-26T06:42:27.775" v="3791" actId="47"/>
        <pc:sldMkLst>
          <pc:docMk/>
          <pc:sldMk cId="1555261966" sldId="440"/>
        </pc:sldMkLst>
        <pc:spChg chg="mod">
          <ac:chgData name="ZIXUAN ZHANG" userId="f7817282-58d6-48d4-b1c7-6dd5779d146e" providerId="ADAL" clId="{A570C903-6E54-4925-B757-6E3CD89495CB}" dt="2024-08-09T06:26:24.494" v="2156"/>
          <ac:spMkLst>
            <pc:docMk/>
            <pc:sldMk cId="1555261966" sldId="440"/>
            <ac:spMk id="3" creationId="{25CCE6D0-BCA2-B6B4-A33B-247AE561311C}"/>
          </ac:spMkLst>
        </pc:spChg>
        <pc:spChg chg="mod">
          <ac:chgData name="ZIXUAN ZHANG" userId="f7817282-58d6-48d4-b1c7-6dd5779d146e" providerId="ADAL" clId="{A570C903-6E54-4925-B757-6E3CD89495CB}" dt="2024-08-26T06:00:31.631" v="3558" actId="1582"/>
          <ac:spMkLst>
            <pc:docMk/>
            <pc:sldMk cId="1555261966" sldId="440"/>
            <ac:spMk id="4" creationId="{7D13BB97-BDF8-B029-142B-A43E7B1F4C3F}"/>
          </ac:spMkLst>
        </pc:spChg>
        <pc:spChg chg="mod">
          <ac:chgData name="ZIXUAN ZHANG" userId="f7817282-58d6-48d4-b1c7-6dd5779d146e" providerId="ADAL" clId="{A570C903-6E54-4925-B757-6E3CD89495CB}" dt="2024-08-26T06:00:47.343" v="3560" actId="1076"/>
          <ac:spMkLst>
            <pc:docMk/>
            <pc:sldMk cId="1555261966" sldId="440"/>
            <ac:spMk id="6" creationId="{85C544D5-44EB-530F-1E41-C911A64C01F3}"/>
          </ac:spMkLst>
        </pc:spChg>
        <pc:spChg chg="mod">
          <ac:chgData name="ZIXUAN ZHANG" userId="f7817282-58d6-48d4-b1c7-6dd5779d146e" providerId="ADAL" clId="{A570C903-6E54-4925-B757-6E3CD89495CB}" dt="2024-08-26T06:00:57.377" v="3562" actId="1076"/>
          <ac:spMkLst>
            <pc:docMk/>
            <pc:sldMk cId="1555261966" sldId="440"/>
            <ac:spMk id="7" creationId="{C2047EAE-54FF-0693-24D3-513C094644C9}"/>
          </ac:spMkLst>
        </pc:spChg>
        <pc:spChg chg="mod">
          <ac:chgData name="ZIXUAN ZHANG" userId="f7817282-58d6-48d4-b1c7-6dd5779d146e" providerId="ADAL" clId="{A570C903-6E54-4925-B757-6E3CD89495CB}" dt="2024-08-26T06:01:10.083" v="3564" actId="1076"/>
          <ac:spMkLst>
            <pc:docMk/>
            <pc:sldMk cId="1555261966" sldId="440"/>
            <ac:spMk id="8" creationId="{DE158FA7-ABCE-7DF1-5098-418295A49DE4}"/>
          </ac:spMkLst>
        </pc:spChg>
        <pc:cxnChg chg="mod">
          <ac:chgData name="ZIXUAN ZHANG" userId="f7817282-58d6-48d4-b1c7-6dd5779d146e" providerId="ADAL" clId="{A570C903-6E54-4925-B757-6E3CD89495CB}" dt="2024-08-26T06:00:47.343" v="3560" actId="1076"/>
          <ac:cxnSpMkLst>
            <pc:docMk/>
            <pc:sldMk cId="1555261966" sldId="440"/>
            <ac:cxnSpMk id="15" creationId="{942560E3-D262-757D-159B-29D494B2A3B0}"/>
          </ac:cxnSpMkLst>
        </pc:cxnChg>
        <pc:cxnChg chg="mod">
          <ac:chgData name="ZIXUAN ZHANG" userId="f7817282-58d6-48d4-b1c7-6dd5779d146e" providerId="ADAL" clId="{A570C903-6E54-4925-B757-6E3CD89495CB}" dt="2024-08-26T06:00:57.377" v="3562" actId="1076"/>
          <ac:cxnSpMkLst>
            <pc:docMk/>
            <pc:sldMk cId="1555261966" sldId="440"/>
            <ac:cxnSpMk id="18" creationId="{46741122-D6B5-3507-8323-508373849F99}"/>
          </ac:cxnSpMkLst>
        </pc:cxnChg>
      </pc:sldChg>
      <pc:sldChg chg="modSp del mod modNotesTx">
        <pc:chgData name="ZIXUAN ZHANG" userId="f7817282-58d6-48d4-b1c7-6dd5779d146e" providerId="ADAL" clId="{A570C903-6E54-4925-B757-6E3CD89495CB}" dt="2024-08-26T06:50:47.635" v="3876" actId="47"/>
        <pc:sldMkLst>
          <pc:docMk/>
          <pc:sldMk cId="2441783788" sldId="441"/>
        </pc:sldMkLst>
        <pc:spChg chg="mod">
          <ac:chgData name="ZIXUAN ZHANG" userId="f7817282-58d6-48d4-b1c7-6dd5779d146e" providerId="ADAL" clId="{A570C903-6E54-4925-B757-6E3CD89495CB}" dt="2024-08-07T08:32:19.268" v="80" actId="14100"/>
          <ac:spMkLst>
            <pc:docMk/>
            <pc:sldMk cId="2441783788" sldId="441"/>
            <ac:spMk id="4" creationId="{7D13BB97-BDF8-B029-142B-A43E7B1F4C3F}"/>
          </ac:spMkLst>
        </pc:spChg>
        <pc:spChg chg="mod">
          <ac:chgData name="ZIXUAN ZHANG" userId="f7817282-58d6-48d4-b1c7-6dd5779d146e" providerId="ADAL" clId="{A570C903-6E54-4925-B757-6E3CD89495CB}" dt="2024-08-07T08:32:14.989" v="79" actId="1076"/>
          <ac:spMkLst>
            <pc:docMk/>
            <pc:sldMk cId="2441783788" sldId="441"/>
            <ac:spMk id="82" creationId="{DE2A5D3A-33F2-1905-A221-F15DFCAA2D57}"/>
          </ac:spMkLst>
        </pc:spChg>
      </pc:sldChg>
      <pc:sldChg chg="addSp delSp modSp mod modNotesTx">
        <pc:chgData name="ZIXUAN ZHANG" userId="f7817282-58d6-48d4-b1c7-6dd5779d146e" providerId="ADAL" clId="{A570C903-6E54-4925-B757-6E3CD89495CB}" dt="2024-09-04T07:11:14.603" v="12238" actId="20577"/>
        <pc:sldMkLst>
          <pc:docMk/>
          <pc:sldMk cId="1042064445" sldId="442"/>
        </pc:sldMkLst>
        <pc:spChg chg="mod">
          <ac:chgData name="ZIXUAN ZHANG" userId="f7817282-58d6-48d4-b1c7-6dd5779d146e" providerId="ADAL" clId="{A570C903-6E54-4925-B757-6E3CD89495CB}" dt="2024-08-09T06:45:04.215" v="2269" actId="1076"/>
          <ac:spMkLst>
            <pc:docMk/>
            <pc:sldMk cId="1042064445" sldId="442"/>
            <ac:spMk id="2" creationId="{00000000-0000-0000-0000-000000000000}"/>
          </ac:spMkLst>
        </pc:spChg>
        <pc:spChg chg="del mod">
          <ac:chgData name="ZIXUAN ZHANG" userId="f7817282-58d6-48d4-b1c7-6dd5779d146e" providerId="ADAL" clId="{A570C903-6E54-4925-B757-6E3CD89495CB}" dt="2024-09-01T23:36:33.441" v="6167" actId="478"/>
          <ac:spMkLst>
            <pc:docMk/>
            <pc:sldMk cId="1042064445" sldId="442"/>
            <ac:spMk id="3" creationId="{5BA06862-5C64-3424-C79D-271C6ACD789F}"/>
          </ac:spMkLst>
        </pc:spChg>
        <pc:spChg chg="del mod">
          <ac:chgData name="ZIXUAN ZHANG" userId="f7817282-58d6-48d4-b1c7-6dd5779d146e" providerId="ADAL" clId="{A570C903-6E54-4925-B757-6E3CD89495CB}" dt="2024-09-01T23:36:31.282" v="6166" actId="478"/>
          <ac:spMkLst>
            <pc:docMk/>
            <pc:sldMk cId="1042064445" sldId="442"/>
            <ac:spMk id="4" creationId="{00000000-0000-0000-0000-000000000000}"/>
          </ac:spMkLst>
        </pc:spChg>
        <pc:spChg chg="add mod">
          <ac:chgData name="ZIXUAN ZHANG" userId="f7817282-58d6-48d4-b1c7-6dd5779d146e" providerId="ADAL" clId="{A570C903-6E54-4925-B757-6E3CD89495CB}" dt="2024-09-03T00:30:17.852" v="7530" actId="1076"/>
          <ac:spMkLst>
            <pc:docMk/>
            <pc:sldMk cId="1042064445" sldId="442"/>
            <ac:spMk id="4" creationId="{1DCAA7FA-A08B-D3C0-E478-387D733259BC}"/>
          </ac:spMkLst>
        </pc:spChg>
        <pc:spChg chg="add del mod">
          <ac:chgData name="ZIXUAN ZHANG" userId="f7817282-58d6-48d4-b1c7-6dd5779d146e" providerId="ADAL" clId="{A570C903-6E54-4925-B757-6E3CD89495CB}" dt="2024-09-01T23:36:40.866" v="6169" actId="478"/>
          <ac:spMkLst>
            <pc:docMk/>
            <pc:sldMk cId="1042064445" sldId="442"/>
            <ac:spMk id="5" creationId="{893CDB3B-F9C7-CA1D-EA52-C4D008137E10}"/>
          </ac:spMkLst>
        </pc:spChg>
        <pc:spChg chg="add mod">
          <ac:chgData name="ZIXUAN ZHANG" userId="f7817282-58d6-48d4-b1c7-6dd5779d146e" providerId="ADAL" clId="{A570C903-6E54-4925-B757-6E3CD89495CB}" dt="2024-09-03T00:30:17.852" v="7530" actId="1076"/>
          <ac:spMkLst>
            <pc:docMk/>
            <pc:sldMk cId="1042064445" sldId="442"/>
            <ac:spMk id="6" creationId="{622A7E5E-0AF1-8F98-5EDD-9FCE5EDB5CE4}"/>
          </ac:spMkLst>
        </pc:spChg>
        <pc:spChg chg="add del mod">
          <ac:chgData name="ZIXUAN ZHANG" userId="f7817282-58d6-48d4-b1c7-6dd5779d146e" providerId="ADAL" clId="{A570C903-6E54-4925-B757-6E3CD89495CB}" dt="2024-09-01T23:36:44.220" v="6171" actId="478"/>
          <ac:spMkLst>
            <pc:docMk/>
            <pc:sldMk cId="1042064445" sldId="442"/>
            <ac:spMk id="7" creationId="{DAFE1E0C-6683-5E0C-1A8C-0396A74F35BE}"/>
          </ac:spMkLst>
        </pc:spChg>
        <pc:spChg chg="add mod">
          <ac:chgData name="ZIXUAN ZHANG" userId="f7817282-58d6-48d4-b1c7-6dd5779d146e" providerId="ADAL" clId="{A570C903-6E54-4925-B757-6E3CD89495CB}" dt="2024-09-03T00:30:17.852" v="7530" actId="1076"/>
          <ac:spMkLst>
            <pc:docMk/>
            <pc:sldMk cId="1042064445" sldId="442"/>
            <ac:spMk id="10" creationId="{AFD9F908-5AAB-3191-E523-701B9A83951D}"/>
          </ac:spMkLst>
        </pc:spChg>
        <pc:spChg chg="add mod">
          <ac:chgData name="ZIXUAN ZHANG" userId="f7817282-58d6-48d4-b1c7-6dd5779d146e" providerId="ADAL" clId="{A570C903-6E54-4925-B757-6E3CD89495CB}" dt="2024-09-03T00:30:17.852" v="7530" actId="1076"/>
          <ac:spMkLst>
            <pc:docMk/>
            <pc:sldMk cId="1042064445" sldId="442"/>
            <ac:spMk id="11" creationId="{775425D2-1596-E485-5537-130A8A363BD6}"/>
          </ac:spMkLst>
        </pc:spChg>
        <pc:spChg chg="add mod">
          <ac:chgData name="ZIXUAN ZHANG" userId="f7817282-58d6-48d4-b1c7-6dd5779d146e" providerId="ADAL" clId="{A570C903-6E54-4925-B757-6E3CD89495CB}" dt="2024-09-03T00:30:17.852" v="7530" actId="1076"/>
          <ac:spMkLst>
            <pc:docMk/>
            <pc:sldMk cId="1042064445" sldId="442"/>
            <ac:spMk id="12" creationId="{AC4D9E5B-9B21-B16F-EB0B-039F1CDF3354}"/>
          </ac:spMkLst>
        </pc:spChg>
        <pc:spChg chg="add mod">
          <ac:chgData name="ZIXUAN ZHANG" userId="f7817282-58d6-48d4-b1c7-6dd5779d146e" providerId="ADAL" clId="{A570C903-6E54-4925-B757-6E3CD89495CB}" dt="2024-09-03T00:30:17.852" v="7530" actId="1076"/>
          <ac:spMkLst>
            <pc:docMk/>
            <pc:sldMk cId="1042064445" sldId="442"/>
            <ac:spMk id="13" creationId="{AEF32439-9816-F5E6-2737-92A5ABA37F77}"/>
          </ac:spMkLst>
        </pc:spChg>
        <pc:spChg chg="add mod">
          <ac:chgData name="ZIXUAN ZHANG" userId="f7817282-58d6-48d4-b1c7-6dd5779d146e" providerId="ADAL" clId="{A570C903-6E54-4925-B757-6E3CD89495CB}" dt="2024-09-03T00:30:17.852" v="7530" actId="1076"/>
          <ac:spMkLst>
            <pc:docMk/>
            <pc:sldMk cId="1042064445" sldId="442"/>
            <ac:spMk id="16" creationId="{18FD1630-AB84-38E3-48DE-F7667808EBA9}"/>
          </ac:spMkLst>
        </pc:spChg>
        <pc:spChg chg="add mod">
          <ac:chgData name="ZIXUAN ZHANG" userId="f7817282-58d6-48d4-b1c7-6dd5779d146e" providerId="ADAL" clId="{A570C903-6E54-4925-B757-6E3CD89495CB}" dt="2024-09-03T00:30:17.852" v="7530" actId="1076"/>
          <ac:spMkLst>
            <pc:docMk/>
            <pc:sldMk cId="1042064445" sldId="442"/>
            <ac:spMk id="17" creationId="{2FE70E77-33D1-DDC1-6DCA-01C214F5FEA1}"/>
          </ac:spMkLst>
        </pc:spChg>
        <pc:spChg chg="add mod">
          <ac:chgData name="ZIXUAN ZHANG" userId="f7817282-58d6-48d4-b1c7-6dd5779d146e" providerId="ADAL" clId="{A570C903-6E54-4925-B757-6E3CD89495CB}" dt="2024-09-03T00:30:17.852" v="7530" actId="1076"/>
          <ac:spMkLst>
            <pc:docMk/>
            <pc:sldMk cId="1042064445" sldId="442"/>
            <ac:spMk id="18" creationId="{74ED52F9-B0D5-6FE6-43A9-E56E2AEE5577}"/>
          </ac:spMkLst>
        </pc:spChg>
        <pc:spChg chg="add mod">
          <ac:chgData name="ZIXUAN ZHANG" userId="f7817282-58d6-48d4-b1c7-6dd5779d146e" providerId="ADAL" clId="{A570C903-6E54-4925-B757-6E3CD89495CB}" dt="2024-09-03T00:30:17.852" v="7530" actId="1076"/>
          <ac:spMkLst>
            <pc:docMk/>
            <pc:sldMk cId="1042064445" sldId="442"/>
            <ac:spMk id="19" creationId="{02AD6ED3-F6DC-3DA1-61C7-552DE6B31123}"/>
          </ac:spMkLst>
        </pc:spChg>
        <pc:spChg chg="add mod">
          <ac:chgData name="ZIXUAN ZHANG" userId="f7817282-58d6-48d4-b1c7-6dd5779d146e" providerId="ADAL" clId="{A570C903-6E54-4925-B757-6E3CD89495CB}" dt="2024-09-03T00:30:17.852" v="7530" actId="1076"/>
          <ac:spMkLst>
            <pc:docMk/>
            <pc:sldMk cId="1042064445" sldId="442"/>
            <ac:spMk id="20" creationId="{C55052ED-9891-CEB0-BE57-B6331E87D9A8}"/>
          </ac:spMkLst>
        </pc:spChg>
        <pc:spChg chg="add mod">
          <ac:chgData name="ZIXUAN ZHANG" userId="f7817282-58d6-48d4-b1c7-6dd5779d146e" providerId="ADAL" clId="{A570C903-6E54-4925-B757-6E3CD89495CB}" dt="2024-09-03T00:30:17.852" v="7530" actId="1076"/>
          <ac:spMkLst>
            <pc:docMk/>
            <pc:sldMk cId="1042064445" sldId="442"/>
            <ac:spMk id="21" creationId="{3FF0F738-E15C-70AF-7BC2-EFA96CAEB248}"/>
          </ac:spMkLst>
        </pc:spChg>
        <pc:spChg chg="add mod">
          <ac:chgData name="ZIXUAN ZHANG" userId="f7817282-58d6-48d4-b1c7-6dd5779d146e" providerId="ADAL" clId="{A570C903-6E54-4925-B757-6E3CD89495CB}" dt="2024-09-03T00:30:17.852" v="7530" actId="1076"/>
          <ac:spMkLst>
            <pc:docMk/>
            <pc:sldMk cId="1042064445" sldId="442"/>
            <ac:spMk id="22" creationId="{AAB95975-D84A-C05A-AA16-4552011CA58E}"/>
          </ac:spMkLst>
        </pc:spChg>
        <pc:spChg chg="add mod">
          <ac:chgData name="ZIXUAN ZHANG" userId="f7817282-58d6-48d4-b1c7-6dd5779d146e" providerId="ADAL" clId="{A570C903-6E54-4925-B757-6E3CD89495CB}" dt="2024-09-03T00:30:17.852" v="7530" actId="1076"/>
          <ac:spMkLst>
            <pc:docMk/>
            <pc:sldMk cId="1042064445" sldId="442"/>
            <ac:spMk id="23" creationId="{83B02E8E-088C-BF5A-007D-C813E9D8C31E}"/>
          </ac:spMkLst>
        </pc:spChg>
        <pc:spChg chg="add mod">
          <ac:chgData name="ZIXUAN ZHANG" userId="f7817282-58d6-48d4-b1c7-6dd5779d146e" providerId="ADAL" clId="{A570C903-6E54-4925-B757-6E3CD89495CB}" dt="2024-09-03T07:57:16.728" v="7531" actId="1076"/>
          <ac:spMkLst>
            <pc:docMk/>
            <pc:sldMk cId="1042064445" sldId="442"/>
            <ac:spMk id="35" creationId="{E8D83B3A-2787-3943-8473-4342993C3D03}"/>
          </ac:spMkLst>
        </pc:spChg>
        <pc:spChg chg="add mod">
          <ac:chgData name="ZIXUAN ZHANG" userId="f7817282-58d6-48d4-b1c7-6dd5779d146e" providerId="ADAL" clId="{A570C903-6E54-4925-B757-6E3CD89495CB}" dt="2024-09-03T00:30:17.852" v="7530" actId="1076"/>
          <ac:spMkLst>
            <pc:docMk/>
            <pc:sldMk cId="1042064445" sldId="442"/>
            <ac:spMk id="37" creationId="{AC233E30-A7EB-61EE-BA2A-4E2F35526F86}"/>
          </ac:spMkLst>
        </pc:spChg>
        <pc:picChg chg="add mod">
          <ac:chgData name="ZIXUAN ZHANG" userId="f7817282-58d6-48d4-b1c7-6dd5779d146e" providerId="ADAL" clId="{A570C903-6E54-4925-B757-6E3CD89495CB}" dt="2024-09-03T00:30:17.852" v="7530" actId="1076"/>
          <ac:picMkLst>
            <pc:docMk/>
            <pc:sldMk cId="1042064445" sldId="442"/>
            <ac:picMk id="9" creationId="{D24ECEF3-2B85-39A1-0DAE-FF4543B66E72}"/>
          </ac:picMkLst>
        </pc:picChg>
        <pc:picChg chg="add del">
          <ac:chgData name="ZIXUAN ZHANG" userId="f7817282-58d6-48d4-b1c7-6dd5779d146e" providerId="ADAL" clId="{A570C903-6E54-4925-B757-6E3CD89495CB}" dt="2024-09-01T23:40:34.013" v="6231" actId="22"/>
          <ac:picMkLst>
            <pc:docMk/>
            <pc:sldMk cId="1042064445" sldId="442"/>
            <ac:picMk id="15" creationId="{84AF5259-9681-957C-40A4-830FA3F2DAF9}"/>
          </ac:picMkLst>
        </pc:picChg>
        <pc:cxnChg chg="add mod">
          <ac:chgData name="ZIXUAN ZHANG" userId="f7817282-58d6-48d4-b1c7-6dd5779d146e" providerId="ADAL" clId="{A570C903-6E54-4925-B757-6E3CD89495CB}" dt="2024-09-03T00:30:17.852" v="7530" actId="1076"/>
          <ac:cxnSpMkLst>
            <pc:docMk/>
            <pc:sldMk cId="1042064445" sldId="442"/>
            <ac:cxnSpMk id="8" creationId="{C3502FCB-C983-AA68-610F-31279F2D5185}"/>
          </ac:cxnSpMkLst>
        </pc:cxnChg>
        <pc:cxnChg chg="add mod">
          <ac:chgData name="ZIXUAN ZHANG" userId="f7817282-58d6-48d4-b1c7-6dd5779d146e" providerId="ADAL" clId="{A570C903-6E54-4925-B757-6E3CD89495CB}" dt="2024-09-03T00:30:17.852" v="7530" actId="1076"/>
          <ac:cxnSpMkLst>
            <pc:docMk/>
            <pc:sldMk cId="1042064445" sldId="442"/>
            <ac:cxnSpMk id="25" creationId="{8708AF9A-F924-725D-69D8-B27B82161844}"/>
          </ac:cxnSpMkLst>
        </pc:cxnChg>
        <pc:cxnChg chg="add del mod">
          <ac:chgData name="ZIXUAN ZHANG" userId="f7817282-58d6-48d4-b1c7-6dd5779d146e" providerId="ADAL" clId="{A570C903-6E54-4925-B757-6E3CD89495CB}" dt="2024-09-01T23:58:03.277" v="6325" actId="478"/>
          <ac:cxnSpMkLst>
            <pc:docMk/>
            <pc:sldMk cId="1042064445" sldId="442"/>
            <ac:cxnSpMk id="26" creationId="{5CA3E334-091D-870D-FFD5-044054CECADE}"/>
          </ac:cxnSpMkLst>
        </pc:cxnChg>
        <pc:cxnChg chg="add mod">
          <ac:chgData name="ZIXUAN ZHANG" userId="f7817282-58d6-48d4-b1c7-6dd5779d146e" providerId="ADAL" clId="{A570C903-6E54-4925-B757-6E3CD89495CB}" dt="2024-09-03T00:30:17.852" v="7530" actId="1076"/>
          <ac:cxnSpMkLst>
            <pc:docMk/>
            <pc:sldMk cId="1042064445" sldId="442"/>
            <ac:cxnSpMk id="28" creationId="{F39CDF77-262F-EACE-82CB-1D28106B7B0F}"/>
          </ac:cxnSpMkLst>
        </pc:cxnChg>
        <pc:cxnChg chg="add mod">
          <ac:chgData name="ZIXUAN ZHANG" userId="f7817282-58d6-48d4-b1c7-6dd5779d146e" providerId="ADAL" clId="{A570C903-6E54-4925-B757-6E3CD89495CB}" dt="2024-09-03T00:30:17.852" v="7530" actId="1076"/>
          <ac:cxnSpMkLst>
            <pc:docMk/>
            <pc:sldMk cId="1042064445" sldId="442"/>
            <ac:cxnSpMk id="32" creationId="{FD604D7B-EF83-69AA-036B-D1703783EB15}"/>
          </ac:cxnSpMkLst>
        </pc:cxnChg>
        <pc:cxnChg chg="add mod">
          <ac:chgData name="ZIXUAN ZHANG" userId="f7817282-58d6-48d4-b1c7-6dd5779d146e" providerId="ADAL" clId="{A570C903-6E54-4925-B757-6E3CD89495CB}" dt="2024-09-03T00:30:17.852" v="7530" actId="1076"/>
          <ac:cxnSpMkLst>
            <pc:docMk/>
            <pc:sldMk cId="1042064445" sldId="442"/>
            <ac:cxnSpMk id="34" creationId="{1D5ED6F3-7815-A7FC-EDF1-380E0D4D1082}"/>
          </ac:cxnSpMkLst>
        </pc:cxnChg>
        <pc:cxnChg chg="add mod">
          <ac:chgData name="ZIXUAN ZHANG" userId="f7817282-58d6-48d4-b1c7-6dd5779d146e" providerId="ADAL" clId="{A570C903-6E54-4925-B757-6E3CD89495CB}" dt="2024-09-03T00:30:17.852" v="7530" actId="1076"/>
          <ac:cxnSpMkLst>
            <pc:docMk/>
            <pc:sldMk cId="1042064445" sldId="442"/>
            <ac:cxnSpMk id="36" creationId="{4E151F94-0E4C-68DD-0389-7B1099A7411F}"/>
          </ac:cxnSpMkLst>
        </pc:cxnChg>
        <pc:cxnChg chg="add mod">
          <ac:chgData name="ZIXUAN ZHANG" userId="f7817282-58d6-48d4-b1c7-6dd5779d146e" providerId="ADAL" clId="{A570C903-6E54-4925-B757-6E3CD89495CB}" dt="2024-09-03T00:30:17.852" v="7530" actId="1076"/>
          <ac:cxnSpMkLst>
            <pc:docMk/>
            <pc:sldMk cId="1042064445" sldId="442"/>
            <ac:cxnSpMk id="38" creationId="{BFFF3FD3-1584-94CE-F2D3-2EAA9886B407}"/>
          </ac:cxnSpMkLst>
        </pc:cxnChg>
        <pc:cxnChg chg="add mod">
          <ac:chgData name="ZIXUAN ZHANG" userId="f7817282-58d6-48d4-b1c7-6dd5779d146e" providerId="ADAL" clId="{A570C903-6E54-4925-B757-6E3CD89495CB}" dt="2024-09-03T07:57:16.728" v="7531" actId="1076"/>
          <ac:cxnSpMkLst>
            <pc:docMk/>
            <pc:sldMk cId="1042064445" sldId="442"/>
            <ac:cxnSpMk id="40" creationId="{9653948B-CBD3-B0DF-3BAE-3B89C27149C1}"/>
          </ac:cxnSpMkLst>
        </pc:cxnChg>
      </pc:sldChg>
      <pc:sldChg chg="delSp modSp del mod modNotesTx">
        <pc:chgData name="ZIXUAN ZHANG" userId="f7817282-58d6-48d4-b1c7-6dd5779d146e" providerId="ADAL" clId="{A570C903-6E54-4925-B757-6E3CD89495CB}" dt="2024-08-26T09:43:44.223" v="4501" actId="47"/>
        <pc:sldMkLst>
          <pc:docMk/>
          <pc:sldMk cId="1716323383" sldId="443"/>
        </pc:sldMkLst>
        <pc:spChg chg="mod">
          <ac:chgData name="ZIXUAN ZHANG" userId="f7817282-58d6-48d4-b1c7-6dd5779d146e" providerId="ADAL" clId="{A570C903-6E54-4925-B757-6E3CD89495CB}" dt="2024-08-09T01:23:30.844" v="1846"/>
          <ac:spMkLst>
            <pc:docMk/>
            <pc:sldMk cId="1716323383" sldId="443"/>
            <ac:spMk id="2" creationId="{00000000-0000-0000-0000-000000000000}"/>
          </ac:spMkLst>
        </pc:spChg>
        <pc:spChg chg="mod">
          <ac:chgData name="ZIXUAN ZHANG" userId="f7817282-58d6-48d4-b1c7-6dd5779d146e" providerId="ADAL" clId="{A570C903-6E54-4925-B757-6E3CD89495CB}" dt="2024-08-26T08:39:05.016" v="3903" actId="20577"/>
          <ac:spMkLst>
            <pc:docMk/>
            <pc:sldMk cId="1716323383" sldId="443"/>
            <ac:spMk id="4" creationId="{00000000-0000-0000-0000-000000000000}"/>
          </ac:spMkLst>
        </pc:spChg>
        <pc:spChg chg="del">
          <ac:chgData name="ZIXUAN ZHANG" userId="f7817282-58d6-48d4-b1c7-6dd5779d146e" providerId="ADAL" clId="{A570C903-6E54-4925-B757-6E3CD89495CB}" dt="2024-08-26T08:39:31.769" v="3905" actId="478"/>
          <ac:spMkLst>
            <pc:docMk/>
            <pc:sldMk cId="1716323383" sldId="443"/>
            <ac:spMk id="9" creationId="{28974D31-6A99-29BC-1695-26CDA1FF3D39}"/>
          </ac:spMkLst>
        </pc:spChg>
        <pc:picChg chg="del mod">
          <ac:chgData name="ZIXUAN ZHANG" userId="f7817282-58d6-48d4-b1c7-6dd5779d146e" providerId="ADAL" clId="{A570C903-6E54-4925-B757-6E3CD89495CB}" dt="2024-08-26T08:56:59.812" v="3908" actId="478"/>
          <ac:picMkLst>
            <pc:docMk/>
            <pc:sldMk cId="1716323383" sldId="443"/>
            <ac:picMk id="5" creationId="{C8430F3D-4B22-9753-1744-F7C54B5E13CC}"/>
          </ac:picMkLst>
        </pc:picChg>
        <pc:picChg chg="del">
          <ac:chgData name="ZIXUAN ZHANG" userId="f7817282-58d6-48d4-b1c7-6dd5779d146e" providerId="ADAL" clId="{A570C903-6E54-4925-B757-6E3CD89495CB}" dt="2024-08-26T08:39:29.447" v="3904" actId="478"/>
          <ac:picMkLst>
            <pc:docMk/>
            <pc:sldMk cId="1716323383" sldId="443"/>
            <ac:picMk id="6" creationId="{29075409-1F23-09CD-1620-15A1E84DA31A}"/>
          </ac:picMkLst>
        </pc:picChg>
      </pc:sldChg>
      <pc:sldChg chg="addSp delSp modSp mod modNotesTx">
        <pc:chgData name="ZIXUAN ZHANG" userId="f7817282-58d6-48d4-b1c7-6dd5779d146e" providerId="ADAL" clId="{A570C903-6E54-4925-B757-6E3CD89495CB}" dt="2024-09-04T07:52:32.031" v="13898" actId="20577"/>
        <pc:sldMkLst>
          <pc:docMk/>
          <pc:sldMk cId="221009127" sldId="444"/>
        </pc:sldMkLst>
        <pc:spChg chg="mod">
          <ac:chgData name="ZIXUAN ZHANG" userId="f7817282-58d6-48d4-b1c7-6dd5779d146e" providerId="ADAL" clId="{A570C903-6E54-4925-B757-6E3CD89495CB}" dt="2024-08-09T01:23:38.789" v="1848"/>
          <ac:spMkLst>
            <pc:docMk/>
            <pc:sldMk cId="221009127" sldId="444"/>
            <ac:spMk id="2" creationId="{00000000-0000-0000-0000-000000000000}"/>
          </ac:spMkLst>
        </pc:spChg>
        <pc:spChg chg="mod">
          <ac:chgData name="ZIXUAN ZHANG" userId="f7817282-58d6-48d4-b1c7-6dd5779d146e" providerId="ADAL" clId="{A570C903-6E54-4925-B757-6E3CD89495CB}" dt="2024-08-27T00:19:56.150" v="4997" actId="20577"/>
          <ac:spMkLst>
            <pc:docMk/>
            <pc:sldMk cId="221009127" sldId="444"/>
            <ac:spMk id="4" creationId="{00000000-0000-0000-0000-000000000000}"/>
          </ac:spMkLst>
        </pc:spChg>
        <pc:spChg chg="add mod">
          <ac:chgData name="ZIXUAN ZHANG" userId="f7817282-58d6-48d4-b1c7-6dd5779d146e" providerId="ADAL" clId="{A570C903-6E54-4925-B757-6E3CD89495CB}" dt="2024-08-27T00:27:54.677" v="5091" actId="1076"/>
          <ac:spMkLst>
            <pc:docMk/>
            <pc:sldMk cId="221009127" sldId="444"/>
            <ac:spMk id="10" creationId="{EF480F9B-F6B7-B271-B0F6-085B47BCF9F6}"/>
          </ac:spMkLst>
        </pc:spChg>
        <pc:spChg chg="add mod">
          <ac:chgData name="ZIXUAN ZHANG" userId="f7817282-58d6-48d4-b1c7-6dd5779d146e" providerId="ADAL" clId="{A570C903-6E54-4925-B757-6E3CD89495CB}" dt="2024-08-27T00:24:03.548" v="5044" actId="1076"/>
          <ac:spMkLst>
            <pc:docMk/>
            <pc:sldMk cId="221009127" sldId="444"/>
            <ac:spMk id="11" creationId="{512EA4B1-9EB0-0E97-E9B5-36D91C7BDA6B}"/>
          </ac:spMkLst>
        </pc:spChg>
        <pc:spChg chg="add mod">
          <ac:chgData name="ZIXUAN ZHANG" userId="f7817282-58d6-48d4-b1c7-6dd5779d146e" providerId="ADAL" clId="{A570C903-6E54-4925-B757-6E3CD89495CB}" dt="2024-08-27T00:24:33.892" v="5047" actId="208"/>
          <ac:spMkLst>
            <pc:docMk/>
            <pc:sldMk cId="221009127" sldId="444"/>
            <ac:spMk id="12" creationId="{D0B568CE-32D6-5A7F-53DA-DF5327100643}"/>
          </ac:spMkLst>
        </pc:spChg>
        <pc:spChg chg="del">
          <ac:chgData name="ZIXUAN ZHANG" userId="f7817282-58d6-48d4-b1c7-6dd5779d146e" providerId="ADAL" clId="{A570C903-6E54-4925-B757-6E3CD89495CB}" dt="2024-08-26T09:44:23.697" v="4511" actId="478"/>
          <ac:spMkLst>
            <pc:docMk/>
            <pc:sldMk cId="221009127" sldId="444"/>
            <ac:spMk id="13" creationId="{75AB17CA-491B-834E-BD1D-92C4D426759A}"/>
          </ac:spMkLst>
        </pc:spChg>
        <pc:spChg chg="add mod">
          <ac:chgData name="ZIXUAN ZHANG" userId="f7817282-58d6-48d4-b1c7-6dd5779d146e" providerId="ADAL" clId="{A570C903-6E54-4925-B757-6E3CD89495CB}" dt="2024-08-27T00:24:48.323" v="5049" actId="1076"/>
          <ac:spMkLst>
            <pc:docMk/>
            <pc:sldMk cId="221009127" sldId="444"/>
            <ac:spMk id="13" creationId="{922F74DE-88EC-9E2B-F771-166A64AC3D49}"/>
          </ac:spMkLst>
        </pc:spChg>
        <pc:spChg chg="del">
          <ac:chgData name="ZIXUAN ZHANG" userId="f7817282-58d6-48d4-b1c7-6dd5779d146e" providerId="ADAL" clId="{A570C903-6E54-4925-B757-6E3CD89495CB}" dt="2024-08-27T00:13:54.748" v="4968" actId="478"/>
          <ac:spMkLst>
            <pc:docMk/>
            <pc:sldMk cId="221009127" sldId="444"/>
            <ac:spMk id="14" creationId="{BE7910FA-BDF7-A067-937D-7B59D4D41A7D}"/>
          </ac:spMkLst>
        </pc:spChg>
        <pc:spChg chg="add mod">
          <ac:chgData name="ZIXUAN ZHANG" userId="f7817282-58d6-48d4-b1c7-6dd5779d146e" providerId="ADAL" clId="{A570C903-6E54-4925-B757-6E3CD89495CB}" dt="2024-08-27T00:25:59.557" v="5070" actId="1076"/>
          <ac:spMkLst>
            <pc:docMk/>
            <pc:sldMk cId="221009127" sldId="444"/>
            <ac:spMk id="15" creationId="{9E0374E3-01F9-2F13-C134-4C2F5513674A}"/>
          </ac:spMkLst>
        </pc:spChg>
        <pc:spChg chg="add mod">
          <ac:chgData name="ZIXUAN ZHANG" userId="f7817282-58d6-48d4-b1c7-6dd5779d146e" providerId="ADAL" clId="{A570C903-6E54-4925-B757-6E3CD89495CB}" dt="2024-08-27T00:26:03.650" v="5076" actId="20577"/>
          <ac:spMkLst>
            <pc:docMk/>
            <pc:sldMk cId="221009127" sldId="444"/>
            <ac:spMk id="16" creationId="{5199DB1E-FC29-1984-988D-904AFF025831}"/>
          </ac:spMkLst>
        </pc:spChg>
        <pc:spChg chg="add mod">
          <ac:chgData name="ZIXUAN ZHANG" userId="f7817282-58d6-48d4-b1c7-6dd5779d146e" providerId="ADAL" clId="{A570C903-6E54-4925-B757-6E3CD89495CB}" dt="2024-08-27T00:27:23.356" v="5081" actId="693"/>
          <ac:spMkLst>
            <pc:docMk/>
            <pc:sldMk cId="221009127" sldId="444"/>
            <ac:spMk id="17" creationId="{078DA9BD-218C-0921-5D4E-2F9E2A3A63E1}"/>
          </ac:spMkLst>
        </pc:spChg>
        <pc:spChg chg="add mod">
          <ac:chgData name="ZIXUAN ZHANG" userId="f7817282-58d6-48d4-b1c7-6dd5779d146e" providerId="ADAL" clId="{A570C903-6E54-4925-B757-6E3CD89495CB}" dt="2024-08-27T00:27:30.839" v="5083" actId="1076"/>
          <ac:spMkLst>
            <pc:docMk/>
            <pc:sldMk cId="221009127" sldId="444"/>
            <ac:spMk id="18" creationId="{CBB2AE62-141F-F03E-404F-42C8038EFE93}"/>
          </ac:spMkLst>
        </pc:spChg>
        <pc:picChg chg="add mod">
          <ac:chgData name="ZIXUAN ZHANG" userId="f7817282-58d6-48d4-b1c7-6dd5779d146e" providerId="ADAL" clId="{A570C903-6E54-4925-B757-6E3CD89495CB}" dt="2024-08-27T00:25:51.458" v="5068" actId="1076"/>
          <ac:picMkLst>
            <pc:docMk/>
            <pc:sldMk cId="221009127" sldId="444"/>
            <ac:picMk id="5" creationId="{5BD50825-C61D-2E2A-4DD8-3685EAB9EE3A}"/>
          </ac:picMkLst>
        </pc:picChg>
        <pc:picChg chg="del">
          <ac:chgData name="ZIXUAN ZHANG" userId="f7817282-58d6-48d4-b1c7-6dd5779d146e" providerId="ADAL" clId="{A570C903-6E54-4925-B757-6E3CD89495CB}" dt="2024-08-27T00:12:43.721" v="4940" actId="478"/>
          <ac:picMkLst>
            <pc:docMk/>
            <pc:sldMk cId="221009127" sldId="444"/>
            <ac:picMk id="6" creationId="{56D31554-91EF-FEB5-B748-E63C1F0593B9}"/>
          </ac:picMkLst>
        </pc:picChg>
        <pc:picChg chg="del">
          <ac:chgData name="ZIXUAN ZHANG" userId="f7817282-58d6-48d4-b1c7-6dd5779d146e" providerId="ADAL" clId="{A570C903-6E54-4925-B757-6E3CD89495CB}" dt="2024-08-27T00:12:44.488" v="4941" actId="478"/>
          <ac:picMkLst>
            <pc:docMk/>
            <pc:sldMk cId="221009127" sldId="444"/>
            <ac:picMk id="8" creationId="{8CA0861A-717A-9720-A153-1A25FA814C3F}"/>
          </ac:picMkLst>
        </pc:picChg>
        <pc:picChg chg="add mod">
          <ac:chgData name="ZIXUAN ZHANG" userId="f7817282-58d6-48d4-b1c7-6dd5779d146e" providerId="ADAL" clId="{A570C903-6E54-4925-B757-6E3CD89495CB}" dt="2024-08-27T00:22:37.169" v="5011" actId="1076"/>
          <ac:picMkLst>
            <pc:docMk/>
            <pc:sldMk cId="221009127" sldId="444"/>
            <ac:picMk id="9" creationId="{EF9BA0A1-B72C-610D-0B03-5BDE0F7A5973}"/>
          </ac:picMkLst>
        </pc:picChg>
        <pc:cxnChg chg="del">
          <ac:chgData name="ZIXUAN ZHANG" userId="f7817282-58d6-48d4-b1c7-6dd5779d146e" providerId="ADAL" clId="{A570C903-6E54-4925-B757-6E3CD89495CB}" dt="2024-08-26T09:44:24.315" v="4512" actId="478"/>
          <ac:cxnSpMkLst>
            <pc:docMk/>
            <pc:sldMk cId="221009127" sldId="444"/>
            <ac:cxnSpMk id="12" creationId="{4BAA9892-3105-0DDC-2B04-4F83A77C9EF4}"/>
          </ac:cxnSpMkLst>
        </pc:cxnChg>
      </pc:sldChg>
      <pc:sldChg chg="addSp modSp del mod modNotesTx">
        <pc:chgData name="ZIXUAN ZHANG" userId="f7817282-58d6-48d4-b1c7-6dd5779d146e" providerId="ADAL" clId="{A570C903-6E54-4925-B757-6E3CD89495CB}" dt="2024-08-26T09:43:37.473" v="4500" actId="47"/>
        <pc:sldMkLst>
          <pc:docMk/>
          <pc:sldMk cId="1803888089" sldId="445"/>
        </pc:sldMkLst>
        <pc:spChg chg="mod">
          <ac:chgData name="ZIXUAN ZHANG" userId="f7817282-58d6-48d4-b1c7-6dd5779d146e" providerId="ADAL" clId="{A570C903-6E54-4925-B757-6E3CD89495CB}" dt="2024-08-09T01:23:35.427" v="1847"/>
          <ac:spMkLst>
            <pc:docMk/>
            <pc:sldMk cId="1803888089" sldId="445"/>
            <ac:spMk id="2" creationId="{00000000-0000-0000-0000-000000000000}"/>
          </ac:spMkLst>
        </pc:spChg>
        <pc:spChg chg="mod">
          <ac:chgData name="ZIXUAN ZHANG" userId="f7817282-58d6-48d4-b1c7-6dd5779d146e" providerId="ADAL" clId="{A570C903-6E54-4925-B757-6E3CD89495CB}" dt="2024-08-09T00:57:10.133" v="1833" actId="14"/>
          <ac:spMkLst>
            <pc:docMk/>
            <pc:sldMk cId="1803888089" sldId="445"/>
            <ac:spMk id="4" creationId="{00000000-0000-0000-0000-000000000000}"/>
          </ac:spMkLst>
        </pc:spChg>
        <pc:spChg chg="add mod">
          <ac:chgData name="ZIXUAN ZHANG" userId="f7817282-58d6-48d4-b1c7-6dd5779d146e" providerId="ADAL" clId="{A570C903-6E54-4925-B757-6E3CD89495CB}" dt="2024-08-09T00:47:41.790" v="1811" actId="693"/>
          <ac:spMkLst>
            <pc:docMk/>
            <pc:sldMk cId="1803888089" sldId="445"/>
            <ac:spMk id="5" creationId="{CECE5510-FB65-25C4-BDCE-B66F6C483A02}"/>
          </ac:spMkLst>
        </pc:spChg>
        <pc:spChg chg="mod">
          <ac:chgData name="ZIXUAN ZHANG" userId="f7817282-58d6-48d4-b1c7-6dd5779d146e" providerId="ADAL" clId="{A570C903-6E54-4925-B757-6E3CD89495CB}" dt="2024-08-07T09:13:21.101" v="372" actId="1076"/>
          <ac:spMkLst>
            <pc:docMk/>
            <pc:sldMk cId="1803888089" sldId="445"/>
            <ac:spMk id="7" creationId="{D25CF033-EDB5-8989-1E5B-5670EEEB20D8}"/>
          </ac:spMkLst>
        </pc:spChg>
        <pc:spChg chg="mod">
          <ac:chgData name="ZIXUAN ZHANG" userId="f7817282-58d6-48d4-b1c7-6dd5779d146e" providerId="ADAL" clId="{A570C903-6E54-4925-B757-6E3CD89495CB}" dt="2024-08-07T09:13:31.495" v="375" actId="1076"/>
          <ac:spMkLst>
            <pc:docMk/>
            <pc:sldMk cId="1803888089" sldId="445"/>
            <ac:spMk id="10" creationId="{0F2242B2-E471-6A14-05BD-9AEF1C9A229E}"/>
          </ac:spMkLst>
        </pc:spChg>
        <pc:spChg chg="mod">
          <ac:chgData name="ZIXUAN ZHANG" userId="f7817282-58d6-48d4-b1c7-6dd5779d146e" providerId="ADAL" clId="{A570C903-6E54-4925-B757-6E3CD89495CB}" dt="2024-08-07T09:13:21.101" v="372" actId="1076"/>
          <ac:spMkLst>
            <pc:docMk/>
            <pc:sldMk cId="1803888089" sldId="445"/>
            <ac:spMk id="17" creationId="{D68F9C03-A3AA-0E26-0069-25CB0DA78E33}"/>
          </ac:spMkLst>
        </pc:spChg>
        <pc:spChg chg="mod">
          <ac:chgData name="ZIXUAN ZHANG" userId="f7817282-58d6-48d4-b1c7-6dd5779d146e" providerId="ADAL" clId="{A570C903-6E54-4925-B757-6E3CD89495CB}" dt="2024-08-07T09:13:21.101" v="372" actId="1076"/>
          <ac:spMkLst>
            <pc:docMk/>
            <pc:sldMk cId="1803888089" sldId="445"/>
            <ac:spMk id="18" creationId="{A4C6F03A-8399-4745-E836-0DD1D3F1662E}"/>
          </ac:spMkLst>
        </pc:spChg>
        <pc:spChg chg="mod">
          <ac:chgData name="ZIXUAN ZHANG" userId="f7817282-58d6-48d4-b1c7-6dd5779d146e" providerId="ADAL" clId="{A570C903-6E54-4925-B757-6E3CD89495CB}" dt="2024-08-07T09:13:21.101" v="372" actId="1076"/>
          <ac:spMkLst>
            <pc:docMk/>
            <pc:sldMk cId="1803888089" sldId="445"/>
            <ac:spMk id="19" creationId="{EDF85EC5-2C7A-915A-2194-92DF50004577}"/>
          </ac:spMkLst>
        </pc:spChg>
        <pc:picChg chg="mod">
          <ac:chgData name="ZIXUAN ZHANG" userId="f7817282-58d6-48d4-b1c7-6dd5779d146e" providerId="ADAL" clId="{A570C903-6E54-4925-B757-6E3CD89495CB}" dt="2024-08-07T09:13:21.101" v="372" actId="1076"/>
          <ac:picMkLst>
            <pc:docMk/>
            <pc:sldMk cId="1803888089" sldId="445"/>
            <ac:picMk id="3" creationId="{D45901B0-1C66-5FEF-0A96-F50199DFB2B3}"/>
          </ac:picMkLst>
        </pc:picChg>
        <pc:picChg chg="mod">
          <ac:chgData name="ZIXUAN ZHANG" userId="f7817282-58d6-48d4-b1c7-6dd5779d146e" providerId="ADAL" clId="{A570C903-6E54-4925-B757-6E3CD89495CB}" dt="2024-08-07T09:13:21.101" v="372" actId="1076"/>
          <ac:picMkLst>
            <pc:docMk/>
            <pc:sldMk cId="1803888089" sldId="445"/>
            <ac:picMk id="13" creationId="{1DAE759F-14B7-B623-B737-D1208C5D090C}"/>
          </ac:picMkLst>
        </pc:picChg>
        <pc:picChg chg="mod">
          <ac:chgData name="ZIXUAN ZHANG" userId="f7817282-58d6-48d4-b1c7-6dd5779d146e" providerId="ADAL" clId="{A570C903-6E54-4925-B757-6E3CD89495CB}" dt="2024-08-07T09:13:27.120" v="373" actId="1076"/>
          <ac:picMkLst>
            <pc:docMk/>
            <pc:sldMk cId="1803888089" sldId="445"/>
            <ac:picMk id="14" creationId="{3D1E4778-98CF-B739-7A1E-413397F3DFFD}"/>
          </ac:picMkLst>
        </pc:picChg>
        <pc:picChg chg="mod">
          <ac:chgData name="ZIXUAN ZHANG" userId="f7817282-58d6-48d4-b1c7-6dd5779d146e" providerId="ADAL" clId="{A570C903-6E54-4925-B757-6E3CD89495CB}" dt="2024-08-07T09:13:21.101" v="372" actId="1076"/>
          <ac:picMkLst>
            <pc:docMk/>
            <pc:sldMk cId="1803888089" sldId="445"/>
            <ac:picMk id="15" creationId="{0CC5BF6F-273F-233A-A07E-61AD3E3CDC5C}"/>
          </ac:picMkLst>
        </pc:picChg>
        <pc:cxnChg chg="mod">
          <ac:chgData name="ZIXUAN ZHANG" userId="f7817282-58d6-48d4-b1c7-6dd5779d146e" providerId="ADAL" clId="{A570C903-6E54-4925-B757-6E3CD89495CB}" dt="2024-08-07T09:13:21.101" v="372" actId="1076"/>
          <ac:cxnSpMkLst>
            <pc:docMk/>
            <pc:sldMk cId="1803888089" sldId="445"/>
            <ac:cxnSpMk id="6" creationId="{C6FFA2E5-B144-FCB9-F923-77A0B09C7324}"/>
          </ac:cxnSpMkLst>
        </pc:cxnChg>
        <pc:cxnChg chg="mod">
          <ac:chgData name="ZIXUAN ZHANG" userId="f7817282-58d6-48d4-b1c7-6dd5779d146e" providerId="ADAL" clId="{A570C903-6E54-4925-B757-6E3CD89495CB}" dt="2024-08-07T09:13:35.772" v="376" actId="14100"/>
          <ac:cxnSpMkLst>
            <pc:docMk/>
            <pc:sldMk cId="1803888089" sldId="445"/>
            <ac:cxnSpMk id="21" creationId="{230E0B09-6A08-3764-1149-8DEA6F542FE5}"/>
          </ac:cxnSpMkLst>
        </pc:cxnChg>
      </pc:sldChg>
      <pc:sldChg chg="modSp del mod modNotesTx">
        <pc:chgData name="ZIXUAN ZHANG" userId="f7817282-58d6-48d4-b1c7-6dd5779d146e" providerId="ADAL" clId="{A570C903-6E54-4925-B757-6E3CD89495CB}" dt="2024-08-27T00:06:52.420" v="4898" actId="47"/>
        <pc:sldMkLst>
          <pc:docMk/>
          <pc:sldMk cId="300939795" sldId="446"/>
        </pc:sldMkLst>
        <pc:spChg chg="mod">
          <ac:chgData name="ZIXUAN ZHANG" userId="f7817282-58d6-48d4-b1c7-6dd5779d146e" providerId="ADAL" clId="{A570C903-6E54-4925-B757-6E3CD89495CB}" dt="2024-08-09T01:23:43.116" v="1849"/>
          <ac:spMkLst>
            <pc:docMk/>
            <pc:sldMk cId="300939795" sldId="446"/>
            <ac:spMk id="2" creationId="{00000000-0000-0000-0000-000000000000}"/>
          </ac:spMkLst>
        </pc:spChg>
      </pc:sldChg>
      <pc:sldChg chg="del">
        <pc:chgData name="ZIXUAN ZHANG" userId="f7817282-58d6-48d4-b1c7-6dd5779d146e" providerId="ADAL" clId="{A570C903-6E54-4925-B757-6E3CD89495CB}" dt="2024-08-28T09:22:38.704" v="5358" actId="47"/>
        <pc:sldMkLst>
          <pc:docMk/>
          <pc:sldMk cId="2547787707" sldId="447"/>
        </pc:sldMkLst>
      </pc:sldChg>
      <pc:sldChg chg="addSp delSp modSp del mod modNotesTx">
        <pc:chgData name="ZIXUAN ZHANG" userId="f7817282-58d6-48d4-b1c7-6dd5779d146e" providerId="ADAL" clId="{A570C903-6E54-4925-B757-6E3CD89495CB}" dt="2024-08-29T23:26:49.974" v="6160" actId="47"/>
        <pc:sldMkLst>
          <pc:docMk/>
          <pc:sldMk cId="2164689798" sldId="449"/>
        </pc:sldMkLst>
        <pc:spChg chg="mod">
          <ac:chgData name="ZIXUAN ZHANG" userId="f7817282-58d6-48d4-b1c7-6dd5779d146e" providerId="ADAL" clId="{A570C903-6E54-4925-B757-6E3CD89495CB}" dt="2024-08-07T08:37:32.554" v="93" actId="1076"/>
          <ac:spMkLst>
            <pc:docMk/>
            <pc:sldMk cId="2164689798" sldId="449"/>
            <ac:spMk id="2" creationId="{00000000-0000-0000-0000-000000000000}"/>
          </ac:spMkLst>
        </pc:spChg>
        <pc:spChg chg="mod">
          <ac:chgData name="ZIXUAN ZHANG" userId="f7817282-58d6-48d4-b1c7-6dd5779d146e" providerId="ADAL" clId="{A570C903-6E54-4925-B757-6E3CD89495CB}" dt="2024-08-27T04:20:42.905" v="5135"/>
          <ac:spMkLst>
            <pc:docMk/>
            <pc:sldMk cId="2164689798" sldId="449"/>
            <ac:spMk id="4" creationId="{00000000-0000-0000-0000-000000000000}"/>
          </ac:spMkLst>
        </pc:spChg>
        <pc:spChg chg="mod">
          <ac:chgData name="ZIXUAN ZHANG" userId="f7817282-58d6-48d4-b1c7-6dd5779d146e" providerId="ADAL" clId="{A570C903-6E54-4925-B757-6E3CD89495CB}" dt="2024-08-07T08:40:35.916" v="98" actId="1076"/>
          <ac:spMkLst>
            <pc:docMk/>
            <pc:sldMk cId="2164689798" sldId="449"/>
            <ac:spMk id="8" creationId="{3D946809-15D1-79C2-C6A0-BDC423C134D0}"/>
          </ac:spMkLst>
        </pc:spChg>
        <pc:spChg chg="add mod">
          <ac:chgData name="ZIXUAN ZHANG" userId="f7817282-58d6-48d4-b1c7-6dd5779d146e" providerId="ADAL" clId="{A570C903-6E54-4925-B757-6E3CD89495CB}" dt="2024-08-07T08:40:35.916" v="98" actId="1076"/>
          <ac:spMkLst>
            <pc:docMk/>
            <pc:sldMk cId="2164689798" sldId="449"/>
            <ac:spMk id="9" creationId="{CD938F96-211D-18EF-8841-FBEE2B205926}"/>
          </ac:spMkLst>
        </pc:spChg>
        <pc:spChg chg="add mod">
          <ac:chgData name="ZIXUAN ZHANG" userId="f7817282-58d6-48d4-b1c7-6dd5779d146e" providerId="ADAL" clId="{A570C903-6E54-4925-B757-6E3CD89495CB}" dt="2024-08-26T01:13:16.079" v="2333" actId="14100"/>
          <ac:spMkLst>
            <pc:docMk/>
            <pc:sldMk cId="2164689798" sldId="449"/>
            <ac:spMk id="10" creationId="{8F8D0C2C-3E4D-B7FA-C941-A8B3BEE951BD}"/>
          </ac:spMkLst>
        </pc:spChg>
        <pc:spChg chg="add mod">
          <ac:chgData name="ZIXUAN ZHANG" userId="f7817282-58d6-48d4-b1c7-6dd5779d146e" providerId="ADAL" clId="{A570C903-6E54-4925-B757-6E3CD89495CB}" dt="2024-08-07T08:40:35.916" v="98" actId="1076"/>
          <ac:spMkLst>
            <pc:docMk/>
            <pc:sldMk cId="2164689798" sldId="449"/>
            <ac:spMk id="12" creationId="{FE79D454-E6AA-DBDE-E0AB-591002FB989C}"/>
          </ac:spMkLst>
        </pc:spChg>
        <pc:spChg chg="add mod">
          <ac:chgData name="ZIXUAN ZHANG" userId="f7817282-58d6-48d4-b1c7-6dd5779d146e" providerId="ADAL" clId="{A570C903-6E54-4925-B757-6E3CD89495CB}" dt="2024-08-07T08:40:35.916" v="98" actId="1076"/>
          <ac:spMkLst>
            <pc:docMk/>
            <pc:sldMk cId="2164689798" sldId="449"/>
            <ac:spMk id="13" creationId="{314F0223-FE28-BC84-C44E-DCDC6D2E2744}"/>
          </ac:spMkLst>
        </pc:spChg>
        <pc:spChg chg="add mod">
          <ac:chgData name="ZIXUAN ZHANG" userId="f7817282-58d6-48d4-b1c7-6dd5779d146e" providerId="ADAL" clId="{A570C903-6E54-4925-B757-6E3CD89495CB}" dt="2024-08-07T08:40:35.916" v="98" actId="1076"/>
          <ac:spMkLst>
            <pc:docMk/>
            <pc:sldMk cId="2164689798" sldId="449"/>
            <ac:spMk id="14" creationId="{73FE3643-0E61-EC27-5D58-57CA12D70EB2}"/>
          </ac:spMkLst>
        </pc:spChg>
        <pc:spChg chg="add mod">
          <ac:chgData name="ZIXUAN ZHANG" userId="f7817282-58d6-48d4-b1c7-6dd5779d146e" providerId="ADAL" clId="{A570C903-6E54-4925-B757-6E3CD89495CB}" dt="2024-08-07T08:40:35.916" v="98" actId="1076"/>
          <ac:spMkLst>
            <pc:docMk/>
            <pc:sldMk cId="2164689798" sldId="449"/>
            <ac:spMk id="15" creationId="{011F40C8-5172-DCEC-69D8-B99BC9CFE088}"/>
          </ac:spMkLst>
        </pc:spChg>
        <pc:spChg chg="add mod">
          <ac:chgData name="ZIXUAN ZHANG" userId="f7817282-58d6-48d4-b1c7-6dd5779d146e" providerId="ADAL" clId="{A570C903-6E54-4925-B757-6E3CD89495CB}" dt="2024-08-07T08:40:35.916" v="98" actId="1076"/>
          <ac:spMkLst>
            <pc:docMk/>
            <pc:sldMk cId="2164689798" sldId="449"/>
            <ac:spMk id="16" creationId="{EBC71345-203C-CE9A-0429-82D994DBB570}"/>
          </ac:spMkLst>
        </pc:spChg>
        <pc:spChg chg="add mod">
          <ac:chgData name="ZIXUAN ZHANG" userId="f7817282-58d6-48d4-b1c7-6dd5779d146e" providerId="ADAL" clId="{A570C903-6E54-4925-B757-6E3CD89495CB}" dt="2024-08-07T08:40:35.916" v="98" actId="1076"/>
          <ac:spMkLst>
            <pc:docMk/>
            <pc:sldMk cId="2164689798" sldId="449"/>
            <ac:spMk id="17" creationId="{4A04B686-FA0E-2881-B65C-CEC057D3021D}"/>
          </ac:spMkLst>
        </pc:spChg>
        <pc:spChg chg="add mod">
          <ac:chgData name="ZIXUAN ZHANG" userId="f7817282-58d6-48d4-b1c7-6dd5779d146e" providerId="ADAL" clId="{A570C903-6E54-4925-B757-6E3CD89495CB}" dt="2024-08-07T08:40:35.916" v="98" actId="1076"/>
          <ac:spMkLst>
            <pc:docMk/>
            <pc:sldMk cId="2164689798" sldId="449"/>
            <ac:spMk id="18" creationId="{96A8BBC7-4FA2-D013-C536-C0DD02D5C09B}"/>
          </ac:spMkLst>
        </pc:spChg>
        <pc:spChg chg="add mod">
          <ac:chgData name="ZIXUAN ZHANG" userId="f7817282-58d6-48d4-b1c7-6dd5779d146e" providerId="ADAL" clId="{A570C903-6E54-4925-B757-6E3CD89495CB}" dt="2024-08-07T08:40:35.916" v="98" actId="1076"/>
          <ac:spMkLst>
            <pc:docMk/>
            <pc:sldMk cId="2164689798" sldId="449"/>
            <ac:spMk id="19" creationId="{65786C45-94D3-F1CD-8480-84782745E1BD}"/>
          </ac:spMkLst>
        </pc:spChg>
        <pc:spChg chg="add mod">
          <ac:chgData name="ZIXUAN ZHANG" userId="f7817282-58d6-48d4-b1c7-6dd5779d146e" providerId="ADAL" clId="{A570C903-6E54-4925-B757-6E3CD89495CB}" dt="2024-08-07T08:40:35.916" v="98" actId="1076"/>
          <ac:spMkLst>
            <pc:docMk/>
            <pc:sldMk cId="2164689798" sldId="449"/>
            <ac:spMk id="20" creationId="{B4BA8A27-9152-6687-8A2C-3068D6573B0B}"/>
          </ac:spMkLst>
        </pc:spChg>
        <pc:spChg chg="add mod">
          <ac:chgData name="ZIXUAN ZHANG" userId="f7817282-58d6-48d4-b1c7-6dd5779d146e" providerId="ADAL" clId="{A570C903-6E54-4925-B757-6E3CD89495CB}" dt="2024-08-07T08:40:35.916" v="98" actId="1076"/>
          <ac:spMkLst>
            <pc:docMk/>
            <pc:sldMk cId="2164689798" sldId="449"/>
            <ac:spMk id="21" creationId="{33B75E38-0233-65A4-1088-E901F8D0E94F}"/>
          </ac:spMkLst>
        </pc:spChg>
        <pc:spChg chg="add mod">
          <ac:chgData name="ZIXUAN ZHANG" userId="f7817282-58d6-48d4-b1c7-6dd5779d146e" providerId="ADAL" clId="{A570C903-6E54-4925-B757-6E3CD89495CB}" dt="2024-08-07T08:40:35.916" v="98" actId="1076"/>
          <ac:spMkLst>
            <pc:docMk/>
            <pc:sldMk cId="2164689798" sldId="449"/>
            <ac:spMk id="26" creationId="{44AE62E8-AB68-4435-1FE0-25D0BD77D01F}"/>
          </ac:spMkLst>
        </pc:spChg>
        <pc:spChg chg="add mod">
          <ac:chgData name="ZIXUAN ZHANG" userId="f7817282-58d6-48d4-b1c7-6dd5779d146e" providerId="ADAL" clId="{A570C903-6E54-4925-B757-6E3CD89495CB}" dt="2024-08-07T08:40:35.916" v="98" actId="1076"/>
          <ac:spMkLst>
            <pc:docMk/>
            <pc:sldMk cId="2164689798" sldId="449"/>
            <ac:spMk id="27" creationId="{130EC14D-8C73-E1E3-4080-4A469F6E0DCA}"/>
          </ac:spMkLst>
        </pc:spChg>
        <pc:spChg chg="add mod">
          <ac:chgData name="ZIXUAN ZHANG" userId="f7817282-58d6-48d4-b1c7-6dd5779d146e" providerId="ADAL" clId="{A570C903-6E54-4925-B757-6E3CD89495CB}" dt="2024-08-07T08:40:35.916" v="98" actId="1076"/>
          <ac:spMkLst>
            <pc:docMk/>
            <pc:sldMk cId="2164689798" sldId="449"/>
            <ac:spMk id="28" creationId="{0F6213AB-C8F8-D8ED-3319-3DEA6CDF4837}"/>
          </ac:spMkLst>
        </pc:spChg>
        <pc:spChg chg="add mod">
          <ac:chgData name="ZIXUAN ZHANG" userId="f7817282-58d6-48d4-b1c7-6dd5779d146e" providerId="ADAL" clId="{A570C903-6E54-4925-B757-6E3CD89495CB}" dt="2024-08-07T08:40:35.916" v="98" actId="1076"/>
          <ac:spMkLst>
            <pc:docMk/>
            <pc:sldMk cId="2164689798" sldId="449"/>
            <ac:spMk id="29" creationId="{8B7D4C1A-096D-082B-35D6-A91E6405F223}"/>
          </ac:spMkLst>
        </pc:spChg>
        <pc:spChg chg="add mod">
          <ac:chgData name="ZIXUAN ZHANG" userId="f7817282-58d6-48d4-b1c7-6dd5779d146e" providerId="ADAL" clId="{A570C903-6E54-4925-B757-6E3CD89495CB}" dt="2024-08-07T09:16:25.666" v="395" actId="1076"/>
          <ac:spMkLst>
            <pc:docMk/>
            <pc:sldMk cId="2164689798" sldId="449"/>
            <ac:spMk id="30" creationId="{727F6B5D-24BF-9376-D14F-EFDE8B3FA9CF}"/>
          </ac:spMkLst>
        </pc:spChg>
        <pc:spChg chg="add mod">
          <ac:chgData name="ZIXUAN ZHANG" userId="f7817282-58d6-48d4-b1c7-6dd5779d146e" providerId="ADAL" clId="{A570C903-6E54-4925-B757-6E3CD89495CB}" dt="2024-08-07T08:50:44.689" v="255" actId="20577"/>
          <ac:spMkLst>
            <pc:docMk/>
            <pc:sldMk cId="2164689798" sldId="449"/>
            <ac:spMk id="31" creationId="{951B2B29-127E-8482-EC27-D179BBDEF61C}"/>
          </ac:spMkLst>
        </pc:spChg>
        <pc:spChg chg="add mod">
          <ac:chgData name="ZIXUAN ZHANG" userId="f7817282-58d6-48d4-b1c7-6dd5779d146e" providerId="ADAL" clId="{A570C903-6E54-4925-B757-6E3CD89495CB}" dt="2024-08-07T08:51:46.905" v="278" actId="1076"/>
          <ac:spMkLst>
            <pc:docMk/>
            <pc:sldMk cId="2164689798" sldId="449"/>
            <ac:spMk id="32" creationId="{98202D93-808D-1059-AA87-A8802302F855}"/>
          </ac:spMkLst>
        </pc:spChg>
        <pc:spChg chg="add mod">
          <ac:chgData name="ZIXUAN ZHANG" userId="f7817282-58d6-48d4-b1c7-6dd5779d146e" providerId="ADAL" clId="{A570C903-6E54-4925-B757-6E3CD89495CB}" dt="2024-08-07T08:52:49.757" v="284" actId="1582"/>
          <ac:spMkLst>
            <pc:docMk/>
            <pc:sldMk cId="2164689798" sldId="449"/>
            <ac:spMk id="33" creationId="{77FAB1EF-C452-D8EB-88A0-957FCC280E67}"/>
          </ac:spMkLst>
        </pc:spChg>
        <pc:spChg chg="mod">
          <ac:chgData name="ZIXUAN ZHANG" userId="f7817282-58d6-48d4-b1c7-6dd5779d146e" providerId="ADAL" clId="{A570C903-6E54-4925-B757-6E3CD89495CB}" dt="2024-08-07T09:16:06.573" v="391" actId="1076"/>
          <ac:spMkLst>
            <pc:docMk/>
            <pc:sldMk cId="2164689798" sldId="449"/>
            <ac:spMk id="34" creationId="{341E503F-DD26-AB09-41D9-F9BA97D0549D}"/>
          </ac:spMkLst>
        </pc:spChg>
        <pc:spChg chg="add mod">
          <ac:chgData name="ZIXUAN ZHANG" userId="f7817282-58d6-48d4-b1c7-6dd5779d146e" providerId="ADAL" clId="{A570C903-6E54-4925-B757-6E3CD89495CB}" dt="2024-08-26T01:09:00.330" v="2316" actId="1076"/>
          <ac:spMkLst>
            <pc:docMk/>
            <pc:sldMk cId="2164689798" sldId="449"/>
            <ac:spMk id="35" creationId="{0D255D53-0DCD-B192-529C-5BB653ABA828}"/>
          </ac:spMkLst>
        </pc:spChg>
        <pc:spChg chg="add mod">
          <ac:chgData name="ZIXUAN ZHANG" userId="f7817282-58d6-48d4-b1c7-6dd5779d146e" providerId="ADAL" clId="{A570C903-6E54-4925-B757-6E3CD89495CB}" dt="2024-08-07T09:16:00.129" v="389" actId="1076"/>
          <ac:spMkLst>
            <pc:docMk/>
            <pc:sldMk cId="2164689798" sldId="449"/>
            <ac:spMk id="37" creationId="{57BF2C72-A380-9E9E-AC5A-45A70767E352}"/>
          </ac:spMkLst>
        </pc:spChg>
        <pc:spChg chg="add mod">
          <ac:chgData name="ZIXUAN ZHANG" userId="f7817282-58d6-48d4-b1c7-6dd5779d146e" providerId="ADAL" clId="{A570C903-6E54-4925-B757-6E3CD89495CB}" dt="2024-08-07T09:16:00.129" v="389" actId="1076"/>
          <ac:spMkLst>
            <pc:docMk/>
            <pc:sldMk cId="2164689798" sldId="449"/>
            <ac:spMk id="42" creationId="{0073E0C8-B5C0-14F1-1449-A3E2E6C5D094}"/>
          </ac:spMkLst>
        </pc:spChg>
        <pc:spChg chg="add mod">
          <ac:chgData name="ZIXUAN ZHANG" userId="f7817282-58d6-48d4-b1c7-6dd5779d146e" providerId="ADAL" clId="{A570C903-6E54-4925-B757-6E3CD89495CB}" dt="2024-08-07T09:16:00.129" v="389" actId="1076"/>
          <ac:spMkLst>
            <pc:docMk/>
            <pc:sldMk cId="2164689798" sldId="449"/>
            <ac:spMk id="43" creationId="{232616CF-BA41-F339-8C88-F15841EDE7CC}"/>
          </ac:spMkLst>
        </pc:spChg>
        <pc:spChg chg="add mod">
          <ac:chgData name="ZIXUAN ZHANG" userId="f7817282-58d6-48d4-b1c7-6dd5779d146e" providerId="ADAL" clId="{A570C903-6E54-4925-B757-6E3CD89495CB}" dt="2024-08-07T09:16:00.129" v="389" actId="1076"/>
          <ac:spMkLst>
            <pc:docMk/>
            <pc:sldMk cId="2164689798" sldId="449"/>
            <ac:spMk id="44" creationId="{362F76A9-6597-E679-A7CE-2337E97996BE}"/>
          </ac:spMkLst>
        </pc:spChg>
        <pc:spChg chg="add mod">
          <ac:chgData name="ZIXUAN ZHANG" userId="f7817282-58d6-48d4-b1c7-6dd5779d146e" providerId="ADAL" clId="{A570C903-6E54-4925-B757-6E3CD89495CB}" dt="2024-08-07T09:16:00.129" v="389" actId="1076"/>
          <ac:spMkLst>
            <pc:docMk/>
            <pc:sldMk cId="2164689798" sldId="449"/>
            <ac:spMk id="46" creationId="{C60CFEC3-6599-F993-D585-CA5C0FBFFE5E}"/>
          </ac:spMkLst>
        </pc:spChg>
        <pc:spChg chg="add mod">
          <ac:chgData name="ZIXUAN ZHANG" userId="f7817282-58d6-48d4-b1c7-6dd5779d146e" providerId="ADAL" clId="{A570C903-6E54-4925-B757-6E3CD89495CB}" dt="2024-08-07T09:16:00.129" v="389" actId="1076"/>
          <ac:spMkLst>
            <pc:docMk/>
            <pc:sldMk cId="2164689798" sldId="449"/>
            <ac:spMk id="48" creationId="{26FB35BC-42EF-BBEC-66CD-61BE8A012D17}"/>
          </ac:spMkLst>
        </pc:spChg>
        <pc:spChg chg="add mod">
          <ac:chgData name="ZIXUAN ZHANG" userId="f7817282-58d6-48d4-b1c7-6dd5779d146e" providerId="ADAL" clId="{A570C903-6E54-4925-B757-6E3CD89495CB}" dt="2024-08-07T09:16:00.129" v="389" actId="1076"/>
          <ac:spMkLst>
            <pc:docMk/>
            <pc:sldMk cId="2164689798" sldId="449"/>
            <ac:spMk id="57" creationId="{5E9DDFE2-D4DA-C7BA-9438-C53F70DEA09A}"/>
          </ac:spMkLst>
        </pc:spChg>
        <pc:spChg chg="add mod">
          <ac:chgData name="ZIXUAN ZHANG" userId="f7817282-58d6-48d4-b1c7-6dd5779d146e" providerId="ADAL" clId="{A570C903-6E54-4925-B757-6E3CD89495CB}" dt="2024-08-07T09:16:00.129" v="389" actId="1076"/>
          <ac:spMkLst>
            <pc:docMk/>
            <pc:sldMk cId="2164689798" sldId="449"/>
            <ac:spMk id="61" creationId="{D7DD8D34-5AFC-BCBA-A04A-B5F47557534F}"/>
          </ac:spMkLst>
        </pc:spChg>
        <pc:spChg chg="add mod">
          <ac:chgData name="ZIXUAN ZHANG" userId="f7817282-58d6-48d4-b1c7-6dd5779d146e" providerId="ADAL" clId="{A570C903-6E54-4925-B757-6E3CD89495CB}" dt="2024-08-07T09:16:00.129" v="389" actId="1076"/>
          <ac:spMkLst>
            <pc:docMk/>
            <pc:sldMk cId="2164689798" sldId="449"/>
            <ac:spMk id="64" creationId="{E5E693F7-D438-D381-755C-38B790233A32}"/>
          </ac:spMkLst>
        </pc:spChg>
        <pc:spChg chg="add mod">
          <ac:chgData name="ZIXUAN ZHANG" userId="f7817282-58d6-48d4-b1c7-6dd5779d146e" providerId="ADAL" clId="{A570C903-6E54-4925-B757-6E3CD89495CB}" dt="2024-08-07T09:16:00.129" v="389" actId="1076"/>
          <ac:spMkLst>
            <pc:docMk/>
            <pc:sldMk cId="2164689798" sldId="449"/>
            <ac:spMk id="65" creationId="{86AEDC58-5FBD-E88D-09A0-30689831A992}"/>
          </ac:spMkLst>
        </pc:spChg>
        <pc:spChg chg="add mod">
          <ac:chgData name="ZIXUAN ZHANG" userId="f7817282-58d6-48d4-b1c7-6dd5779d146e" providerId="ADAL" clId="{A570C903-6E54-4925-B757-6E3CD89495CB}" dt="2024-08-07T09:16:00.129" v="389" actId="1076"/>
          <ac:spMkLst>
            <pc:docMk/>
            <pc:sldMk cId="2164689798" sldId="449"/>
            <ac:spMk id="68" creationId="{3554F6E2-82A9-B299-04C4-E1B1A6691EDF}"/>
          </ac:spMkLst>
        </pc:spChg>
        <pc:spChg chg="add mod">
          <ac:chgData name="ZIXUAN ZHANG" userId="f7817282-58d6-48d4-b1c7-6dd5779d146e" providerId="ADAL" clId="{A570C903-6E54-4925-B757-6E3CD89495CB}" dt="2024-08-07T09:16:00.129" v="389" actId="1076"/>
          <ac:spMkLst>
            <pc:docMk/>
            <pc:sldMk cId="2164689798" sldId="449"/>
            <ac:spMk id="69" creationId="{F01EFDE4-D104-1FA3-4C41-D97FF6AB3D07}"/>
          </ac:spMkLst>
        </pc:spChg>
        <pc:picChg chg="add mod">
          <ac:chgData name="ZIXUAN ZHANG" userId="f7817282-58d6-48d4-b1c7-6dd5779d146e" providerId="ADAL" clId="{A570C903-6E54-4925-B757-6E3CD89495CB}" dt="2024-08-07T09:16:29.131" v="396" actId="1076"/>
          <ac:picMkLst>
            <pc:docMk/>
            <pc:sldMk cId="2164689798" sldId="449"/>
            <ac:picMk id="11" creationId="{896A3EFD-07E2-113D-614B-099BC9248834}"/>
          </ac:picMkLst>
        </pc:picChg>
        <pc:picChg chg="add del mod">
          <ac:chgData name="ZIXUAN ZHANG" userId="f7817282-58d6-48d4-b1c7-6dd5779d146e" providerId="ADAL" clId="{A570C903-6E54-4925-B757-6E3CD89495CB}" dt="2024-08-29T01:48:48.810" v="5437" actId="21"/>
          <ac:picMkLst>
            <pc:docMk/>
            <pc:sldMk cId="2164689798" sldId="449"/>
            <ac:picMk id="22" creationId="{E0D2FFE4-B254-60B8-DADD-402D1878B24D}"/>
          </ac:picMkLst>
        </pc:picChg>
        <pc:picChg chg="add mod">
          <ac:chgData name="ZIXUAN ZHANG" userId="f7817282-58d6-48d4-b1c7-6dd5779d146e" providerId="ADAL" clId="{A570C903-6E54-4925-B757-6E3CD89495CB}" dt="2024-08-27T10:09:32.981" v="5222" actId="1076"/>
          <ac:picMkLst>
            <pc:docMk/>
            <pc:sldMk cId="2164689798" sldId="449"/>
            <ac:picMk id="1026" creationId="{F12BA84A-FAA4-0FB2-EAA3-305845109133}"/>
          </ac:picMkLst>
        </pc:picChg>
        <pc:cxnChg chg="mod">
          <ac:chgData name="ZIXUAN ZHANG" userId="f7817282-58d6-48d4-b1c7-6dd5779d146e" providerId="ADAL" clId="{A570C903-6E54-4925-B757-6E3CD89495CB}" dt="2024-08-07T08:40:35.916" v="98" actId="1076"/>
          <ac:cxnSpMkLst>
            <pc:docMk/>
            <pc:sldMk cId="2164689798" sldId="449"/>
            <ac:cxnSpMk id="5" creationId="{DD513C24-4F2B-F624-40A6-8061EBC96F73}"/>
          </ac:cxnSpMkLst>
        </pc:cxnChg>
        <pc:cxnChg chg="add mod">
          <ac:chgData name="ZIXUAN ZHANG" userId="f7817282-58d6-48d4-b1c7-6dd5779d146e" providerId="ADAL" clId="{A570C903-6E54-4925-B757-6E3CD89495CB}" dt="2024-08-07T08:40:35.916" v="98" actId="1076"/>
          <ac:cxnSpMkLst>
            <pc:docMk/>
            <pc:sldMk cId="2164689798" sldId="449"/>
            <ac:cxnSpMk id="6" creationId="{03F7762D-1FE4-2842-B4E1-5F5B6DBE490A}"/>
          </ac:cxnSpMkLst>
        </pc:cxnChg>
        <pc:cxnChg chg="add mod">
          <ac:chgData name="ZIXUAN ZHANG" userId="f7817282-58d6-48d4-b1c7-6dd5779d146e" providerId="ADAL" clId="{A570C903-6E54-4925-B757-6E3CD89495CB}" dt="2024-08-07T09:16:11.797" v="393" actId="14100"/>
          <ac:cxnSpMkLst>
            <pc:docMk/>
            <pc:sldMk cId="2164689798" sldId="449"/>
            <ac:cxnSpMk id="7" creationId="{F06857D7-5A1B-CDA0-4166-7172760431E1}"/>
          </ac:cxnSpMkLst>
        </pc:cxnChg>
        <pc:cxnChg chg="mod">
          <ac:chgData name="ZIXUAN ZHANG" userId="f7817282-58d6-48d4-b1c7-6dd5779d146e" providerId="ADAL" clId="{A570C903-6E54-4925-B757-6E3CD89495CB}" dt="2024-08-07T08:40:35.916" v="98" actId="1076"/>
          <ac:cxnSpMkLst>
            <pc:docMk/>
            <pc:sldMk cId="2164689798" sldId="449"/>
            <ac:cxnSpMk id="23" creationId="{C9191B83-0261-C397-B407-9CCD02B798F7}"/>
          </ac:cxnSpMkLst>
        </pc:cxnChg>
        <pc:cxnChg chg="add mod">
          <ac:chgData name="ZIXUAN ZHANG" userId="f7817282-58d6-48d4-b1c7-6dd5779d146e" providerId="ADAL" clId="{A570C903-6E54-4925-B757-6E3CD89495CB}" dt="2024-08-07T08:40:35.916" v="98" actId="1076"/>
          <ac:cxnSpMkLst>
            <pc:docMk/>
            <pc:sldMk cId="2164689798" sldId="449"/>
            <ac:cxnSpMk id="24" creationId="{F280F049-8F3D-9BD2-917E-0F87E21FBFC2}"/>
          </ac:cxnSpMkLst>
        </pc:cxnChg>
        <pc:cxnChg chg="add mod">
          <ac:chgData name="ZIXUAN ZHANG" userId="f7817282-58d6-48d4-b1c7-6dd5779d146e" providerId="ADAL" clId="{A570C903-6E54-4925-B757-6E3CD89495CB}" dt="2024-08-07T09:16:23.406" v="394" actId="14100"/>
          <ac:cxnSpMkLst>
            <pc:docMk/>
            <pc:sldMk cId="2164689798" sldId="449"/>
            <ac:cxnSpMk id="25" creationId="{7AE4321B-6A65-F097-42B7-1089A0E84C71}"/>
          </ac:cxnSpMkLst>
        </pc:cxnChg>
        <pc:cxnChg chg="add mod">
          <ac:chgData name="ZIXUAN ZHANG" userId="f7817282-58d6-48d4-b1c7-6dd5779d146e" providerId="ADAL" clId="{A570C903-6E54-4925-B757-6E3CD89495CB}" dt="2024-08-07T09:16:00.129" v="389" actId="1076"/>
          <ac:cxnSpMkLst>
            <pc:docMk/>
            <pc:sldMk cId="2164689798" sldId="449"/>
            <ac:cxnSpMk id="36" creationId="{83225A8B-D7C3-B605-866E-60C7F130AB99}"/>
          </ac:cxnSpMkLst>
        </pc:cxnChg>
        <pc:cxnChg chg="add mod">
          <ac:chgData name="ZIXUAN ZHANG" userId="f7817282-58d6-48d4-b1c7-6dd5779d146e" providerId="ADAL" clId="{A570C903-6E54-4925-B757-6E3CD89495CB}" dt="2024-08-07T09:16:00.129" v="389" actId="1076"/>
          <ac:cxnSpMkLst>
            <pc:docMk/>
            <pc:sldMk cId="2164689798" sldId="449"/>
            <ac:cxnSpMk id="38" creationId="{8992A5E9-7BE3-BC02-D8A0-C52BF4A0D827}"/>
          </ac:cxnSpMkLst>
        </pc:cxnChg>
        <pc:cxnChg chg="add mod">
          <ac:chgData name="ZIXUAN ZHANG" userId="f7817282-58d6-48d4-b1c7-6dd5779d146e" providerId="ADAL" clId="{A570C903-6E54-4925-B757-6E3CD89495CB}" dt="2024-08-07T09:16:00.129" v="389" actId="1076"/>
          <ac:cxnSpMkLst>
            <pc:docMk/>
            <pc:sldMk cId="2164689798" sldId="449"/>
            <ac:cxnSpMk id="40" creationId="{BA579487-34EC-D0DC-23D8-05575FC36BEF}"/>
          </ac:cxnSpMkLst>
        </pc:cxnChg>
        <pc:cxnChg chg="mod">
          <ac:chgData name="ZIXUAN ZHANG" userId="f7817282-58d6-48d4-b1c7-6dd5779d146e" providerId="ADAL" clId="{A570C903-6E54-4925-B757-6E3CD89495CB}" dt="2024-08-07T09:16:00.129" v="389" actId="1076"/>
          <ac:cxnSpMkLst>
            <pc:docMk/>
            <pc:sldMk cId="2164689798" sldId="449"/>
            <ac:cxnSpMk id="41" creationId="{4A937D2B-E0AF-B859-A42A-A13DCC737153}"/>
          </ac:cxnSpMkLst>
        </pc:cxnChg>
        <pc:cxnChg chg="add mod">
          <ac:chgData name="ZIXUAN ZHANG" userId="f7817282-58d6-48d4-b1c7-6dd5779d146e" providerId="ADAL" clId="{A570C903-6E54-4925-B757-6E3CD89495CB}" dt="2024-08-07T09:16:00.129" v="389" actId="1076"/>
          <ac:cxnSpMkLst>
            <pc:docMk/>
            <pc:sldMk cId="2164689798" sldId="449"/>
            <ac:cxnSpMk id="47" creationId="{4F8FFAFF-2B0F-C731-B822-0847997CF1EB}"/>
          </ac:cxnSpMkLst>
        </pc:cxnChg>
        <pc:cxnChg chg="add mod">
          <ac:chgData name="ZIXUAN ZHANG" userId="f7817282-58d6-48d4-b1c7-6dd5779d146e" providerId="ADAL" clId="{A570C903-6E54-4925-B757-6E3CD89495CB}" dt="2024-08-07T09:16:00.129" v="389" actId="1076"/>
          <ac:cxnSpMkLst>
            <pc:docMk/>
            <pc:sldMk cId="2164689798" sldId="449"/>
            <ac:cxnSpMk id="49" creationId="{81830FC9-ED44-4E6D-79A8-C3886A86B4F2}"/>
          </ac:cxnSpMkLst>
        </pc:cxnChg>
        <pc:cxnChg chg="add mod">
          <ac:chgData name="ZIXUAN ZHANG" userId="f7817282-58d6-48d4-b1c7-6dd5779d146e" providerId="ADAL" clId="{A570C903-6E54-4925-B757-6E3CD89495CB}" dt="2024-08-07T09:16:00.129" v="389" actId="1076"/>
          <ac:cxnSpMkLst>
            <pc:docMk/>
            <pc:sldMk cId="2164689798" sldId="449"/>
            <ac:cxnSpMk id="51" creationId="{5A670579-7159-A321-55D3-012D63B7F6F2}"/>
          </ac:cxnSpMkLst>
        </pc:cxnChg>
        <pc:cxnChg chg="add mod">
          <ac:chgData name="ZIXUAN ZHANG" userId="f7817282-58d6-48d4-b1c7-6dd5779d146e" providerId="ADAL" clId="{A570C903-6E54-4925-B757-6E3CD89495CB}" dt="2024-08-07T09:16:00.129" v="389" actId="1076"/>
          <ac:cxnSpMkLst>
            <pc:docMk/>
            <pc:sldMk cId="2164689798" sldId="449"/>
            <ac:cxnSpMk id="52" creationId="{EFAD288E-1B81-1AA4-1DCD-BD89E9651D21}"/>
          </ac:cxnSpMkLst>
        </pc:cxnChg>
        <pc:cxnChg chg="add mod">
          <ac:chgData name="ZIXUAN ZHANG" userId="f7817282-58d6-48d4-b1c7-6dd5779d146e" providerId="ADAL" clId="{A570C903-6E54-4925-B757-6E3CD89495CB}" dt="2024-08-07T09:16:00.129" v="389" actId="1076"/>
          <ac:cxnSpMkLst>
            <pc:docMk/>
            <pc:sldMk cId="2164689798" sldId="449"/>
            <ac:cxnSpMk id="53" creationId="{FF97F8E8-E268-9C8C-9FD7-5D065CBCF776}"/>
          </ac:cxnSpMkLst>
        </pc:cxnChg>
        <pc:cxnChg chg="add mod">
          <ac:chgData name="ZIXUAN ZHANG" userId="f7817282-58d6-48d4-b1c7-6dd5779d146e" providerId="ADAL" clId="{A570C903-6E54-4925-B757-6E3CD89495CB}" dt="2024-08-07T09:16:00.129" v="389" actId="1076"/>
          <ac:cxnSpMkLst>
            <pc:docMk/>
            <pc:sldMk cId="2164689798" sldId="449"/>
            <ac:cxnSpMk id="54" creationId="{8D9EEC43-22E3-6DB2-DD84-CB46E84DA01C}"/>
          </ac:cxnSpMkLst>
        </pc:cxnChg>
        <pc:cxnChg chg="add mod">
          <ac:chgData name="ZIXUAN ZHANG" userId="f7817282-58d6-48d4-b1c7-6dd5779d146e" providerId="ADAL" clId="{A570C903-6E54-4925-B757-6E3CD89495CB}" dt="2024-08-07T09:16:00.129" v="389" actId="1076"/>
          <ac:cxnSpMkLst>
            <pc:docMk/>
            <pc:sldMk cId="2164689798" sldId="449"/>
            <ac:cxnSpMk id="56" creationId="{9B6C1BE5-977F-427B-AEC0-6E257358B05D}"/>
          </ac:cxnSpMkLst>
        </pc:cxnChg>
        <pc:cxnChg chg="del">
          <ac:chgData name="ZIXUAN ZHANG" userId="f7817282-58d6-48d4-b1c7-6dd5779d146e" providerId="ADAL" clId="{A570C903-6E54-4925-B757-6E3CD89495CB}" dt="2024-08-07T09:04:17.545" v="304" actId="478"/>
          <ac:cxnSpMkLst>
            <pc:docMk/>
            <pc:sldMk cId="2164689798" sldId="449"/>
            <ac:cxnSpMk id="60" creationId="{C48B4C20-B7A2-14AF-5227-D567D9E82DE7}"/>
          </ac:cxnSpMkLst>
        </pc:cxnChg>
        <pc:cxnChg chg="add mod">
          <ac:chgData name="ZIXUAN ZHANG" userId="f7817282-58d6-48d4-b1c7-6dd5779d146e" providerId="ADAL" clId="{A570C903-6E54-4925-B757-6E3CD89495CB}" dt="2024-08-07T04:36:13.998" v="52"/>
          <ac:cxnSpMkLst>
            <pc:docMk/>
            <pc:sldMk cId="2164689798" sldId="449"/>
            <ac:cxnSpMk id="61" creationId="{F872D86A-EDB6-5281-A96C-A654BE2B7E31}"/>
          </ac:cxnSpMkLst>
        </pc:cxnChg>
        <pc:cxnChg chg="add mod">
          <ac:chgData name="ZIXUAN ZHANG" userId="f7817282-58d6-48d4-b1c7-6dd5779d146e" providerId="ADAL" clId="{A570C903-6E54-4925-B757-6E3CD89495CB}" dt="2024-08-07T09:16:00.129" v="389" actId="1076"/>
          <ac:cxnSpMkLst>
            <pc:docMk/>
            <pc:sldMk cId="2164689798" sldId="449"/>
            <ac:cxnSpMk id="62" creationId="{6FDC2D59-CCB5-A2B2-2A8A-11546EACA59E}"/>
          </ac:cxnSpMkLst>
        </pc:cxnChg>
        <pc:cxnChg chg="add mod">
          <ac:chgData name="ZIXUAN ZHANG" userId="f7817282-58d6-48d4-b1c7-6dd5779d146e" providerId="ADAL" clId="{A570C903-6E54-4925-B757-6E3CD89495CB}" dt="2024-08-07T09:16:00.129" v="389" actId="1076"/>
          <ac:cxnSpMkLst>
            <pc:docMk/>
            <pc:sldMk cId="2164689798" sldId="449"/>
            <ac:cxnSpMk id="63" creationId="{7B67D7BC-AF82-8F42-22DC-165F54AF4802}"/>
          </ac:cxnSpMkLst>
        </pc:cxnChg>
      </pc:sldChg>
      <pc:sldChg chg="addSp delSp modSp mod modNotesTx">
        <pc:chgData name="ZIXUAN ZHANG" userId="f7817282-58d6-48d4-b1c7-6dd5779d146e" providerId="ADAL" clId="{A570C903-6E54-4925-B757-6E3CD89495CB}" dt="2024-09-06T01:00:50.525" v="16240" actId="20577"/>
        <pc:sldMkLst>
          <pc:docMk/>
          <pc:sldMk cId="3768774000" sldId="450"/>
        </pc:sldMkLst>
        <pc:spChg chg="mod">
          <ac:chgData name="ZIXUAN ZHANG" userId="f7817282-58d6-48d4-b1c7-6dd5779d146e" providerId="ADAL" clId="{A570C903-6E54-4925-B757-6E3CD89495CB}" dt="2024-09-02T00:04:33.743" v="6357" actId="20577"/>
          <ac:spMkLst>
            <pc:docMk/>
            <pc:sldMk cId="3768774000" sldId="450"/>
            <ac:spMk id="4" creationId="{00000000-0000-0000-0000-000000000000}"/>
          </ac:spMkLst>
        </pc:spChg>
        <pc:graphicFrameChg chg="del mod">
          <ac:chgData name="ZIXUAN ZHANG" userId="f7817282-58d6-48d4-b1c7-6dd5779d146e" providerId="ADAL" clId="{A570C903-6E54-4925-B757-6E3CD89495CB}" dt="2024-08-28T08:20:28.660" v="5225" actId="478"/>
          <ac:graphicFrameMkLst>
            <pc:docMk/>
            <pc:sldMk cId="3768774000" sldId="450"/>
            <ac:graphicFrameMk id="3" creationId="{00000000-0008-0000-0000-000002000000}"/>
          </ac:graphicFrameMkLst>
        </pc:graphicFrameChg>
        <pc:picChg chg="add del mod">
          <ac:chgData name="ZIXUAN ZHANG" userId="f7817282-58d6-48d4-b1c7-6dd5779d146e" providerId="ADAL" clId="{A570C903-6E54-4925-B757-6E3CD89495CB}" dt="2024-08-28T09:03:08.910" v="5239" actId="478"/>
          <ac:picMkLst>
            <pc:docMk/>
            <pc:sldMk cId="3768774000" sldId="450"/>
            <ac:picMk id="6" creationId="{AEB77D47-3A2E-9D47-382C-B623F8847C6A}"/>
          </ac:picMkLst>
        </pc:picChg>
        <pc:picChg chg="add del mod">
          <ac:chgData name="ZIXUAN ZHANG" userId="f7817282-58d6-48d4-b1c7-6dd5779d146e" providerId="ADAL" clId="{A570C903-6E54-4925-B757-6E3CD89495CB}" dt="2024-08-28T09:04:18.401" v="5245" actId="478"/>
          <ac:picMkLst>
            <pc:docMk/>
            <pc:sldMk cId="3768774000" sldId="450"/>
            <ac:picMk id="8" creationId="{6B5116F5-36E1-CA2C-DEB2-F3F9123BE9D4}"/>
          </ac:picMkLst>
        </pc:picChg>
        <pc:picChg chg="add mod">
          <ac:chgData name="ZIXUAN ZHANG" userId="f7817282-58d6-48d4-b1c7-6dd5779d146e" providerId="ADAL" clId="{A570C903-6E54-4925-B757-6E3CD89495CB}" dt="2024-08-28T09:05:25.388" v="5250" actId="1076"/>
          <ac:picMkLst>
            <pc:docMk/>
            <pc:sldMk cId="3768774000" sldId="450"/>
            <ac:picMk id="10" creationId="{14D169A7-4753-AC4C-6CC8-D353B32EC2D4}"/>
          </ac:picMkLst>
        </pc:picChg>
      </pc:sldChg>
      <pc:sldChg chg="addSp delSp modSp add del mod">
        <pc:chgData name="ZIXUAN ZHANG" userId="f7817282-58d6-48d4-b1c7-6dd5779d146e" providerId="ADAL" clId="{A570C903-6E54-4925-B757-6E3CD89495CB}" dt="2024-08-08T23:59:20.941" v="1151" actId="47"/>
        <pc:sldMkLst>
          <pc:docMk/>
          <pc:sldMk cId="3518408714" sldId="451"/>
        </pc:sldMkLst>
        <pc:spChg chg="mod">
          <ac:chgData name="ZIXUAN ZHANG" userId="f7817282-58d6-48d4-b1c7-6dd5779d146e" providerId="ADAL" clId="{A570C903-6E54-4925-B757-6E3CD89495CB}" dt="2024-08-08T23:57:59.571" v="1092" actId="20577"/>
          <ac:spMkLst>
            <pc:docMk/>
            <pc:sldMk cId="3518408714" sldId="451"/>
            <ac:spMk id="2" creationId="{00000000-0000-0000-0000-000000000000}"/>
          </ac:spMkLst>
        </pc:spChg>
        <pc:spChg chg="del mod">
          <ac:chgData name="ZIXUAN ZHANG" userId="f7817282-58d6-48d4-b1c7-6dd5779d146e" providerId="ADAL" clId="{A570C903-6E54-4925-B757-6E3CD89495CB}" dt="2024-08-08T23:59:16.655" v="1150" actId="478"/>
          <ac:spMkLst>
            <pc:docMk/>
            <pc:sldMk cId="3518408714" sldId="451"/>
            <ac:spMk id="4" creationId="{00000000-0000-0000-0000-000000000000}"/>
          </ac:spMkLst>
        </pc:spChg>
        <pc:spChg chg="add mod">
          <ac:chgData name="ZIXUAN ZHANG" userId="f7817282-58d6-48d4-b1c7-6dd5779d146e" providerId="ADAL" clId="{A570C903-6E54-4925-B757-6E3CD89495CB}" dt="2024-08-08T23:59:13.230" v="1148" actId="1076"/>
          <ac:spMkLst>
            <pc:docMk/>
            <pc:sldMk cId="3518408714" sldId="451"/>
            <ac:spMk id="5" creationId="{8A732C14-FC55-ACA1-F28C-2E69B2438429}"/>
          </ac:spMkLst>
        </pc:spChg>
        <pc:graphicFrameChg chg="del">
          <ac:chgData name="ZIXUAN ZHANG" userId="f7817282-58d6-48d4-b1c7-6dd5779d146e" providerId="ADAL" clId="{A570C903-6E54-4925-B757-6E3CD89495CB}" dt="2024-08-08T23:58:04.140" v="1093" actId="478"/>
          <ac:graphicFrameMkLst>
            <pc:docMk/>
            <pc:sldMk cId="3518408714" sldId="451"/>
            <ac:graphicFrameMk id="3" creationId="{00000000-0008-0000-0000-000002000000}"/>
          </ac:graphicFrameMkLst>
        </pc:graphicFrameChg>
      </pc:sldChg>
      <pc:sldChg chg="addSp delSp modSp add mod modNotesTx">
        <pc:chgData name="ZIXUAN ZHANG" userId="f7817282-58d6-48d4-b1c7-6dd5779d146e" providerId="ADAL" clId="{A570C903-6E54-4925-B757-6E3CD89495CB}" dt="2024-09-06T01:03:54.007" v="16357" actId="20577"/>
        <pc:sldMkLst>
          <pc:docMk/>
          <pc:sldMk cId="3822693030" sldId="451"/>
        </pc:sldMkLst>
        <pc:spChg chg="mod">
          <ac:chgData name="ZIXUAN ZHANG" userId="f7817282-58d6-48d4-b1c7-6dd5779d146e" providerId="ADAL" clId="{A570C903-6E54-4925-B757-6E3CD89495CB}" dt="2024-08-09T01:24:00.587" v="1868" actId="20577"/>
          <ac:spMkLst>
            <pc:docMk/>
            <pc:sldMk cId="3822693030" sldId="451"/>
            <ac:spMk id="2" creationId="{00000000-0000-0000-0000-000000000000}"/>
          </ac:spMkLst>
        </pc:spChg>
        <pc:spChg chg="add mod">
          <ac:chgData name="ZIXUAN ZHANG" userId="f7817282-58d6-48d4-b1c7-6dd5779d146e" providerId="ADAL" clId="{A570C903-6E54-4925-B757-6E3CD89495CB}" dt="2024-08-28T09:22:48.252" v="5359" actId="14100"/>
          <ac:spMkLst>
            <pc:docMk/>
            <pc:sldMk cId="3822693030" sldId="451"/>
            <ac:spMk id="3" creationId="{0DA2F144-132F-3C16-F9D4-935952306675}"/>
          </ac:spMkLst>
        </pc:spChg>
        <pc:spChg chg="mod">
          <ac:chgData name="ZIXUAN ZHANG" userId="f7817282-58d6-48d4-b1c7-6dd5779d146e" providerId="ADAL" clId="{A570C903-6E54-4925-B757-6E3CD89495CB}" dt="2024-08-28T09:17:53.477" v="5297"/>
          <ac:spMkLst>
            <pc:docMk/>
            <pc:sldMk cId="3822693030" sldId="451"/>
            <ac:spMk id="4" creationId="{00000000-0000-0000-0000-000000000000}"/>
          </ac:spMkLst>
        </pc:spChg>
        <pc:spChg chg="add mod ord">
          <ac:chgData name="ZIXUAN ZHANG" userId="f7817282-58d6-48d4-b1c7-6dd5779d146e" providerId="ADAL" clId="{A570C903-6E54-4925-B757-6E3CD89495CB}" dt="2024-08-28T09:22:54.202" v="5360" actId="14100"/>
          <ac:spMkLst>
            <pc:docMk/>
            <pc:sldMk cId="3822693030" sldId="451"/>
            <ac:spMk id="5" creationId="{78D16D2C-126D-7C8A-D137-CB96DFEBA612}"/>
          </ac:spMkLst>
        </pc:spChg>
        <pc:spChg chg="add del mod ord">
          <ac:chgData name="ZIXUAN ZHANG" userId="f7817282-58d6-48d4-b1c7-6dd5779d146e" providerId="ADAL" clId="{A570C903-6E54-4925-B757-6E3CD89495CB}" dt="2024-08-09T00:36:40.960" v="1735" actId="478"/>
          <ac:spMkLst>
            <pc:docMk/>
            <pc:sldMk cId="3822693030" sldId="451"/>
            <ac:spMk id="6" creationId="{88C5E408-34BE-3C31-4CE1-4A187070E182}"/>
          </ac:spMkLst>
        </pc:spChg>
        <pc:spChg chg="add del mod">
          <ac:chgData name="ZIXUAN ZHANG" userId="f7817282-58d6-48d4-b1c7-6dd5779d146e" providerId="ADAL" clId="{A570C903-6E54-4925-B757-6E3CD89495CB}" dt="2024-08-09T00:36:43.544" v="1736" actId="478"/>
          <ac:spMkLst>
            <pc:docMk/>
            <pc:sldMk cId="3822693030" sldId="451"/>
            <ac:spMk id="7" creationId="{F87BE7D7-3841-3E21-E2DD-59F0E44AA1EF}"/>
          </ac:spMkLst>
        </pc:spChg>
        <pc:spChg chg="add mod">
          <ac:chgData name="ZIXUAN ZHANG" userId="f7817282-58d6-48d4-b1c7-6dd5779d146e" providerId="ADAL" clId="{A570C903-6E54-4925-B757-6E3CD89495CB}" dt="2024-08-28T09:17:38.441" v="5294" actId="1076"/>
          <ac:spMkLst>
            <pc:docMk/>
            <pc:sldMk cId="3822693030" sldId="451"/>
            <ac:spMk id="8" creationId="{C3B86599-2ACF-E513-4738-708B21A9C704}"/>
          </ac:spMkLst>
        </pc:spChg>
        <pc:spChg chg="add del mod">
          <ac:chgData name="ZIXUAN ZHANG" userId="f7817282-58d6-48d4-b1c7-6dd5779d146e" providerId="ADAL" clId="{A570C903-6E54-4925-B757-6E3CD89495CB}" dt="2024-08-09T00:37:33.175" v="1749" actId="478"/>
          <ac:spMkLst>
            <pc:docMk/>
            <pc:sldMk cId="3822693030" sldId="451"/>
            <ac:spMk id="9" creationId="{965D7002-5171-BA7D-FBD7-36ED141576BB}"/>
          </ac:spMkLst>
        </pc:spChg>
        <pc:spChg chg="add mod">
          <ac:chgData name="ZIXUAN ZHANG" userId="f7817282-58d6-48d4-b1c7-6dd5779d146e" providerId="ADAL" clId="{A570C903-6E54-4925-B757-6E3CD89495CB}" dt="2024-08-29T07:55:22.218" v="6122" actId="1076"/>
          <ac:spMkLst>
            <pc:docMk/>
            <pc:sldMk cId="3822693030" sldId="451"/>
            <ac:spMk id="10" creationId="{14E6F986-371C-AB69-20FF-FC34D4F46450}"/>
          </ac:spMkLst>
        </pc:spChg>
        <pc:spChg chg="add mod">
          <ac:chgData name="ZIXUAN ZHANG" userId="f7817282-58d6-48d4-b1c7-6dd5779d146e" providerId="ADAL" clId="{A570C903-6E54-4925-B757-6E3CD89495CB}" dt="2024-08-29T07:55:28.647" v="6125" actId="1076"/>
          <ac:spMkLst>
            <pc:docMk/>
            <pc:sldMk cId="3822693030" sldId="451"/>
            <ac:spMk id="11" creationId="{88E2D097-A0BA-1887-0027-F6CC77C01739}"/>
          </ac:spMkLst>
        </pc:spChg>
        <pc:spChg chg="add mod">
          <ac:chgData name="ZIXUAN ZHANG" userId="f7817282-58d6-48d4-b1c7-6dd5779d146e" providerId="ADAL" clId="{A570C903-6E54-4925-B757-6E3CD89495CB}" dt="2024-08-29T07:55:37.487" v="6126" actId="1076"/>
          <ac:spMkLst>
            <pc:docMk/>
            <pc:sldMk cId="3822693030" sldId="451"/>
            <ac:spMk id="17" creationId="{615EE90A-8E9B-6416-61DD-FB3262757324}"/>
          </ac:spMkLst>
        </pc:spChg>
        <pc:graphicFrameChg chg="add mod">
          <ac:chgData name="ZIXUAN ZHANG" userId="f7817282-58d6-48d4-b1c7-6dd5779d146e" providerId="ADAL" clId="{A570C903-6E54-4925-B757-6E3CD89495CB}" dt="2024-08-29T07:55:24.647" v="6124" actId="1076"/>
          <ac:graphicFrameMkLst>
            <pc:docMk/>
            <pc:sldMk cId="3822693030" sldId="451"/>
            <ac:graphicFrameMk id="6" creationId="{00000000-0008-0000-0000-000002000000}"/>
          </ac:graphicFrameMkLst>
        </pc:graphicFrameChg>
        <pc:picChg chg="add del">
          <ac:chgData name="ZIXUAN ZHANG" userId="f7817282-58d6-48d4-b1c7-6dd5779d146e" providerId="ADAL" clId="{A570C903-6E54-4925-B757-6E3CD89495CB}" dt="2024-08-28T09:17:49.171" v="5296" actId="22"/>
          <ac:picMkLst>
            <pc:docMk/>
            <pc:sldMk cId="3822693030" sldId="451"/>
            <ac:picMk id="9" creationId="{C862098B-5C5A-AC07-0123-51981796F55C}"/>
          </ac:picMkLst>
        </pc:picChg>
        <pc:cxnChg chg="add mod">
          <ac:chgData name="ZIXUAN ZHANG" userId="f7817282-58d6-48d4-b1c7-6dd5779d146e" providerId="ADAL" clId="{A570C903-6E54-4925-B757-6E3CD89495CB}" dt="2024-08-29T07:55:42.983" v="6127" actId="14100"/>
          <ac:cxnSpMkLst>
            <pc:docMk/>
            <pc:sldMk cId="3822693030" sldId="451"/>
            <ac:cxnSpMk id="13" creationId="{2A2156CA-290E-1CC5-7E19-F98E6AA09E0E}"/>
          </ac:cxnSpMkLst>
        </pc:cxnChg>
      </pc:sldChg>
      <pc:sldChg chg="modSp add del mod">
        <pc:chgData name="ZIXUAN ZHANG" userId="f7817282-58d6-48d4-b1c7-6dd5779d146e" providerId="ADAL" clId="{A570C903-6E54-4925-B757-6E3CD89495CB}" dt="2024-08-26T01:11:58.280" v="2331" actId="47"/>
        <pc:sldMkLst>
          <pc:docMk/>
          <pc:sldMk cId="2196125065" sldId="452"/>
        </pc:sldMkLst>
        <pc:spChg chg="mod">
          <ac:chgData name="ZIXUAN ZHANG" userId="f7817282-58d6-48d4-b1c7-6dd5779d146e" providerId="ADAL" clId="{A570C903-6E54-4925-B757-6E3CD89495CB}" dt="2024-08-26T01:11:35.249" v="2330" actId="15"/>
          <ac:spMkLst>
            <pc:docMk/>
            <pc:sldMk cId="2196125065" sldId="452"/>
            <ac:spMk id="4" creationId="{00000000-0000-0000-0000-000000000000}"/>
          </ac:spMkLst>
        </pc:spChg>
      </pc:sldChg>
      <pc:sldChg chg="addSp delSp modSp add del mod">
        <pc:chgData name="ZIXUAN ZHANG" userId="f7817282-58d6-48d4-b1c7-6dd5779d146e" providerId="ADAL" clId="{A570C903-6E54-4925-B757-6E3CD89495CB}" dt="2024-08-26T04:20:12.923" v="2552" actId="47"/>
        <pc:sldMkLst>
          <pc:docMk/>
          <pc:sldMk cId="2867796799" sldId="452"/>
        </pc:sldMkLst>
        <pc:spChg chg="add del mod">
          <ac:chgData name="ZIXUAN ZHANG" userId="f7817282-58d6-48d4-b1c7-6dd5779d146e" providerId="ADAL" clId="{A570C903-6E54-4925-B757-6E3CD89495CB}" dt="2024-08-26T04:01:28.666" v="2375" actId="478"/>
          <ac:spMkLst>
            <pc:docMk/>
            <pc:sldMk cId="2867796799" sldId="452"/>
            <ac:spMk id="3" creationId="{B654C93F-4498-4AD8-BA10-443BDF1E1559}"/>
          </ac:spMkLst>
        </pc:spChg>
        <pc:spChg chg="add del mod">
          <ac:chgData name="ZIXUAN ZHANG" userId="f7817282-58d6-48d4-b1c7-6dd5779d146e" providerId="ADAL" clId="{A570C903-6E54-4925-B757-6E3CD89495CB}" dt="2024-08-26T04:09:03.342" v="2412" actId="478"/>
          <ac:spMkLst>
            <pc:docMk/>
            <pc:sldMk cId="2867796799" sldId="452"/>
            <ac:spMk id="4" creationId="{2BA52110-1951-D3DE-970C-4921A3180140}"/>
          </ac:spMkLst>
        </pc:spChg>
        <pc:spChg chg="del">
          <ac:chgData name="ZIXUAN ZHANG" userId="f7817282-58d6-48d4-b1c7-6dd5779d146e" providerId="ADAL" clId="{A570C903-6E54-4925-B757-6E3CD89495CB}" dt="2024-08-26T03:59:31.668" v="2372" actId="478"/>
          <ac:spMkLst>
            <pc:docMk/>
            <pc:sldMk cId="2867796799" sldId="452"/>
            <ac:spMk id="6" creationId="{DCC9AB72-673A-99D0-DE7E-6EA228302B54}"/>
          </ac:spMkLst>
        </pc:spChg>
        <pc:spChg chg="add del mod">
          <ac:chgData name="ZIXUAN ZHANG" userId="f7817282-58d6-48d4-b1c7-6dd5779d146e" providerId="ADAL" clId="{A570C903-6E54-4925-B757-6E3CD89495CB}" dt="2024-08-26T04:09:02.026" v="2411" actId="478"/>
          <ac:spMkLst>
            <pc:docMk/>
            <pc:sldMk cId="2867796799" sldId="452"/>
            <ac:spMk id="7" creationId="{27ECDA47-73CE-FFEF-84F5-F175BD8EC0F5}"/>
          </ac:spMkLst>
        </pc:spChg>
        <pc:spChg chg="del">
          <ac:chgData name="ZIXUAN ZHANG" userId="f7817282-58d6-48d4-b1c7-6dd5779d146e" providerId="ADAL" clId="{A570C903-6E54-4925-B757-6E3CD89495CB}" dt="2024-08-26T03:59:31.668" v="2372" actId="478"/>
          <ac:spMkLst>
            <pc:docMk/>
            <pc:sldMk cId="2867796799" sldId="452"/>
            <ac:spMk id="12" creationId="{E0BA3E9E-F96B-AE6C-DC51-010366A0366D}"/>
          </ac:spMkLst>
        </pc:spChg>
        <pc:spChg chg="del">
          <ac:chgData name="ZIXUAN ZHANG" userId="f7817282-58d6-48d4-b1c7-6dd5779d146e" providerId="ADAL" clId="{A570C903-6E54-4925-B757-6E3CD89495CB}" dt="2024-08-26T03:59:31.668" v="2372" actId="478"/>
          <ac:spMkLst>
            <pc:docMk/>
            <pc:sldMk cId="2867796799" sldId="452"/>
            <ac:spMk id="16" creationId="{386DDAFD-A663-4943-F235-9766DB402A7C}"/>
          </ac:spMkLst>
        </pc:spChg>
        <pc:spChg chg="del">
          <ac:chgData name="ZIXUAN ZHANG" userId="f7817282-58d6-48d4-b1c7-6dd5779d146e" providerId="ADAL" clId="{A570C903-6E54-4925-B757-6E3CD89495CB}" dt="2024-08-26T03:59:31.668" v="2372" actId="478"/>
          <ac:spMkLst>
            <pc:docMk/>
            <pc:sldMk cId="2867796799" sldId="452"/>
            <ac:spMk id="17" creationId="{1B04901D-B89C-C6C2-9CD7-E49A6E05714A}"/>
          </ac:spMkLst>
        </pc:spChg>
        <pc:picChg chg="del">
          <ac:chgData name="ZIXUAN ZHANG" userId="f7817282-58d6-48d4-b1c7-6dd5779d146e" providerId="ADAL" clId="{A570C903-6E54-4925-B757-6E3CD89495CB}" dt="2024-08-26T03:59:28.348" v="2371" actId="478"/>
          <ac:picMkLst>
            <pc:docMk/>
            <pc:sldMk cId="2867796799" sldId="452"/>
            <ac:picMk id="5" creationId="{2D066B64-FDD4-FB80-466B-5C935B97A2CD}"/>
          </ac:picMkLst>
        </pc:picChg>
        <pc:picChg chg="add mod">
          <ac:chgData name="ZIXUAN ZHANG" userId="f7817282-58d6-48d4-b1c7-6dd5779d146e" providerId="ADAL" clId="{A570C903-6E54-4925-B757-6E3CD89495CB}" dt="2024-08-26T04:09:27.238" v="2415" actId="1076"/>
          <ac:picMkLst>
            <pc:docMk/>
            <pc:sldMk cId="2867796799" sldId="452"/>
            <ac:picMk id="9" creationId="{E321B8C5-EC89-3B3D-B797-1073A7B985B8}"/>
          </ac:picMkLst>
        </pc:picChg>
      </pc:sldChg>
      <pc:sldChg chg="addSp delSp modSp add mod modNotesTx">
        <pc:chgData name="ZIXUAN ZHANG" userId="f7817282-58d6-48d4-b1c7-6dd5779d146e" providerId="ADAL" clId="{A570C903-6E54-4925-B757-6E3CD89495CB}" dt="2024-09-06T00:19:46.769" v="14770" actId="20577"/>
        <pc:sldMkLst>
          <pc:docMk/>
          <pc:sldMk cId="1330758225" sldId="453"/>
        </pc:sldMkLst>
        <pc:spChg chg="mod">
          <ac:chgData name="ZIXUAN ZHANG" userId="f7817282-58d6-48d4-b1c7-6dd5779d146e" providerId="ADAL" clId="{A570C903-6E54-4925-B757-6E3CD89495CB}" dt="2024-08-26T04:09:58.159" v="2424"/>
          <ac:spMkLst>
            <pc:docMk/>
            <pc:sldMk cId="1330758225" sldId="453"/>
            <ac:spMk id="2" creationId="{00000000-0000-0000-0000-000000000000}"/>
          </ac:spMkLst>
        </pc:spChg>
        <pc:spChg chg="mod">
          <ac:chgData name="ZIXUAN ZHANG" userId="f7817282-58d6-48d4-b1c7-6dd5779d146e" providerId="ADAL" clId="{A570C903-6E54-4925-B757-6E3CD89495CB}" dt="2024-09-04T06:41:10.481" v="11268" actId="255"/>
          <ac:spMkLst>
            <pc:docMk/>
            <pc:sldMk cId="1330758225" sldId="453"/>
            <ac:spMk id="4" creationId="{00000000-0000-0000-0000-000000000000}"/>
          </ac:spMkLst>
        </pc:spChg>
        <pc:spChg chg="add mod">
          <ac:chgData name="ZIXUAN ZHANG" userId="f7817282-58d6-48d4-b1c7-6dd5779d146e" providerId="ADAL" clId="{A570C903-6E54-4925-B757-6E3CD89495CB}" dt="2024-09-04T06:41:29.980" v="11269" actId="1076"/>
          <ac:spMkLst>
            <pc:docMk/>
            <pc:sldMk cId="1330758225" sldId="453"/>
            <ac:spMk id="8" creationId="{17745EEC-719C-2593-BEDF-0AC8C69086FC}"/>
          </ac:spMkLst>
        </pc:spChg>
        <pc:spChg chg="del mod">
          <ac:chgData name="ZIXUAN ZHANG" userId="f7817282-58d6-48d4-b1c7-6dd5779d146e" providerId="ADAL" clId="{A570C903-6E54-4925-B757-6E3CD89495CB}" dt="2024-08-26T04:09:44.350" v="2421" actId="478"/>
          <ac:spMkLst>
            <pc:docMk/>
            <pc:sldMk cId="1330758225" sldId="453"/>
            <ac:spMk id="9" creationId="{28974D31-6A99-29BC-1695-26CDA1FF3D39}"/>
          </ac:spMkLst>
        </pc:spChg>
        <pc:spChg chg="add mod">
          <ac:chgData name="ZIXUAN ZHANG" userId="f7817282-58d6-48d4-b1c7-6dd5779d146e" providerId="ADAL" clId="{A570C903-6E54-4925-B757-6E3CD89495CB}" dt="2024-09-04T06:41:29.980" v="11269" actId="1076"/>
          <ac:spMkLst>
            <pc:docMk/>
            <pc:sldMk cId="1330758225" sldId="453"/>
            <ac:spMk id="10" creationId="{12E5DC19-372A-4FF8-51E6-E8F07C3758C4}"/>
          </ac:spMkLst>
        </pc:spChg>
        <pc:spChg chg="add mod">
          <ac:chgData name="ZIXUAN ZHANG" userId="f7817282-58d6-48d4-b1c7-6dd5779d146e" providerId="ADAL" clId="{A570C903-6E54-4925-B757-6E3CD89495CB}" dt="2024-09-04T06:41:29.980" v="11269" actId="1076"/>
          <ac:spMkLst>
            <pc:docMk/>
            <pc:sldMk cId="1330758225" sldId="453"/>
            <ac:spMk id="11" creationId="{B4EC423E-1CD8-173E-A662-B1F2A455718C}"/>
          </ac:spMkLst>
        </pc:spChg>
        <pc:spChg chg="add mod">
          <ac:chgData name="ZIXUAN ZHANG" userId="f7817282-58d6-48d4-b1c7-6dd5779d146e" providerId="ADAL" clId="{A570C903-6E54-4925-B757-6E3CD89495CB}" dt="2024-09-04T06:40:59.817" v="11265" actId="1076"/>
          <ac:spMkLst>
            <pc:docMk/>
            <pc:sldMk cId="1330758225" sldId="453"/>
            <ac:spMk id="22" creationId="{1187FA71-0C37-7303-6C95-3F2C4A41F5C4}"/>
          </ac:spMkLst>
        </pc:spChg>
        <pc:spChg chg="add mod">
          <ac:chgData name="ZIXUAN ZHANG" userId="f7817282-58d6-48d4-b1c7-6dd5779d146e" providerId="ADAL" clId="{A570C903-6E54-4925-B757-6E3CD89495CB}" dt="2024-09-04T06:41:45.550" v="11271" actId="1076"/>
          <ac:spMkLst>
            <pc:docMk/>
            <pc:sldMk cId="1330758225" sldId="453"/>
            <ac:spMk id="23" creationId="{938C5219-D995-3308-B111-40F1AAA18CD0}"/>
          </ac:spMkLst>
        </pc:spChg>
        <pc:spChg chg="add mod">
          <ac:chgData name="ZIXUAN ZHANG" userId="f7817282-58d6-48d4-b1c7-6dd5779d146e" providerId="ADAL" clId="{A570C903-6E54-4925-B757-6E3CD89495CB}" dt="2024-09-04T06:41:52.153" v="11273" actId="1076"/>
          <ac:spMkLst>
            <pc:docMk/>
            <pc:sldMk cId="1330758225" sldId="453"/>
            <ac:spMk id="24" creationId="{D29E4439-2FD6-73D8-0D25-51C5147D1D95}"/>
          </ac:spMkLst>
        </pc:spChg>
        <pc:spChg chg="del">
          <ac:chgData name="ZIXUAN ZHANG" userId="f7817282-58d6-48d4-b1c7-6dd5779d146e" providerId="ADAL" clId="{A570C903-6E54-4925-B757-6E3CD89495CB}" dt="2024-08-26T04:09:43.013" v="2420" actId="478"/>
          <ac:spMkLst>
            <pc:docMk/>
            <pc:sldMk cId="1330758225" sldId="453"/>
            <ac:spMk id="27" creationId="{A558DCD6-B62A-C0E2-8260-A39068718C5B}"/>
          </ac:spMkLst>
        </pc:spChg>
        <pc:picChg chg="del">
          <ac:chgData name="ZIXUAN ZHANG" userId="f7817282-58d6-48d4-b1c7-6dd5779d146e" providerId="ADAL" clId="{A570C903-6E54-4925-B757-6E3CD89495CB}" dt="2024-08-26T04:09:42.143" v="2419" actId="478"/>
          <ac:picMkLst>
            <pc:docMk/>
            <pc:sldMk cId="1330758225" sldId="453"/>
            <ac:picMk id="5" creationId="{C8430F3D-4B22-9753-1744-F7C54B5E13CC}"/>
          </ac:picMkLst>
        </pc:picChg>
        <pc:picChg chg="del">
          <ac:chgData name="ZIXUAN ZHANG" userId="f7817282-58d6-48d4-b1c7-6dd5779d146e" providerId="ADAL" clId="{A570C903-6E54-4925-B757-6E3CD89495CB}" dt="2024-08-26T04:09:40.627" v="2417" actId="478"/>
          <ac:picMkLst>
            <pc:docMk/>
            <pc:sldMk cId="1330758225" sldId="453"/>
            <ac:picMk id="6" creationId="{29075409-1F23-09CD-1620-15A1E84DA31A}"/>
          </ac:picMkLst>
        </pc:picChg>
        <pc:picChg chg="add del mod">
          <ac:chgData name="ZIXUAN ZHANG" userId="f7817282-58d6-48d4-b1c7-6dd5779d146e" providerId="ADAL" clId="{A570C903-6E54-4925-B757-6E3CD89495CB}" dt="2024-08-26T04:14:48.502" v="2487" actId="478"/>
          <ac:picMkLst>
            <pc:docMk/>
            <pc:sldMk cId="1330758225" sldId="453"/>
            <ac:picMk id="7" creationId="{645698E6-107B-CACB-2915-9B87F3AA0CFF}"/>
          </ac:picMkLst>
        </pc:picChg>
        <pc:picChg chg="add del mod">
          <ac:chgData name="ZIXUAN ZHANG" userId="f7817282-58d6-48d4-b1c7-6dd5779d146e" providerId="ADAL" clId="{A570C903-6E54-4925-B757-6E3CD89495CB}" dt="2024-08-26T04:12:45.327" v="2480" actId="478"/>
          <ac:picMkLst>
            <pc:docMk/>
            <pc:sldMk cId="1330758225" sldId="453"/>
            <ac:picMk id="13" creationId="{C6EFDA0E-9BBA-18AA-4AD3-6D00B15CFDA3}"/>
          </ac:picMkLst>
        </pc:picChg>
        <pc:picChg chg="add del mod">
          <ac:chgData name="ZIXUAN ZHANG" userId="f7817282-58d6-48d4-b1c7-6dd5779d146e" providerId="ADAL" clId="{A570C903-6E54-4925-B757-6E3CD89495CB}" dt="2024-08-26T04:13:57.590" v="2485" actId="478"/>
          <ac:picMkLst>
            <pc:docMk/>
            <pc:sldMk cId="1330758225" sldId="453"/>
            <ac:picMk id="15" creationId="{19403AB7-9BD3-0935-752E-D4C6AFE2878E}"/>
          </ac:picMkLst>
        </pc:picChg>
        <pc:picChg chg="add del mod">
          <ac:chgData name="ZIXUAN ZHANG" userId="f7817282-58d6-48d4-b1c7-6dd5779d146e" providerId="ADAL" clId="{A570C903-6E54-4925-B757-6E3CD89495CB}" dt="2024-08-26T04:14:57.829" v="2490" actId="478"/>
          <ac:picMkLst>
            <pc:docMk/>
            <pc:sldMk cId="1330758225" sldId="453"/>
            <ac:picMk id="17" creationId="{98D5796C-6CB1-9D3B-950F-A7449F111F65}"/>
          </ac:picMkLst>
        </pc:picChg>
        <pc:picChg chg="add mod ord">
          <ac:chgData name="ZIXUAN ZHANG" userId="f7817282-58d6-48d4-b1c7-6dd5779d146e" providerId="ADAL" clId="{A570C903-6E54-4925-B757-6E3CD89495CB}" dt="2024-09-04T06:41:29.980" v="11269" actId="1076"/>
          <ac:picMkLst>
            <pc:docMk/>
            <pc:sldMk cId="1330758225" sldId="453"/>
            <ac:picMk id="19" creationId="{DB147945-C0C9-5906-7E90-C29539F37E79}"/>
          </ac:picMkLst>
        </pc:picChg>
        <pc:picChg chg="add mod">
          <ac:chgData name="ZIXUAN ZHANG" userId="f7817282-58d6-48d4-b1c7-6dd5779d146e" providerId="ADAL" clId="{A570C903-6E54-4925-B757-6E3CD89495CB}" dt="2024-09-04T06:41:42.613" v="11270" actId="1076"/>
          <ac:picMkLst>
            <pc:docMk/>
            <pc:sldMk cId="1330758225" sldId="453"/>
            <ac:picMk id="21" creationId="{E5A433C5-5B16-7CCF-83A9-674552004F4B}"/>
          </ac:picMkLst>
        </pc:picChg>
        <pc:cxnChg chg="add mod">
          <ac:chgData name="ZIXUAN ZHANG" userId="f7817282-58d6-48d4-b1c7-6dd5779d146e" providerId="ADAL" clId="{A570C903-6E54-4925-B757-6E3CD89495CB}" dt="2024-09-04T06:40:59.817" v="11265" actId="1076"/>
          <ac:cxnSpMkLst>
            <pc:docMk/>
            <pc:sldMk cId="1330758225" sldId="453"/>
            <ac:cxnSpMk id="26" creationId="{B39A31E6-BEAA-E96C-86B1-91F340271749}"/>
          </ac:cxnSpMkLst>
        </pc:cxnChg>
      </pc:sldChg>
      <pc:sldChg chg="addSp delSp modSp add mod modNotesTx">
        <pc:chgData name="ZIXUAN ZHANG" userId="f7817282-58d6-48d4-b1c7-6dd5779d146e" providerId="ADAL" clId="{A570C903-6E54-4925-B757-6E3CD89495CB}" dt="2024-09-05T23:54:14.653" v="14248" actId="20577"/>
        <pc:sldMkLst>
          <pc:docMk/>
          <pc:sldMk cId="47052078" sldId="454"/>
        </pc:sldMkLst>
        <pc:spChg chg="mod">
          <ac:chgData name="ZIXUAN ZHANG" userId="f7817282-58d6-48d4-b1c7-6dd5779d146e" providerId="ADAL" clId="{A570C903-6E54-4925-B757-6E3CD89495CB}" dt="2024-08-26T05:44:34.031" v="3365"/>
          <ac:spMkLst>
            <pc:docMk/>
            <pc:sldMk cId="47052078" sldId="454"/>
            <ac:spMk id="3" creationId="{25CCE6D0-BCA2-B6B4-A33B-247AE561311C}"/>
          </ac:spMkLst>
        </pc:spChg>
        <pc:spChg chg="del">
          <ac:chgData name="ZIXUAN ZHANG" userId="f7817282-58d6-48d4-b1c7-6dd5779d146e" providerId="ADAL" clId="{A570C903-6E54-4925-B757-6E3CD89495CB}" dt="2024-08-26T04:53:35.340" v="2871" actId="478"/>
          <ac:spMkLst>
            <pc:docMk/>
            <pc:sldMk cId="47052078" sldId="454"/>
            <ac:spMk id="4" creationId="{6051A423-A254-F117-0AAD-53D53EB60E46}"/>
          </ac:spMkLst>
        </pc:spChg>
        <pc:spChg chg="add mod">
          <ac:chgData name="ZIXUAN ZHANG" userId="f7817282-58d6-48d4-b1c7-6dd5779d146e" providerId="ADAL" clId="{A570C903-6E54-4925-B757-6E3CD89495CB}" dt="2024-08-26T04:39:04.656" v="2842" actId="14100"/>
          <ac:spMkLst>
            <pc:docMk/>
            <pc:sldMk cId="47052078" sldId="454"/>
            <ac:spMk id="5" creationId="{194FD97A-EE0E-4229-CA27-970175397235}"/>
          </ac:spMkLst>
        </pc:spChg>
        <pc:spChg chg="add mod">
          <ac:chgData name="ZIXUAN ZHANG" userId="f7817282-58d6-48d4-b1c7-6dd5779d146e" providerId="ADAL" clId="{A570C903-6E54-4925-B757-6E3CD89495CB}" dt="2024-08-26T04:39:12.847" v="2845" actId="14100"/>
          <ac:spMkLst>
            <pc:docMk/>
            <pc:sldMk cId="47052078" sldId="454"/>
            <ac:spMk id="6" creationId="{651CC248-D826-3D89-A231-A93FA2A33C3D}"/>
          </ac:spMkLst>
        </pc:spChg>
        <pc:spChg chg="add mod">
          <ac:chgData name="ZIXUAN ZHANG" userId="f7817282-58d6-48d4-b1c7-6dd5779d146e" providerId="ADAL" clId="{A570C903-6E54-4925-B757-6E3CD89495CB}" dt="2024-08-26T04:39:43.227" v="2868" actId="14100"/>
          <ac:spMkLst>
            <pc:docMk/>
            <pc:sldMk cId="47052078" sldId="454"/>
            <ac:spMk id="7" creationId="{EBD402C3-93D3-BC0A-E708-AD8959AE9308}"/>
          </ac:spMkLst>
        </pc:spChg>
        <pc:spChg chg="del">
          <ac:chgData name="ZIXUAN ZHANG" userId="f7817282-58d6-48d4-b1c7-6dd5779d146e" providerId="ADAL" clId="{A570C903-6E54-4925-B757-6E3CD89495CB}" dt="2024-08-26T04:53:35.340" v="2871" actId="478"/>
          <ac:spMkLst>
            <pc:docMk/>
            <pc:sldMk cId="47052078" sldId="454"/>
            <ac:spMk id="8" creationId="{285D78F1-98D6-E855-B8EA-70B816FD5DF5}"/>
          </ac:spMkLst>
        </pc:spChg>
        <pc:spChg chg="del mod">
          <ac:chgData name="ZIXUAN ZHANG" userId="f7817282-58d6-48d4-b1c7-6dd5779d146e" providerId="ADAL" clId="{A570C903-6E54-4925-B757-6E3CD89495CB}" dt="2024-08-26T04:53:36.812" v="2873" actId="478"/>
          <ac:spMkLst>
            <pc:docMk/>
            <pc:sldMk cId="47052078" sldId="454"/>
            <ac:spMk id="11" creationId="{B78E8540-CCD0-46CD-6E16-3A3D48A6C9CB}"/>
          </ac:spMkLst>
        </pc:spChg>
        <pc:spChg chg="del">
          <ac:chgData name="ZIXUAN ZHANG" userId="f7817282-58d6-48d4-b1c7-6dd5779d146e" providerId="ADAL" clId="{A570C903-6E54-4925-B757-6E3CD89495CB}" dt="2024-08-26T04:53:35.340" v="2871" actId="478"/>
          <ac:spMkLst>
            <pc:docMk/>
            <pc:sldMk cId="47052078" sldId="454"/>
            <ac:spMk id="12" creationId="{426C6599-5B86-2563-DAEF-ED520316481F}"/>
          </ac:spMkLst>
        </pc:spChg>
        <pc:spChg chg="del">
          <ac:chgData name="ZIXUAN ZHANG" userId="f7817282-58d6-48d4-b1c7-6dd5779d146e" providerId="ADAL" clId="{A570C903-6E54-4925-B757-6E3CD89495CB}" dt="2024-08-26T04:53:40.555" v="2877" actId="478"/>
          <ac:spMkLst>
            <pc:docMk/>
            <pc:sldMk cId="47052078" sldId="454"/>
            <ac:spMk id="13" creationId="{D17D47B1-0F9B-CC24-7A7D-E43415C0D627}"/>
          </ac:spMkLst>
        </pc:spChg>
        <pc:spChg chg="del">
          <ac:chgData name="ZIXUAN ZHANG" userId="f7817282-58d6-48d4-b1c7-6dd5779d146e" providerId="ADAL" clId="{A570C903-6E54-4925-B757-6E3CD89495CB}" dt="2024-08-26T04:53:35.340" v="2871" actId="478"/>
          <ac:spMkLst>
            <pc:docMk/>
            <pc:sldMk cId="47052078" sldId="454"/>
            <ac:spMk id="14" creationId="{BC64EFDE-7252-4A8C-DBBB-7A128C6F691A}"/>
          </ac:spMkLst>
        </pc:spChg>
        <pc:spChg chg="del">
          <ac:chgData name="ZIXUAN ZHANG" userId="f7817282-58d6-48d4-b1c7-6dd5779d146e" providerId="ADAL" clId="{A570C903-6E54-4925-B757-6E3CD89495CB}" dt="2024-08-26T04:53:37.506" v="2874" actId="478"/>
          <ac:spMkLst>
            <pc:docMk/>
            <pc:sldMk cId="47052078" sldId="454"/>
            <ac:spMk id="15" creationId="{6AA1D24C-20F7-618B-23D8-CFF9474B220D}"/>
          </ac:spMkLst>
        </pc:spChg>
        <pc:spChg chg="del">
          <ac:chgData name="ZIXUAN ZHANG" userId="f7817282-58d6-48d4-b1c7-6dd5779d146e" providerId="ADAL" clId="{A570C903-6E54-4925-B757-6E3CD89495CB}" dt="2024-08-26T04:53:35.340" v="2871" actId="478"/>
          <ac:spMkLst>
            <pc:docMk/>
            <pc:sldMk cId="47052078" sldId="454"/>
            <ac:spMk id="16" creationId="{410B03F4-5263-43C8-5787-B045A71BCAA0}"/>
          </ac:spMkLst>
        </pc:spChg>
        <pc:spChg chg="del">
          <ac:chgData name="ZIXUAN ZHANG" userId="f7817282-58d6-48d4-b1c7-6dd5779d146e" providerId="ADAL" clId="{A570C903-6E54-4925-B757-6E3CD89495CB}" dt="2024-08-26T04:53:35.340" v="2871" actId="478"/>
          <ac:spMkLst>
            <pc:docMk/>
            <pc:sldMk cId="47052078" sldId="454"/>
            <ac:spMk id="17" creationId="{997DD6D4-D869-60B0-0D65-5C4EC36C4F36}"/>
          </ac:spMkLst>
        </pc:spChg>
        <pc:spChg chg="del">
          <ac:chgData name="ZIXUAN ZHANG" userId="f7817282-58d6-48d4-b1c7-6dd5779d146e" providerId="ADAL" clId="{A570C903-6E54-4925-B757-6E3CD89495CB}" dt="2024-08-26T04:53:39.239" v="2876" actId="478"/>
          <ac:spMkLst>
            <pc:docMk/>
            <pc:sldMk cId="47052078" sldId="454"/>
            <ac:spMk id="19" creationId="{AC709424-8181-EB22-4C84-66189905B6DA}"/>
          </ac:spMkLst>
        </pc:spChg>
        <pc:spChg chg="add mod">
          <ac:chgData name="ZIXUAN ZHANG" userId="f7817282-58d6-48d4-b1c7-6dd5779d146e" providerId="ADAL" clId="{A570C903-6E54-4925-B757-6E3CD89495CB}" dt="2024-08-26T04:55:18.430" v="2890" actId="14100"/>
          <ac:spMkLst>
            <pc:docMk/>
            <pc:sldMk cId="47052078" sldId="454"/>
            <ac:spMk id="23" creationId="{CEA58EE0-C07C-D7A0-72F6-4475725FB086}"/>
          </ac:spMkLst>
        </pc:spChg>
        <pc:spChg chg="add mod">
          <ac:chgData name="ZIXUAN ZHANG" userId="f7817282-58d6-48d4-b1c7-6dd5779d146e" providerId="ADAL" clId="{A570C903-6E54-4925-B757-6E3CD89495CB}" dt="2024-08-26T04:55:28.190" v="2893" actId="14100"/>
          <ac:spMkLst>
            <pc:docMk/>
            <pc:sldMk cId="47052078" sldId="454"/>
            <ac:spMk id="24" creationId="{58D664EB-683D-0BF1-23DD-559599F46213}"/>
          </ac:spMkLst>
        </pc:spChg>
        <pc:spChg chg="del">
          <ac:chgData name="ZIXUAN ZHANG" userId="f7817282-58d6-48d4-b1c7-6dd5779d146e" providerId="ADAL" clId="{A570C903-6E54-4925-B757-6E3CD89495CB}" dt="2024-08-26T04:53:35.340" v="2871" actId="478"/>
          <ac:spMkLst>
            <pc:docMk/>
            <pc:sldMk cId="47052078" sldId="454"/>
            <ac:spMk id="33" creationId="{EB88423D-2404-FF0F-0910-DB6FAF469AE0}"/>
          </ac:spMkLst>
        </pc:spChg>
        <pc:spChg chg="del">
          <ac:chgData name="ZIXUAN ZHANG" userId="f7817282-58d6-48d4-b1c7-6dd5779d146e" providerId="ADAL" clId="{A570C903-6E54-4925-B757-6E3CD89495CB}" dt="2024-08-26T04:53:35.340" v="2871" actId="478"/>
          <ac:spMkLst>
            <pc:docMk/>
            <pc:sldMk cId="47052078" sldId="454"/>
            <ac:spMk id="34" creationId="{2C3E2B15-6D3A-44DE-D001-453BD1E4340D}"/>
          </ac:spMkLst>
        </pc:spChg>
        <pc:spChg chg="del">
          <ac:chgData name="ZIXUAN ZHANG" userId="f7817282-58d6-48d4-b1c7-6dd5779d146e" providerId="ADAL" clId="{A570C903-6E54-4925-B757-6E3CD89495CB}" dt="2024-08-26T04:53:38.600" v="2875" actId="478"/>
          <ac:spMkLst>
            <pc:docMk/>
            <pc:sldMk cId="47052078" sldId="454"/>
            <ac:spMk id="35" creationId="{C88AB5AB-25FE-6C1D-D80C-C3283C9B189F}"/>
          </ac:spMkLst>
        </pc:spChg>
        <pc:spChg chg="del">
          <ac:chgData name="ZIXUAN ZHANG" userId="f7817282-58d6-48d4-b1c7-6dd5779d146e" providerId="ADAL" clId="{A570C903-6E54-4925-B757-6E3CD89495CB}" dt="2024-08-26T04:53:35.340" v="2871" actId="478"/>
          <ac:spMkLst>
            <pc:docMk/>
            <pc:sldMk cId="47052078" sldId="454"/>
            <ac:spMk id="36" creationId="{0A811C2F-8E87-7FF3-473D-4B6DA60095E2}"/>
          </ac:spMkLst>
        </pc:spChg>
        <pc:picChg chg="del">
          <ac:chgData name="ZIXUAN ZHANG" userId="f7817282-58d6-48d4-b1c7-6dd5779d146e" providerId="ADAL" clId="{A570C903-6E54-4925-B757-6E3CD89495CB}" dt="2024-08-26T04:36:13.565" v="2683" actId="478"/>
          <ac:picMkLst>
            <pc:docMk/>
            <pc:sldMk cId="47052078" sldId="454"/>
            <ac:picMk id="9" creationId="{DF1CAC0C-5D6B-A3B2-0A27-7C3FECC0354E}"/>
          </ac:picMkLst>
        </pc:picChg>
        <pc:picChg chg="add mod">
          <ac:chgData name="ZIXUAN ZHANG" userId="f7817282-58d6-48d4-b1c7-6dd5779d146e" providerId="ADAL" clId="{A570C903-6E54-4925-B757-6E3CD89495CB}" dt="2024-08-26T04:54:30.426" v="2885" actId="1076"/>
          <ac:picMkLst>
            <pc:docMk/>
            <pc:sldMk cId="47052078" sldId="454"/>
            <ac:picMk id="18" creationId="{71F6B214-ACFB-4EA0-B367-631130FF9282}"/>
          </ac:picMkLst>
        </pc:picChg>
        <pc:picChg chg="add mod">
          <ac:chgData name="ZIXUAN ZHANG" userId="f7817282-58d6-48d4-b1c7-6dd5779d146e" providerId="ADAL" clId="{A570C903-6E54-4925-B757-6E3CD89495CB}" dt="2024-09-02T05:59:37.156" v="7101" actId="1076"/>
          <ac:picMkLst>
            <pc:docMk/>
            <pc:sldMk cId="47052078" sldId="454"/>
            <ac:picMk id="20" creationId="{7AA1CE50-A9CE-C3E2-B7ED-EEAFF4B6F409}"/>
          </ac:picMkLst>
        </pc:picChg>
        <pc:cxnChg chg="del mod">
          <ac:chgData name="ZIXUAN ZHANG" userId="f7817282-58d6-48d4-b1c7-6dd5779d146e" providerId="ADAL" clId="{A570C903-6E54-4925-B757-6E3CD89495CB}" dt="2024-08-26T04:53:35.340" v="2871" actId="478"/>
          <ac:cxnSpMkLst>
            <pc:docMk/>
            <pc:sldMk cId="47052078" sldId="454"/>
            <ac:cxnSpMk id="21" creationId="{8C366704-EF9B-9FFD-E439-BB1414E5AA8D}"/>
          </ac:cxnSpMkLst>
        </pc:cxnChg>
        <pc:cxnChg chg="del mod">
          <ac:chgData name="ZIXUAN ZHANG" userId="f7817282-58d6-48d4-b1c7-6dd5779d146e" providerId="ADAL" clId="{A570C903-6E54-4925-B757-6E3CD89495CB}" dt="2024-08-26T04:53:35.340" v="2871" actId="478"/>
          <ac:cxnSpMkLst>
            <pc:docMk/>
            <pc:sldMk cId="47052078" sldId="454"/>
            <ac:cxnSpMk id="22" creationId="{6688ED22-E982-9EEA-AB74-F6DFBFAA26AD}"/>
          </ac:cxnSpMkLst>
        </pc:cxnChg>
        <pc:cxnChg chg="del mod">
          <ac:chgData name="ZIXUAN ZHANG" userId="f7817282-58d6-48d4-b1c7-6dd5779d146e" providerId="ADAL" clId="{A570C903-6E54-4925-B757-6E3CD89495CB}" dt="2024-08-26T04:53:35.340" v="2871" actId="478"/>
          <ac:cxnSpMkLst>
            <pc:docMk/>
            <pc:sldMk cId="47052078" sldId="454"/>
            <ac:cxnSpMk id="25" creationId="{5354A756-C79A-1C0D-6753-7B33718F28FA}"/>
          </ac:cxnSpMkLst>
        </pc:cxnChg>
        <pc:cxnChg chg="add mod">
          <ac:chgData name="ZIXUAN ZHANG" userId="f7817282-58d6-48d4-b1c7-6dd5779d146e" providerId="ADAL" clId="{A570C903-6E54-4925-B757-6E3CD89495CB}" dt="2024-09-02T05:59:39.591" v="7102" actId="14100"/>
          <ac:cxnSpMkLst>
            <pc:docMk/>
            <pc:sldMk cId="47052078" sldId="454"/>
            <ac:cxnSpMk id="27" creationId="{EE0C68AD-3408-CC2C-C003-269FA269B379}"/>
          </ac:cxnSpMkLst>
        </pc:cxnChg>
        <pc:cxnChg chg="del mod">
          <ac:chgData name="ZIXUAN ZHANG" userId="f7817282-58d6-48d4-b1c7-6dd5779d146e" providerId="ADAL" clId="{A570C903-6E54-4925-B757-6E3CD89495CB}" dt="2024-08-26T04:53:35.340" v="2871" actId="478"/>
          <ac:cxnSpMkLst>
            <pc:docMk/>
            <pc:sldMk cId="47052078" sldId="454"/>
            <ac:cxnSpMk id="28" creationId="{9F4204CD-CCCB-72FB-F5DC-CCCA98819EC7}"/>
          </ac:cxnSpMkLst>
        </pc:cxnChg>
        <pc:cxnChg chg="add mod">
          <ac:chgData name="ZIXUAN ZHANG" userId="f7817282-58d6-48d4-b1c7-6dd5779d146e" providerId="ADAL" clId="{A570C903-6E54-4925-B757-6E3CD89495CB}" dt="2024-09-02T05:59:51.071" v="7103" actId="14100"/>
          <ac:cxnSpMkLst>
            <pc:docMk/>
            <pc:sldMk cId="47052078" sldId="454"/>
            <ac:cxnSpMk id="31" creationId="{7F64E893-4CAD-47B1-95DF-3EB6243BD5C9}"/>
          </ac:cxnSpMkLst>
        </pc:cxnChg>
      </pc:sldChg>
      <pc:sldChg chg="addSp delSp modSp add mod modNotesTx">
        <pc:chgData name="ZIXUAN ZHANG" userId="f7817282-58d6-48d4-b1c7-6dd5779d146e" providerId="ADAL" clId="{A570C903-6E54-4925-B757-6E3CD89495CB}" dt="2024-09-06T00:11:45.402" v="14704" actId="20577"/>
        <pc:sldMkLst>
          <pc:docMk/>
          <pc:sldMk cId="2362256556" sldId="455"/>
        </pc:sldMkLst>
        <pc:spChg chg="mod">
          <ac:chgData name="ZIXUAN ZHANG" userId="f7817282-58d6-48d4-b1c7-6dd5779d146e" providerId="ADAL" clId="{A570C903-6E54-4925-B757-6E3CD89495CB}" dt="2024-09-02T06:08:06.442" v="7161" actId="20577"/>
          <ac:spMkLst>
            <pc:docMk/>
            <pc:sldMk cId="2362256556" sldId="455"/>
            <ac:spMk id="3" creationId="{25CCE6D0-BCA2-B6B4-A33B-247AE561311C}"/>
          </ac:spMkLst>
        </pc:spChg>
        <pc:spChg chg="del">
          <ac:chgData name="ZIXUAN ZHANG" userId="f7817282-58d6-48d4-b1c7-6dd5779d146e" providerId="ADAL" clId="{A570C903-6E54-4925-B757-6E3CD89495CB}" dt="2024-08-26T05:08:20.084" v="2925" actId="478"/>
          <ac:spMkLst>
            <pc:docMk/>
            <pc:sldMk cId="2362256556" sldId="455"/>
            <ac:spMk id="4" creationId="{137837DB-BC5C-04EA-FB36-1002622A217F}"/>
          </ac:spMkLst>
        </pc:spChg>
        <pc:spChg chg="del">
          <ac:chgData name="ZIXUAN ZHANG" userId="f7817282-58d6-48d4-b1c7-6dd5779d146e" providerId="ADAL" clId="{A570C903-6E54-4925-B757-6E3CD89495CB}" dt="2024-08-26T05:08:20.084" v="2925" actId="478"/>
          <ac:spMkLst>
            <pc:docMk/>
            <pc:sldMk cId="2362256556" sldId="455"/>
            <ac:spMk id="5" creationId="{2518596C-09FA-CB4D-D6A1-88D8E3D35AFB}"/>
          </ac:spMkLst>
        </pc:spChg>
        <pc:spChg chg="add mod">
          <ac:chgData name="ZIXUAN ZHANG" userId="f7817282-58d6-48d4-b1c7-6dd5779d146e" providerId="ADAL" clId="{A570C903-6E54-4925-B757-6E3CD89495CB}" dt="2024-08-26T05:37:56.755" v="3264" actId="1076"/>
          <ac:spMkLst>
            <pc:docMk/>
            <pc:sldMk cId="2362256556" sldId="455"/>
            <ac:spMk id="11" creationId="{44504DE6-81BD-D3EA-FA90-CC4C12185C86}"/>
          </ac:spMkLst>
        </pc:spChg>
        <pc:spChg chg="add mod">
          <ac:chgData name="ZIXUAN ZHANG" userId="f7817282-58d6-48d4-b1c7-6dd5779d146e" providerId="ADAL" clId="{A570C903-6E54-4925-B757-6E3CD89495CB}" dt="2024-08-26T05:37:56.755" v="3264" actId="1076"/>
          <ac:spMkLst>
            <pc:docMk/>
            <pc:sldMk cId="2362256556" sldId="455"/>
            <ac:spMk id="12" creationId="{B704F582-2865-0962-D800-06D8FCB9F13C}"/>
          </ac:spMkLst>
        </pc:spChg>
        <pc:spChg chg="add mod">
          <ac:chgData name="ZIXUAN ZHANG" userId="f7817282-58d6-48d4-b1c7-6dd5779d146e" providerId="ADAL" clId="{A570C903-6E54-4925-B757-6E3CD89495CB}" dt="2024-08-26T05:37:56.755" v="3264" actId="1076"/>
          <ac:spMkLst>
            <pc:docMk/>
            <pc:sldMk cId="2362256556" sldId="455"/>
            <ac:spMk id="13" creationId="{6518D86C-C7EC-D53A-DCA0-6E6F63B45395}"/>
          </ac:spMkLst>
        </pc:spChg>
        <pc:spChg chg="add mod">
          <ac:chgData name="ZIXUAN ZHANG" userId="f7817282-58d6-48d4-b1c7-6dd5779d146e" providerId="ADAL" clId="{A570C903-6E54-4925-B757-6E3CD89495CB}" dt="2024-08-26T05:38:07.403" v="3266" actId="1076"/>
          <ac:spMkLst>
            <pc:docMk/>
            <pc:sldMk cId="2362256556" sldId="455"/>
            <ac:spMk id="14" creationId="{A50D5AA4-50EF-B624-778F-DB60AF591AF0}"/>
          </ac:spMkLst>
        </pc:spChg>
        <pc:spChg chg="add mod">
          <ac:chgData name="ZIXUAN ZHANG" userId="f7817282-58d6-48d4-b1c7-6dd5779d146e" providerId="ADAL" clId="{A570C903-6E54-4925-B757-6E3CD89495CB}" dt="2024-08-26T05:37:56.755" v="3264" actId="1076"/>
          <ac:spMkLst>
            <pc:docMk/>
            <pc:sldMk cId="2362256556" sldId="455"/>
            <ac:spMk id="15" creationId="{F66E1BC1-B1D0-6A09-F8E5-7F04BACE7C2E}"/>
          </ac:spMkLst>
        </pc:spChg>
        <pc:spChg chg="add mod">
          <ac:chgData name="ZIXUAN ZHANG" userId="f7817282-58d6-48d4-b1c7-6dd5779d146e" providerId="ADAL" clId="{A570C903-6E54-4925-B757-6E3CD89495CB}" dt="2024-08-26T05:38:15.723" v="3270" actId="1076"/>
          <ac:spMkLst>
            <pc:docMk/>
            <pc:sldMk cId="2362256556" sldId="455"/>
            <ac:spMk id="16" creationId="{A0B53F8D-3CE3-8951-1564-CF738363403D}"/>
          </ac:spMkLst>
        </pc:spChg>
        <pc:spChg chg="del">
          <ac:chgData name="ZIXUAN ZHANG" userId="f7817282-58d6-48d4-b1c7-6dd5779d146e" providerId="ADAL" clId="{A570C903-6E54-4925-B757-6E3CD89495CB}" dt="2024-08-26T05:08:20.084" v="2925" actId="478"/>
          <ac:spMkLst>
            <pc:docMk/>
            <pc:sldMk cId="2362256556" sldId="455"/>
            <ac:spMk id="26" creationId="{3D18221D-202C-6B69-8062-F2328EF8DFE3}"/>
          </ac:spMkLst>
        </pc:spChg>
        <pc:spChg chg="del">
          <ac:chgData name="ZIXUAN ZHANG" userId="f7817282-58d6-48d4-b1c7-6dd5779d146e" providerId="ADAL" clId="{A570C903-6E54-4925-B757-6E3CD89495CB}" dt="2024-08-26T05:08:20.084" v="2925" actId="478"/>
          <ac:spMkLst>
            <pc:docMk/>
            <pc:sldMk cId="2362256556" sldId="455"/>
            <ac:spMk id="27" creationId="{5F77D934-6F48-7652-9858-94BC9A73C66F}"/>
          </ac:spMkLst>
        </pc:spChg>
        <pc:spChg chg="del">
          <ac:chgData name="ZIXUAN ZHANG" userId="f7817282-58d6-48d4-b1c7-6dd5779d146e" providerId="ADAL" clId="{A570C903-6E54-4925-B757-6E3CD89495CB}" dt="2024-08-26T05:08:20.084" v="2925" actId="478"/>
          <ac:spMkLst>
            <pc:docMk/>
            <pc:sldMk cId="2362256556" sldId="455"/>
            <ac:spMk id="39" creationId="{08078004-1A4C-F898-5655-26B81AAC638A}"/>
          </ac:spMkLst>
        </pc:spChg>
        <pc:spChg chg="del">
          <ac:chgData name="ZIXUAN ZHANG" userId="f7817282-58d6-48d4-b1c7-6dd5779d146e" providerId="ADAL" clId="{A570C903-6E54-4925-B757-6E3CD89495CB}" dt="2024-08-26T05:08:20.084" v="2925" actId="478"/>
          <ac:spMkLst>
            <pc:docMk/>
            <pc:sldMk cId="2362256556" sldId="455"/>
            <ac:spMk id="40" creationId="{F74CB93F-ACEF-9B26-2C07-FA8FF213DD66}"/>
          </ac:spMkLst>
        </pc:spChg>
        <pc:spChg chg="del">
          <ac:chgData name="ZIXUAN ZHANG" userId="f7817282-58d6-48d4-b1c7-6dd5779d146e" providerId="ADAL" clId="{A570C903-6E54-4925-B757-6E3CD89495CB}" dt="2024-08-26T05:08:20.084" v="2925" actId="478"/>
          <ac:spMkLst>
            <pc:docMk/>
            <pc:sldMk cId="2362256556" sldId="455"/>
            <ac:spMk id="41" creationId="{7FE4624C-E898-ED5C-FAF0-D4801E7B4CFC}"/>
          </ac:spMkLst>
        </pc:spChg>
        <pc:spChg chg="del">
          <ac:chgData name="ZIXUAN ZHANG" userId="f7817282-58d6-48d4-b1c7-6dd5779d146e" providerId="ADAL" clId="{A570C903-6E54-4925-B757-6E3CD89495CB}" dt="2024-08-26T05:08:20.084" v="2925" actId="478"/>
          <ac:spMkLst>
            <pc:docMk/>
            <pc:sldMk cId="2362256556" sldId="455"/>
            <ac:spMk id="42" creationId="{20793959-0374-A0A7-0A1F-0BABB77A063D}"/>
          </ac:spMkLst>
        </pc:spChg>
        <pc:spChg chg="del">
          <ac:chgData name="ZIXUAN ZHANG" userId="f7817282-58d6-48d4-b1c7-6dd5779d146e" providerId="ADAL" clId="{A570C903-6E54-4925-B757-6E3CD89495CB}" dt="2024-08-26T05:08:20.084" v="2925" actId="478"/>
          <ac:spMkLst>
            <pc:docMk/>
            <pc:sldMk cId="2362256556" sldId="455"/>
            <ac:spMk id="43" creationId="{72FEAAA9-9E26-177F-1B32-3803D2738E3A}"/>
          </ac:spMkLst>
        </pc:spChg>
        <pc:spChg chg="del">
          <ac:chgData name="ZIXUAN ZHANG" userId="f7817282-58d6-48d4-b1c7-6dd5779d146e" providerId="ADAL" clId="{A570C903-6E54-4925-B757-6E3CD89495CB}" dt="2024-08-26T05:08:20.084" v="2925" actId="478"/>
          <ac:spMkLst>
            <pc:docMk/>
            <pc:sldMk cId="2362256556" sldId="455"/>
            <ac:spMk id="44" creationId="{AD4CEDC7-6D38-1EA5-A2AD-4DE9FEAEAC14}"/>
          </ac:spMkLst>
        </pc:spChg>
        <pc:spChg chg="del">
          <ac:chgData name="ZIXUAN ZHANG" userId="f7817282-58d6-48d4-b1c7-6dd5779d146e" providerId="ADAL" clId="{A570C903-6E54-4925-B757-6E3CD89495CB}" dt="2024-08-26T05:08:20.084" v="2925" actId="478"/>
          <ac:spMkLst>
            <pc:docMk/>
            <pc:sldMk cId="2362256556" sldId="455"/>
            <ac:spMk id="45" creationId="{ECEF79C3-1AE1-EFAC-ED9D-BC92A484587D}"/>
          </ac:spMkLst>
        </pc:spChg>
        <pc:spChg chg="del">
          <ac:chgData name="ZIXUAN ZHANG" userId="f7817282-58d6-48d4-b1c7-6dd5779d146e" providerId="ADAL" clId="{A570C903-6E54-4925-B757-6E3CD89495CB}" dt="2024-08-26T05:08:17.824" v="2924" actId="478"/>
          <ac:spMkLst>
            <pc:docMk/>
            <pc:sldMk cId="2362256556" sldId="455"/>
            <ac:spMk id="46" creationId="{83D648F3-1FD4-1567-35F0-D6CA3BBA74EA}"/>
          </ac:spMkLst>
        </pc:spChg>
        <pc:spChg chg="del">
          <ac:chgData name="ZIXUAN ZHANG" userId="f7817282-58d6-48d4-b1c7-6dd5779d146e" providerId="ADAL" clId="{A570C903-6E54-4925-B757-6E3CD89495CB}" dt="2024-08-26T05:08:21.800" v="2926" actId="478"/>
          <ac:spMkLst>
            <pc:docMk/>
            <pc:sldMk cId="2362256556" sldId="455"/>
            <ac:spMk id="47" creationId="{582C1E15-1CFD-FEC5-B3E4-5EF671AF229B}"/>
          </ac:spMkLst>
        </pc:spChg>
        <pc:spChg chg="del">
          <ac:chgData name="ZIXUAN ZHANG" userId="f7817282-58d6-48d4-b1c7-6dd5779d146e" providerId="ADAL" clId="{A570C903-6E54-4925-B757-6E3CD89495CB}" dt="2024-08-26T05:08:25.413" v="2927" actId="478"/>
          <ac:spMkLst>
            <pc:docMk/>
            <pc:sldMk cId="2362256556" sldId="455"/>
            <ac:spMk id="48" creationId="{F2B7B247-7B9F-97FF-1B37-8726BC45FF2D}"/>
          </ac:spMkLst>
        </pc:spChg>
        <pc:graphicFrameChg chg="add mod modGraphic">
          <ac:chgData name="ZIXUAN ZHANG" userId="f7817282-58d6-48d4-b1c7-6dd5779d146e" providerId="ADAL" clId="{A570C903-6E54-4925-B757-6E3CD89495CB}" dt="2024-08-26T05:16:30.730" v="3048" actId="1076"/>
          <ac:graphicFrameMkLst>
            <pc:docMk/>
            <pc:sldMk cId="2362256556" sldId="455"/>
            <ac:graphicFrameMk id="6" creationId="{96B19522-7DDB-05A2-434F-9247A0D516C1}"/>
          </ac:graphicFrameMkLst>
        </pc:graphicFrameChg>
        <pc:picChg chg="add mod">
          <ac:chgData name="ZIXUAN ZHANG" userId="f7817282-58d6-48d4-b1c7-6dd5779d146e" providerId="ADAL" clId="{A570C903-6E54-4925-B757-6E3CD89495CB}" dt="2024-08-26T05:37:56.755" v="3264" actId="1076"/>
          <ac:picMkLst>
            <pc:docMk/>
            <pc:sldMk cId="2362256556" sldId="455"/>
            <ac:picMk id="8" creationId="{88B4013B-81D9-2088-40F3-03B877495657}"/>
          </ac:picMkLst>
        </pc:picChg>
        <pc:cxnChg chg="del">
          <ac:chgData name="ZIXUAN ZHANG" userId="f7817282-58d6-48d4-b1c7-6dd5779d146e" providerId="ADAL" clId="{A570C903-6E54-4925-B757-6E3CD89495CB}" dt="2024-08-26T05:08:20.084" v="2925" actId="478"/>
          <ac:cxnSpMkLst>
            <pc:docMk/>
            <pc:sldMk cId="2362256556" sldId="455"/>
            <ac:cxnSpMk id="9" creationId="{112934F6-50AC-D805-AED9-2F2CD636F7CC}"/>
          </ac:cxnSpMkLst>
        </pc:cxnChg>
        <pc:cxnChg chg="del">
          <ac:chgData name="ZIXUAN ZHANG" userId="f7817282-58d6-48d4-b1c7-6dd5779d146e" providerId="ADAL" clId="{A570C903-6E54-4925-B757-6E3CD89495CB}" dt="2024-08-26T05:08:20.084" v="2925" actId="478"/>
          <ac:cxnSpMkLst>
            <pc:docMk/>
            <pc:sldMk cId="2362256556" sldId="455"/>
            <ac:cxnSpMk id="10" creationId="{E99641A7-F4AD-0BFB-724D-5B5E1E2A993A}"/>
          </ac:cxnSpMkLst>
        </pc:cxnChg>
        <pc:cxnChg chg="del">
          <ac:chgData name="ZIXUAN ZHANG" userId="f7817282-58d6-48d4-b1c7-6dd5779d146e" providerId="ADAL" clId="{A570C903-6E54-4925-B757-6E3CD89495CB}" dt="2024-08-26T05:08:20.084" v="2925" actId="478"/>
          <ac:cxnSpMkLst>
            <pc:docMk/>
            <pc:sldMk cId="2362256556" sldId="455"/>
            <ac:cxnSpMk id="52" creationId="{39EA3401-230E-C69F-3869-76239CE8A8C7}"/>
          </ac:cxnSpMkLst>
        </pc:cxnChg>
        <pc:cxnChg chg="del mod">
          <ac:chgData name="ZIXUAN ZHANG" userId="f7817282-58d6-48d4-b1c7-6dd5779d146e" providerId="ADAL" clId="{A570C903-6E54-4925-B757-6E3CD89495CB}" dt="2024-08-26T05:08:20.084" v="2925" actId="478"/>
          <ac:cxnSpMkLst>
            <pc:docMk/>
            <pc:sldMk cId="2362256556" sldId="455"/>
            <ac:cxnSpMk id="63" creationId="{8D8AE283-5DBF-4615-E9B5-E6258A445135}"/>
          </ac:cxnSpMkLst>
        </pc:cxnChg>
      </pc:sldChg>
      <pc:sldChg chg="addSp delSp modSp add mod modNotesTx">
        <pc:chgData name="ZIXUAN ZHANG" userId="f7817282-58d6-48d4-b1c7-6dd5779d146e" providerId="ADAL" clId="{A570C903-6E54-4925-B757-6E3CD89495CB}" dt="2024-09-04T06:13:57.241" v="11026" actId="20577"/>
        <pc:sldMkLst>
          <pc:docMk/>
          <pc:sldMk cId="147316567" sldId="456"/>
        </pc:sldMkLst>
        <pc:spChg chg="mod">
          <ac:chgData name="ZIXUAN ZHANG" userId="f7817282-58d6-48d4-b1c7-6dd5779d146e" providerId="ADAL" clId="{A570C903-6E54-4925-B757-6E3CD89495CB}" dt="2024-09-02T23:43:52.645" v="7367" actId="20577"/>
          <ac:spMkLst>
            <pc:docMk/>
            <pc:sldMk cId="147316567" sldId="456"/>
            <ac:spMk id="3" creationId="{25CCE6D0-BCA2-B6B4-A33B-247AE561311C}"/>
          </ac:spMkLst>
        </pc:spChg>
        <pc:spChg chg="del">
          <ac:chgData name="ZIXUAN ZHANG" userId="f7817282-58d6-48d4-b1c7-6dd5779d146e" providerId="ADAL" clId="{A570C903-6E54-4925-B757-6E3CD89495CB}" dt="2024-08-26T05:43:53.474" v="3360" actId="478"/>
          <ac:spMkLst>
            <pc:docMk/>
            <pc:sldMk cId="147316567" sldId="456"/>
            <ac:spMk id="4" creationId="{7D13BB97-BDF8-B029-142B-A43E7B1F4C3F}"/>
          </ac:spMkLst>
        </pc:spChg>
        <pc:spChg chg="del">
          <ac:chgData name="ZIXUAN ZHANG" userId="f7817282-58d6-48d4-b1c7-6dd5779d146e" providerId="ADAL" clId="{A570C903-6E54-4925-B757-6E3CD89495CB}" dt="2024-08-26T05:43:53.474" v="3360" actId="478"/>
          <ac:spMkLst>
            <pc:docMk/>
            <pc:sldMk cId="147316567" sldId="456"/>
            <ac:spMk id="5" creationId="{6B920E60-DB2F-EAF9-6A0E-18B33E726A8F}"/>
          </ac:spMkLst>
        </pc:spChg>
        <pc:spChg chg="del">
          <ac:chgData name="ZIXUAN ZHANG" userId="f7817282-58d6-48d4-b1c7-6dd5779d146e" providerId="ADAL" clId="{A570C903-6E54-4925-B757-6E3CD89495CB}" dt="2024-08-26T05:43:53.474" v="3360" actId="478"/>
          <ac:spMkLst>
            <pc:docMk/>
            <pc:sldMk cId="147316567" sldId="456"/>
            <ac:spMk id="6" creationId="{85C544D5-44EB-530F-1E41-C911A64C01F3}"/>
          </ac:spMkLst>
        </pc:spChg>
        <pc:spChg chg="del">
          <ac:chgData name="ZIXUAN ZHANG" userId="f7817282-58d6-48d4-b1c7-6dd5779d146e" providerId="ADAL" clId="{A570C903-6E54-4925-B757-6E3CD89495CB}" dt="2024-08-26T05:43:53.474" v="3360" actId="478"/>
          <ac:spMkLst>
            <pc:docMk/>
            <pc:sldMk cId="147316567" sldId="456"/>
            <ac:spMk id="7" creationId="{C2047EAE-54FF-0693-24D3-513C094644C9}"/>
          </ac:spMkLst>
        </pc:spChg>
        <pc:spChg chg="del">
          <ac:chgData name="ZIXUAN ZHANG" userId="f7817282-58d6-48d4-b1c7-6dd5779d146e" providerId="ADAL" clId="{A570C903-6E54-4925-B757-6E3CD89495CB}" dt="2024-08-26T05:43:53.474" v="3360" actId="478"/>
          <ac:spMkLst>
            <pc:docMk/>
            <pc:sldMk cId="147316567" sldId="456"/>
            <ac:spMk id="8" creationId="{DE158FA7-ABCE-7DF1-5098-418295A49DE4}"/>
          </ac:spMkLst>
        </pc:spChg>
        <pc:spChg chg="del">
          <ac:chgData name="ZIXUAN ZHANG" userId="f7817282-58d6-48d4-b1c7-6dd5779d146e" providerId="ADAL" clId="{A570C903-6E54-4925-B757-6E3CD89495CB}" dt="2024-08-26T05:43:53.474" v="3360" actId="478"/>
          <ac:spMkLst>
            <pc:docMk/>
            <pc:sldMk cId="147316567" sldId="456"/>
            <ac:spMk id="9" creationId="{458F8452-7F55-443C-8735-6F78EE2A9441}"/>
          </ac:spMkLst>
        </pc:spChg>
        <pc:spChg chg="del">
          <ac:chgData name="ZIXUAN ZHANG" userId="f7817282-58d6-48d4-b1c7-6dd5779d146e" providerId="ADAL" clId="{A570C903-6E54-4925-B757-6E3CD89495CB}" dt="2024-08-26T05:43:53.474" v="3360" actId="478"/>
          <ac:spMkLst>
            <pc:docMk/>
            <pc:sldMk cId="147316567" sldId="456"/>
            <ac:spMk id="10" creationId="{D2D2C908-70F1-06C8-3EEC-AE9B2C988C4F}"/>
          </ac:spMkLst>
        </pc:spChg>
        <pc:spChg chg="del">
          <ac:chgData name="ZIXUAN ZHANG" userId="f7817282-58d6-48d4-b1c7-6dd5779d146e" providerId="ADAL" clId="{A570C903-6E54-4925-B757-6E3CD89495CB}" dt="2024-08-26T05:43:53.474" v="3360" actId="478"/>
          <ac:spMkLst>
            <pc:docMk/>
            <pc:sldMk cId="147316567" sldId="456"/>
            <ac:spMk id="11" creationId="{25BAB0F7-2095-4B86-FFA1-A085384C0DCD}"/>
          </ac:spMkLst>
        </pc:spChg>
        <pc:spChg chg="del">
          <ac:chgData name="ZIXUAN ZHANG" userId="f7817282-58d6-48d4-b1c7-6dd5779d146e" providerId="ADAL" clId="{A570C903-6E54-4925-B757-6E3CD89495CB}" dt="2024-08-26T05:43:49.281" v="3358" actId="478"/>
          <ac:spMkLst>
            <pc:docMk/>
            <pc:sldMk cId="147316567" sldId="456"/>
            <ac:spMk id="12" creationId="{5266FF57-30C8-4494-AAD1-C541F6D5ED1B}"/>
          </ac:spMkLst>
        </pc:spChg>
        <pc:spChg chg="del">
          <ac:chgData name="ZIXUAN ZHANG" userId="f7817282-58d6-48d4-b1c7-6dd5779d146e" providerId="ADAL" clId="{A570C903-6E54-4925-B757-6E3CD89495CB}" dt="2024-08-26T05:43:49.281" v="3358" actId="478"/>
          <ac:spMkLst>
            <pc:docMk/>
            <pc:sldMk cId="147316567" sldId="456"/>
            <ac:spMk id="16" creationId="{D08304BD-474E-48C2-B0A0-F78FB5499E85}"/>
          </ac:spMkLst>
        </pc:spChg>
        <pc:spChg chg="del">
          <ac:chgData name="ZIXUAN ZHANG" userId="f7817282-58d6-48d4-b1c7-6dd5779d146e" providerId="ADAL" clId="{A570C903-6E54-4925-B757-6E3CD89495CB}" dt="2024-08-26T05:43:49.281" v="3358" actId="478"/>
          <ac:spMkLst>
            <pc:docMk/>
            <pc:sldMk cId="147316567" sldId="456"/>
            <ac:spMk id="22" creationId="{04167051-B1ED-48A9-B049-F1865568AD18}"/>
          </ac:spMkLst>
        </pc:spChg>
        <pc:spChg chg="del">
          <ac:chgData name="ZIXUAN ZHANG" userId="f7817282-58d6-48d4-b1c7-6dd5779d146e" providerId="ADAL" clId="{A570C903-6E54-4925-B757-6E3CD89495CB}" dt="2024-08-26T05:43:49.281" v="3358" actId="478"/>
          <ac:spMkLst>
            <pc:docMk/>
            <pc:sldMk cId="147316567" sldId="456"/>
            <ac:spMk id="23" creationId="{309DB913-EF4A-42B3-BEBF-1E1E8C1E209B}"/>
          </ac:spMkLst>
        </pc:spChg>
        <pc:spChg chg="del">
          <ac:chgData name="ZIXUAN ZHANG" userId="f7817282-58d6-48d4-b1c7-6dd5779d146e" providerId="ADAL" clId="{A570C903-6E54-4925-B757-6E3CD89495CB}" dt="2024-08-26T05:43:53.474" v="3360" actId="478"/>
          <ac:spMkLst>
            <pc:docMk/>
            <pc:sldMk cId="147316567" sldId="456"/>
            <ac:spMk id="24" creationId="{0B058D4C-193F-40A8-9340-D6EB5D0A4714}"/>
          </ac:spMkLst>
        </pc:spChg>
        <pc:spChg chg="del">
          <ac:chgData name="ZIXUAN ZHANG" userId="f7817282-58d6-48d4-b1c7-6dd5779d146e" providerId="ADAL" clId="{A570C903-6E54-4925-B757-6E3CD89495CB}" dt="2024-08-26T05:43:49.281" v="3358" actId="478"/>
          <ac:spMkLst>
            <pc:docMk/>
            <pc:sldMk cId="147316567" sldId="456"/>
            <ac:spMk id="26" creationId="{CEF264A1-2753-4665-86B3-DB97F7A3EBDD}"/>
          </ac:spMkLst>
        </pc:spChg>
        <pc:spChg chg="del">
          <ac:chgData name="ZIXUAN ZHANG" userId="f7817282-58d6-48d4-b1c7-6dd5779d146e" providerId="ADAL" clId="{A570C903-6E54-4925-B757-6E3CD89495CB}" dt="2024-08-26T05:43:49.281" v="3358" actId="478"/>
          <ac:spMkLst>
            <pc:docMk/>
            <pc:sldMk cId="147316567" sldId="456"/>
            <ac:spMk id="27" creationId="{47DFA2CF-C0EC-4FA3-AA99-7344DD78AD64}"/>
          </ac:spMkLst>
        </pc:spChg>
        <pc:spChg chg="del">
          <ac:chgData name="ZIXUAN ZHANG" userId="f7817282-58d6-48d4-b1c7-6dd5779d146e" providerId="ADAL" clId="{A570C903-6E54-4925-B757-6E3CD89495CB}" dt="2024-08-26T05:43:49.281" v="3358" actId="478"/>
          <ac:spMkLst>
            <pc:docMk/>
            <pc:sldMk cId="147316567" sldId="456"/>
            <ac:spMk id="28" creationId="{154F8EE2-8378-4021-AADF-CB18B96FB01C}"/>
          </ac:spMkLst>
        </pc:spChg>
        <pc:spChg chg="del">
          <ac:chgData name="ZIXUAN ZHANG" userId="f7817282-58d6-48d4-b1c7-6dd5779d146e" providerId="ADAL" clId="{A570C903-6E54-4925-B757-6E3CD89495CB}" dt="2024-08-26T05:43:49.281" v="3358" actId="478"/>
          <ac:spMkLst>
            <pc:docMk/>
            <pc:sldMk cId="147316567" sldId="456"/>
            <ac:spMk id="29" creationId="{BE328184-B925-40AC-BE2A-09E45D4E4684}"/>
          </ac:spMkLst>
        </pc:spChg>
        <pc:spChg chg="del">
          <ac:chgData name="ZIXUAN ZHANG" userId="f7817282-58d6-48d4-b1c7-6dd5779d146e" providerId="ADAL" clId="{A570C903-6E54-4925-B757-6E3CD89495CB}" dt="2024-08-26T05:43:49.281" v="3358" actId="478"/>
          <ac:spMkLst>
            <pc:docMk/>
            <pc:sldMk cId="147316567" sldId="456"/>
            <ac:spMk id="30" creationId="{F6528032-5C11-46CB-AEB0-C2CE5DFFE4C3}"/>
          </ac:spMkLst>
        </pc:spChg>
        <pc:spChg chg="del">
          <ac:chgData name="ZIXUAN ZHANG" userId="f7817282-58d6-48d4-b1c7-6dd5779d146e" providerId="ADAL" clId="{A570C903-6E54-4925-B757-6E3CD89495CB}" dt="2024-08-26T05:43:49.281" v="3358" actId="478"/>
          <ac:spMkLst>
            <pc:docMk/>
            <pc:sldMk cId="147316567" sldId="456"/>
            <ac:spMk id="31" creationId="{3C42B5A7-E323-4514-A1CA-1570D133A3BB}"/>
          </ac:spMkLst>
        </pc:spChg>
        <pc:spChg chg="del">
          <ac:chgData name="ZIXUAN ZHANG" userId="f7817282-58d6-48d4-b1c7-6dd5779d146e" providerId="ADAL" clId="{A570C903-6E54-4925-B757-6E3CD89495CB}" dt="2024-08-26T05:43:49.281" v="3358" actId="478"/>
          <ac:spMkLst>
            <pc:docMk/>
            <pc:sldMk cId="147316567" sldId="456"/>
            <ac:spMk id="32" creationId="{6201D1A8-CEC8-46C1-B035-7FEA2015CEC7}"/>
          </ac:spMkLst>
        </pc:spChg>
        <pc:spChg chg="del">
          <ac:chgData name="ZIXUAN ZHANG" userId="f7817282-58d6-48d4-b1c7-6dd5779d146e" providerId="ADAL" clId="{A570C903-6E54-4925-B757-6E3CD89495CB}" dt="2024-08-26T05:43:49.281" v="3358" actId="478"/>
          <ac:spMkLst>
            <pc:docMk/>
            <pc:sldMk cId="147316567" sldId="456"/>
            <ac:spMk id="33" creationId="{F00E020D-4FAB-4A83-B733-E729E0FEA1C5}"/>
          </ac:spMkLst>
        </pc:spChg>
        <pc:spChg chg="del">
          <ac:chgData name="ZIXUAN ZHANG" userId="f7817282-58d6-48d4-b1c7-6dd5779d146e" providerId="ADAL" clId="{A570C903-6E54-4925-B757-6E3CD89495CB}" dt="2024-08-26T05:43:49.281" v="3358" actId="478"/>
          <ac:spMkLst>
            <pc:docMk/>
            <pc:sldMk cId="147316567" sldId="456"/>
            <ac:spMk id="34" creationId="{F6CC8E65-046E-45C5-BE2C-6E6686B43605}"/>
          </ac:spMkLst>
        </pc:spChg>
        <pc:spChg chg="del">
          <ac:chgData name="ZIXUAN ZHANG" userId="f7817282-58d6-48d4-b1c7-6dd5779d146e" providerId="ADAL" clId="{A570C903-6E54-4925-B757-6E3CD89495CB}" dt="2024-08-26T05:43:49.281" v="3358" actId="478"/>
          <ac:spMkLst>
            <pc:docMk/>
            <pc:sldMk cId="147316567" sldId="456"/>
            <ac:spMk id="35" creationId="{910F29DF-7262-42E9-9CD7-7F63BB5CCEAC}"/>
          </ac:spMkLst>
        </pc:spChg>
        <pc:spChg chg="del">
          <ac:chgData name="ZIXUAN ZHANG" userId="f7817282-58d6-48d4-b1c7-6dd5779d146e" providerId="ADAL" clId="{A570C903-6E54-4925-B757-6E3CD89495CB}" dt="2024-08-26T05:43:49.281" v="3358" actId="478"/>
          <ac:spMkLst>
            <pc:docMk/>
            <pc:sldMk cId="147316567" sldId="456"/>
            <ac:spMk id="36" creationId="{08D50391-9FE7-48DD-B356-889A84DA0BDD}"/>
          </ac:spMkLst>
        </pc:spChg>
        <pc:spChg chg="del">
          <ac:chgData name="ZIXUAN ZHANG" userId="f7817282-58d6-48d4-b1c7-6dd5779d146e" providerId="ADAL" clId="{A570C903-6E54-4925-B757-6E3CD89495CB}" dt="2024-08-26T05:43:49.281" v="3358" actId="478"/>
          <ac:spMkLst>
            <pc:docMk/>
            <pc:sldMk cId="147316567" sldId="456"/>
            <ac:spMk id="37" creationId="{E1851437-511A-4F80-A351-2D40358C4195}"/>
          </ac:spMkLst>
        </pc:spChg>
        <pc:spChg chg="del">
          <ac:chgData name="ZIXUAN ZHANG" userId="f7817282-58d6-48d4-b1c7-6dd5779d146e" providerId="ADAL" clId="{A570C903-6E54-4925-B757-6E3CD89495CB}" dt="2024-08-26T05:43:49.281" v="3358" actId="478"/>
          <ac:spMkLst>
            <pc:docMk/>
            <pc:sldMk cId="147316567" sldId="456"/>
            <ac:spMk id="38" creationId="{6EA627ED-7440-492F-9FBA-7184FC334A71}"/>
          </ac:spMkLst>
        </pc:spChg>
        <pc:spChg chg="del">
          <ac:chgData name="ZIXUAN ZHANG" userId="f7817282-58d6-48d4-b1c7-6dd5779d146e" providerId="ADAL" clId="{A570C903-6E54-4925-B757-6E3CD89495CB}" dt="2024-08-26T05:43:49.281" v="3358" actId="478"/>
          <ac:spMkLst>
            <pc:docMk/>
            <pc:sldMk cId="147316567" sldId="456"/>
            <ac:spMk id="39" creationId="{AAB0F981-C25D-46DF-8B2C-9327A5829FD3}"/>
          </ac:spMkLst>
        </pc:spChg>
        <pc:spChg chg="del">
          <ac:chgData name="ZIXUAN ZHANG" userId="f7817282-58d6-48d4-b1c7-6dd5779d146e" providerId="ADAL" clId="{A570C903-6E54-4925-B757-6E3CD89495CB}" dt="2024-08-26T05:43:49.281" v="3358" actId="478"/>
          <ac:spMkLst>
            <pc:docMk/>
            <pc:sldMk cId="147316567" sldId="456"/>
            <ac:spMk id="40" creationId="{8D38A6EC-3260-43DA-BAB1-105B94BF401D}"/>
          </ac:spMkLst>
        </pc:spChg>
        <pc:spChg chg="del">
          <ac:chgData name="ZIXUAN ZHANG" userId="f7817282-58d6-48d4-b1c7-6dd5779d146e" providerId="ADAL" clId="{A570C903-6E54-4925-B757-6E3CD89495CB}" dt="2024-08-26T05:43:49.281" v="3358" actId="478"/>
          <ac:spMkLst>
            <pc:docMk/>
            <pc:sldMk cId="147316567" sldId="456"/>
            <ac:spMk id="41" creationId="{FCF1A79D-51A4-4AF4-9149-B99C2837243A}"/>
          </ac:spMkLst>
        </pc:spChg>
        <pc:spChg chg="del">
          <ac:chgData name="ZIXUAN ZHANG" userId="f7817282-58d6-48d4-b1c7-6dd5779d146e" providerId="ADAL" clId="{A570C903-6E54-4925-B757-6E3CD89495CB}" dt="2024-08-26T05:43:49.281" v="3358" actId="478"/>
          <ac:spMkLst>
            <pc:docMk/>
            <pc:sldMk cId="147316567" sldId="456"/>
            <ac:spMk id="42" creationId="{25CFDF1F-56C0-4D6F-9F60-2CA990AF26C9}"/>
          </ac:spMkLst>
        </pc:spChg>
        <pc:spChg chg="del">
          <ac:chgData name="ZIXUAN ZHANG" userId="f7817282-58d6-48d4-b1c7-6dd5779d146e" providerId="ADAL" clId="{A570C903-6E54-4925-B757-6E3CD89495CB}" dt="2024-08-26T05:43:49.281" v="3358" actId="478"/>
          <ac:spMkLst>
            <pc:docMk/>
            <pc:sldMk cId="147316567" sldId="456"/>
            <ac:spMk id="43" creationId="{66B4CEBB-5405-4FA6-B0E7-C190B77470F4}"/>
          </ac:spMkLst>
        </pc:spChg>
        <pc:spChg chg="del">
          <ac:chgData name="ZIXUAN ZHANG" userId="f7817282-58d6-48d4-b1c7-6dd5779d146e" providerId="ADAL" clId="{A570C903-6E54-4925-B757-6E3CD89495CB}" dt="2024-08-26T05:43:49.281" v="3358" actId="478"/>
          <ac:spMkLst>
            <pc:docMk/>
            <pc:sldMk cId="147316567" sldId="456"/>
            <ac:spMk id="44" creationId="{3FB3939C-663A-4817-9ED5-CFBD6B32E25A}"/>
          </ac:spMkLst>
        </pc:spChg>
        <pc:spChg chg="del">
          <ac:chgData name="ZIXUAN ZHANG" userId="f7817282-58d6-48d4-b1c7-6dd5779d146e" providerId="ADAL" clId="{A570C903-6E54-4925-B757-6E3CD89495CB}" dt="2024-08-26T05:43:49.281" v="3358" actId="478"/>
          <ac:spMkLst>
            <pc:docMk/>
            <pc:sldMk cId="147316567" sldId="456"/>
            <ac:spMk id="45" creationId="{54A8F2C4-DDC1-4C0D-BE35-E39486D9568F}"/>
          </ac:spMkLst>
        </pc:spChg>
        <pc:spChg chg="del">
          <ac:chgData name="ZIXUAN ZHANG" userId="f7817282-58d6-48d4-b1c7-6dd5779d146e" providerId="ADAL" clId="{A570C903-6E54-4925-B757-6E3CD89495CB}" dt="2024-08-26T05:43:49.281" v="3358" actId="478"/>
          <ac:spMkLst>
            <pc:docMk/>
            <pc:sldMk cId="147316567" sldId="456"/>
            <ac:spMk id="46" creationId="{830C0AD2-28DB-4336-AB7A-F79C02CA0E1F}"/>
          </ac:spMkLst>
        </pc:spChg>
        <pc:spChg chg="del">
          <ac:chgData name="ZIXUAN ZHANG" userId="f7817282-58d6-48d4-b1c7-6dd5779d146e" providerId="ADAL" clId="{A570C903-6E54-4925-B757-6E3CD89495CB}" dt="2024-08-26T05:43:49.281" v="3358" actId="478"/>
          <ac:spMkLst>
            <pc:docMk/>
            <pc:sldMk cId="147316567" sldId="456"/>
            <ac:spMk id="47" creationId="{DCD8BA8D-3193-49F5-A864-5B3726630BE4}"/>
          </ac:spMkLst>
        </pc:spChg>
        <pc:spChg chg="del">
          <ac:chgData name="ZIXUAN ZHANG" userId="f7817282-58d6-48d4-b1c7-6dd5779d146e" providerId="ADAL" clId="{A570C903-6E54-4925-B757-6E3CD89495CB}" dt="2024-08-26T05:43:49.281" v="3358" actId="478"/>
          <ac:spMkLst>
            <pc:docMk/>
            <pc:sldMk cId="147316567" sldId="456"/>
            <ac:spMk id="48" creationId="{D9623E51-E30E-4722-A5F5-0ECCA9A67190}"/>
          </ac:spMkLst>
        </pc:spChg>
        <pc:spChg chg="del">
          <ac:chgData name="ZIXUAN ZHANG" userId="f7817282-58d6-48d4-b1c7-6dd5779d146e" providerId="ADAL" clId="{A570C903-6E54-4925-B757-6E3CD89495CB}" dt="2024-08-26T05:43:49.281" v="3358" actId="478"/>
          <ac:spMkLst>
            <pc:docMk/>
            <pc:sldMk cId="147316567" sldId="456"/>
            <ac:spMk id="49" creationId="{A948EF6E-90C5-4D3E-8B63-6BCAEBF6CA2D}"/>
          </ac:spMkLst>
        </pc:spChg>
        <pc:spChg chg="del">
          <ac:chgData name="ZIXUAN ZHANG" userId="f7817282-58d6-48d4-b1c7-6dd5779d146e" providerId="ADAL" clId="{A570C903-6E54-4925-B757-6E3CD89495CB}" dt="2024-08-26T05:43:49.281" v="3358" actId="478"/>
          <ac:spMkLst>
            <pc:docMk/>
            <pc:sldMk cId="147316567" sldId="456"/>
            <ac:spMk id="50" creationId="{F2DE10E5-D9F2-4B61-98E3-4219D2173AE2}"/>
          </ac:spMkLst>
        </pc:spChg>
        <pc:spChg chg="del">
          <ac:chgData name="ZIXUAN ZHANG" userId="f7817282-58d6-48d4-b1c7-6dd5779d146e" providerId="ADAL" clId="{A570C903-6E54-4925-B757-6E3CD89495CB}" dt="2024-08-26T05:43:49.281" v="3358" actId="478"/>
          <ac:spMkLst>
            <pc:docMk/>
            <pc:sldMk cId="147316567" sldId="456"/>
            <ac:spMk id="51" creationId="{ADFE3E46-83F4-4CEB-A77D-7DD87EED91E8}"/>
          </ac:spMkLst>
        </pc:spChg>
        <pc:spChg chg="del">
          <ac:chgData name="ZIXUAN ZHANG" userId="f7817282-58d6-48d4-b1c7-6dd5779d146e" providerId="ADAL" clId="{A570C903-6E54-4925-B757-6E3CD89495CB}" dt="2024-08-26T05:43:49.281" v="3358" actId="478"/>
          <ac:spMkLst>
            <pc:docMk/>
            <pc:sldMk cId="147316567" sldId="456"/>
            <ac:spMk id="52" creationId="{6EE89FCB-BF08-F425-66F0-CA47B3FEF517}"/>
          </ac:spMkLst>
        </pc:spChg>
        <pc:spChg chg="del">
          <ac:chgData name="ZIXUAN ZHANG" userId="f7817282-58d6-48d4-b1c7-6dd5779d146e" providerId="ADAL" clId="{A570C903-6E54-4925-B757-6E3CD89495CB}" dt="2024-08-26T05:43:49.281" v="3358" actId="478"/>
          <ac:spMkLst>
            <pc:docMk/>
            <pc:sldMk cId="147316567" sldId="456"/>
            <ac:spMk id="54" creationId="{21629C54-6477-03B8-2B4C-C87AC4BBEDDF}"/>
          </ac:spMkLst>
        </pc:spChg>
        <pc:spChg chg="del">
          <ac:chgData name="ZIXUAN ZHANG" userId="f7817282-58d6-48d4-b1c7-6dd5779d146e" providerId="ADAL" clId="{A570C903-6E54-4925-B757-6E3CD89495CB}" dt="2024-08-26T05:43:49.281" v="3358" actId="478"/>
          <ac:spMkLst>
            <pc:docMk/>
            <pc:sldMk cId="147316567" sldId="456"/>
            <ac:spMk id="56" creationId="{84CD05FD-2508-484D-962F-358DB9E8B20D}"/>
          </ac:spMkLst>
        </pc:spChg>
        <pc:spChg chg="del">
          <ac:chgData name="ZIXUAN ZHANG" userId="f7817282-58d6-48d4-b1c7-6dd5779d146e" providerId="ADAL" clId="{A570C903-6E54-4925-B757-6E3CD89495CB}" dt="2024-08-26T05:43:49.281" v="3358" actId="478"/>
          <ac:spMkLst>
            <pc:docMk/>
            <pc:sldMk cId="147316567" sldId="456"/>
            <ac:spMk id="57" creationId="{B379606F-4759-A574-1727-F92575908443}"/>
          </ac:spMkLst>
        </pc:spChg>
        <pc:spChg chg="del">
          <ac:chgData name="ZIXUAN ZHANG" userId="f7817282-58d6-48d4-b1c7-6dd5779d146e" providerId="ADAL" clId="{A570C903-6E54-4925-B757-6E3CD89495CB}" dt="2024-08-26T05:43:49.281" v="3358" actId="478"/>
          <ac:spMkLst>
            <pc:docMk/>
            <pc:sldMk cId="147316567" sldId="456"/>
            <ac:spMk id="58" creationId="{1BBC4C38-909B-4C81-BA8F-970A0322ED86}"/>
          </ac:spMkLst>
        </pc:spChg>
        <pc:spChg chg="del">
          <ac:chgData name="ZIXUAN ZHANG" userId="f7817282-58d6-48d4-b1c7-6dd5779d146e" providerId="ADAL" clId="{A570C903-6E54-4925-B757-6E3CD89495CB}" dt="2024-08-26T05:43:49.281" v="3358" actId="478"/>
          <ac:spMkLst>
            <pc:docMk/>
            <pc:sldMk cId="147316567" sldId="456"/>
            <ac:spMk id="59" creationId="{6735B6FB-81E9-4FF2-920C-A91D4370E58A}"/>
          </ac:spMkLst>
        </pc:spChg>
        <pc:spChg chg="del">
          <ac:chgData name="ZIXUAN ZHANG" userId="f7817282-58d6-48d4-b1c7-6dd5779d146e" providerId="ADAL" clId="{A570C903-6E54-4925-B757-6E3CD89495CB}" dt="2024-08-26T05:43:51.539" v="3359" actId="478"/>
          <ac:spMkLst>
            <pc:docMk/>
            <pc:sldMk cId="147316567" sldId="456"/>
            <ac:spMk id="60" creationId="{B827AB77-2292-D373-81CC-CAEFC353ABAF}"/>
          </ac:spMkLst>
        </pc:spChg>
        <pc:spChg chg="del">
          <ac:chgData name="ZIXUAN ZHANG" userId="f7817282-58d6-48d4-b1c7-6dd5779d146e" providerId="ADAL" clId="{A570C903-6E54-4925-B757-6E3CD89495CB}" dt="2024-08-26T05:43:49.281" v="3358" actId="478"/>
          <ac:spMkLst>
            <pc:docMk/>
            <pc:sldMk cId="147316567" sldId="456"/>
            <ac:spMk id="61" creationId="{B7DDA02B-4502-4E55-A9BC-C3532E92BBCB}"/>
          </ac:spMkLst>
        </pc:spChg>
        <pc:spChg chg="del">
          <ac:chgData name="ZIXUAN ZHANG" userId="f7817282-58d6-48d4-b1c7-6dd5779d146e" providerId="ADAL" clId="{A570C903-6E54-4925-B757-6E3CD89495CB}" dt="2024-08-26T05:43:49.281" v="3358" actId="478"/>
          <ac:spMkLst>
            <pc:docMk/>
            <pc:sldMk cId="147316567" sldId="456"/>
            <ac:spMk id="64" creationId="{F0600B1C-195E-8AC7-07A3-A4FFABDE3267}"/>
          </ac:spMkLst>
        </pc:spChg>
        <pc:spChg chg="del">
          <ac:chgData name="ZIXUAN ZHANG" userId="f7817282-58d6-48d4-b1c7-6dd5779d146e" providerId="ADAL" clId="{A570C903-6E54-4925-B757-6E3CD89495CB}" dt="2024-08-26T05:43:49.281" v="3358" actId="478"/>
          <ac:spMkLst>
            <pc:docMk/>
            <pc:sldMk cId="147316567" sldId="456"/>
            <ac:spMk id="66" creationId="{1F4AD0F3-A7EB-18F9-BA00-11180EC1E357}"/>
          </ac:spMkLst>
        </pc:spChg>
        <pc:spChg chg="del">
          <ac:chgData name="ZIXUAN ZHANG" userId="f7817282-58d6-48d4-b1c7-6dd5779d146e" providerId="ADAL" clId="{A570C903-6E54-4925-B757-6E3CD89495CB}" dt="2024-08-26T05:43:49.281" v="3358" actId="478"/>
          <ac:spMkLst>
            <pc:docMk/>
            <pc:sldMk cId="147316567" sldId="456"/>
            <ac:spMk id="67" creationId="{B47D3D2A-08EB-BFBB-E5EE-613803398D98}"/>
          </ac:spMkLst>
        </pc:spChg>
        <pc:spChg chg="del">
          <ac:chgData name="ZIXUAN ZHANG" userId="f7817282-58d6-48d4-b1c7-6dd5779d146e" providerId="ADAL" clId="{A570C903-6E54-4925-B757-6E3CD89495CB}" dt="2024-08-26T05:43:49.281" v="3358" actId="478"/>
          <ac:spMkLst>
            <pc:docMk/>
            <pc:sldMk cId="147316567" sldId="456"/>
            <ac:spMk id="69" creationId="{CFCC907D-0FF7-0826-D273-463D774BF3D1}"/>
          </ac:spMkLst>
        </pc:spChg>
        <pc:spChg chg="del">
          <ac:chgData name="ZIXUAN ZHANG" userId="f7817282-58d6-48d4-b1c7-6dd5779d146e" providerId="ADAL" clId="{A570C903-6E54-4925-B757-6E3CD89495CB}" dt="2024-08-26T05:43:49.281" v="3358" actId="478"/>
          <ac:spMkLst>
            <pc:docMk/>
            <pc:sldMk cId="147316567" sldId="456"/>
            <ac:spMk id="70" creationId="{2403BBAD-9C82-6D29-6541-4FCD07F97CB2}"/>
          </ac:spMkLst>
        </pc:spChg>
        <pc:spChg chg="del">
          <ac:chgData name="ZIXUAN ZHANG" userId="f7817282-58d6-48d4-b1c7-6dd5779d146e" providerId="ADAL" clId="{A570C903-6E54-4925-B757-6E3CD89495CB}" dt="2024-08-26T05:43:49.281" v="3358" actId="478"/>
          <ac:spMkLst>
            <pc:docMk/>
            <pc:sldMk cId="147316567" sldId="456"/>
            <ac:spMk id="71" creationId="{34D49A7F-B777-E2DD-356E-4A85996C8A46}"/>
          </ac:spMkLst>
        </pc:spChg>
        <pc:spChg chg="del">
          <ac:chgData name="ZIXUAN ZHANG" userId="f7817282-58d6-48d4-b1c7-6dd5779d146e" providerId="ADAL" clId="{A570C903-6E54-4925-B757-6E3CD89495CB}" dt="2024-08-26T05:43:49.281" v="3358" actId="478"/>
          <ac:spMkLst>
            <pc:docMk/>
            <pc:sldMk cId="147316567" sldId="456"/>
            <ac:spMk id="72" creationId="{6053DA51-BD59-4BC5-A3AE-1AEFC83E1880}"/>
          </ac:spMkLst>
        </pc:spChg>
        <pc:spChg chg="del">
          <ac:chgData name="ZIXUAN ZHANG" userId="f7817282-58d6-48d4-b1c7-6dd5779d146e" providerId="ADAL" clId="{A570C903-6E54-4925-B757-6E3CD89495CB}" dt="2024-08-26T05:43:49.281" v="3358" actId="478"/>
          <ac:spMkLst>
            <pc:docMk/>
            <pc:sldMk cId="147316567" sldId="456"/>
            <ac:spMk id="73" creationId="{182145D1-8DDC-4AF2-9685-6D4AD1FB835F}"/>
          </ac:spMkLst>
        </pc:spChg>
        <pc:spChg chg="del">
          <ac:chgData name="ZIXUAN ZHANG" userId="f7817282-58d6-48d4-b1c7-6dd5779d146e" providerId="ADAL" clId="{A570C903-6E54-4925-B757-6E3CD89495CB}" dt="2024-08-26T05:43:49.281" v="3358" actId="478"/>
          <ac:spMkLst>
            <pc:docMk/>
            <pc:sldMk cId="147316567" sldId="456"/>
            <ac:spMk id="74" creationId="{F80C1C46-F126-4FFC-BB7F-82ECAFB0BD10}"/>
          </ac:spMkLst>
        </pc:spChg>
        <pc:spChg chg="del">
          <ac:chgData name="ZIXUAN ZHANG" userId="f7817282-58d6-48d4-b1c7-6dd5779d146e" providerId="ADAL" clId="{A570C903-6E54-4925-B757-6E3CD89495CB}" dt="2024-08-26T05:43:49.281" v="3358" actId="478"/>
          <ac:spMkLst>
            <pc:docMk/>
            <pc:sldMk cId="147316567" sldId="456"/>
            <ac:spMk id="75" creationId="{41FD49BF-B135-47D8-C008-1FBBD4F55566}"/>
          </ac:spMkLst>
        </pc:spChg>
        <pc:spChg chg="add del mod">
          <ac:chgData name="ZIXUAN ZHANG" userId="f7817282-58d6-48d4-b1c7-6dd5779d146e" providerId="ADAL" clId="{A570C903-6E54-4925-B757-6E3CD89495CB}" dt="2024-08-26T06:03:52.747" v="3575" actId="478"/>
          <ac:spMkLst>
            <pc:docMk/>
            <pc:sldMk cId="147316567" sldId="456"/>
            <ac:spMk id="76" creationId="{8829CEC4-B988-3FDC-4BEA-C8C1BCA299B6}"/>
          </ac:spMkLst>
        </pc:spChg>
        <pc:spChg chg="add del mod">
          <ac:chgData name="ZIXUAN ZHANG" userId="f7817282-58d6-48d4-b1c7-6dd5779d146e" providerId="ADAL" clId="{A570C903-6E54-4925-B757-6E3CD89495CB}" dt="2024-08-26T06:03:53.646" v="3576" actId="478"/>
          <ac:spMkLst>
            <pc:docMk/>
            <pc:sldMk cId="147316567" sldId="456"/>
            <ac:spMk id="77" creationId="{F96A5B53-28D8-BB3A-AE08-F8DE22E69CD6}"/>
          </ac:spMkLst>
        </pc:spChg>
        <pc:spChg chg="add del mod">
          <ac:chgData name="ZIXUAN ZHANG" userId="f7817282-58d6-48d4-b1c7-6dd5779d146e" providerId="ADAL" clId="{A570C903-6E54-4925-B757-6E3CD89495CB}" dt="2024-08-26T06:03:54.328" v="3577" actId="478"/>
          <ac:spMkLst>
            <pc:docMk/>
            <pc:sldMk cId="147316567" sldId="456"/>
            <ac:spMk id="78" creationId="{3D6DE1C1-E0C9-5EF5-E692-E1774CE31911}"/>
          </ac:spMkLst>
        </pc:spChg>
        <pc:spChg chg="del">
          <ac:chgData name="ZIXUAN ZHANG" userId="f7817282-58d6-48d4-b1c7-6dd5779d146e" providerId="ADAL" clId="{A570C903-6E54-4925-B757-6E3CD89495CB}" dt="2024-08-26T05:43:49.281" v="3358" actId="478"/>
          <ac:spMkLst>
            <pc:docMk/>
            <pc:sldMk cId="147316567" sldId="456"/>
            <ac:spMk id="79" creationId="{7A800784-BE8A-E54C-931A-E3C21006804B}"/>
          </ac:spMkLst>
        </pc:spChg>
        <pc:spChg chg="del">
          <ac:chgData name="ZIXUAN ZHANG" userId="f7817282-58d6-48d4-b1c7-6dd5779d146e" providerId="ADAL" clId="{A570C903-6E54-4925-B757-6E3CD89495CB}" dt="2024-08-26T05:43:49.281" v="3358" actId="478"/>
          <ac:spMkLst>
            <pc:docMk/>
            <pc:sldMk cId="147316567" sldId="456"/>
            <ac:spMk id="80" creationId="{9CFC3728-A92F-28A0-EB60-774DE3E8E352}"/>
          </ac:spMkLst>
        </pc:spChg>
        <pc:spChg chg="del">
          <ac:chgData name="ZIXUAN ZHANG" userId="f7817282-58d6-48d4-b1c7-6dd5779d146e" providerId="ADAL" clId="{A570C903-6E54-4925-B757-6E3CD89495CB}" dt="2024-08-26T05:43:49.281" v="3358" actId="478"/>
          <ac:spMkLst>
            <pc:docMk/>
            <pc:sldMk cId="147316567" sldId="456"/>
            <ac:spMk id="81" creationId="{F42CDCE2-CD7F-28C0-A407-2558FC46064F}"/>
          </ac:spMkLst>
        </pc:spChg>
        <pc:spChg chg="add del mod">
          <ac:chgData name="ZIXUAN ZHANG" userId="f7817282-58d6-48d4-b1c7-6dd5779d146e" providerId="ADAL" clId="{A570C903-6E54-4925-B757-6E3CD89495CB}" dt="2024-08-26T06:03:55.144" v="3578" actId="478"/>
          <ac:spMkLst>
            <pc:docMk/>
            <pc:sldMk cId="147316567" sldId="456"/>
            <ac:spMk id="82" creationId="{4A991B2A-8404-7665-B54A-D04393BEDF4E}"/>
          </ac:spMkLst>
        </pc:spChg>
        <pc:spChg chg="add del mod">
          <ac:chgData name="ZIXUAN ZHANG" userId="f7817282-58d6-48d4-b1c7-6dd5779d146e" providerId="ADAL" clId="{A570C903-6E54-4925-B757-6E3CD89495CB}" dt="2024-08-26T06:03:55.663" v="3579" actId="478"/>
          <ac:spMkLst>
            <pc:docMk/>
            <pc:sldMk cId="147316567" sldId="456"/>
            <ac:spMk id="83" creationId="{1675B672-33A1-FA16-B637-A9DC1F01761E}"/>
          </ac:spMkLst>
        </pc:spChg>
        <pc:spChg chg="add mod">
          <ac:chgData name="ZIXUAN ZHANG" userId="f7817282-58d6-48d4-b1c7-6dd5779d146e" providerId="ADAL" clId="{A570C903-6E54-4925-B757-6E3CD89495CB}" dt="2024-08-26T06:10:54.407" v="3602" actId="14100"/>
          <ac:spMkLst>
            <pc:docMk/>
            <pc:sldMk cId="147316567" sldId="456"/>
            <ac:spMk id="92" creationId="{BCEC8B5E-7340-EC7B-BA13-1E8B8845DAED}"/>
          </ac:spMkLst>
        </pc:spChg>
        <pc:spChg chg="add mod">
          <ac:chgData name="ZIXUAN ZHANG" userId="f7817282-58d6-48d4-b1c7-6dd5779d146e" providerId="ADAL" clId="{A570C903-6E54-4925-B757-6E3CD89495CB}" dt="2024-08-26T06:39:26.265" v="3764"/>
          <ac:spMkLst>
            <pc:docMk/>
            <pc:sldMk cId="147316567" sldId="456"/>
            <ac:spMk id="113" creationId="{FD4EB3AB-8003-56DF-9E40-260E36AA5186}"/>
          </ac:spMkLst>
        </pc:spChg>
        <pc:spChg chg="add del mod">
          <ac:chgData name="ZIXUAN ZHANG" userId="f7817282-58d6-48d4-b1c7-6dd5779d146e" providerId="ADAL" clId="{A570C903-6E54-4925-B757-6E3CD89495CB}" dt="2024-08-26T06:44:58.227" v="3812" actId="478"/>
          <ac:spMkLst>
            <pc:docMk/>
            <pc:sldMk cId="147316567" sldId="456"/>
            <ac:spMk id="118" creationId="{3682656E-830A-AF69-E7ED-8346BD35640B}"/>
          </ac:spMkLst>
        </pc:spChg>
        <pc:spChg chg="add del mod">
          <ac:chgData name="ZIXUAN ZHANG" userId="f7817282-58d6-48d4-b1c7-6dd5779d146e" providerId="ADAL" clId="{A570C903-6E54-4925-B757-6E3CD89495CB}" dt="2024-08-26T06:44:59.367" v="3813" actId="478"/>
          <ac:spMkLst>
            <pc:docMk/>
            <pc:sldMk cId="147316567" sldId="456"/>
            <ac:spMk id="119" creationId="{8E6B1F23-F102-0979-D679-FFE8E325B51A}"/>
          </ac:spMkLst>
        </pc:spChg>
        <pc:spChg chg="add del mod">
          <ac:chgData name="ZIXUAN ZHANG" userId="f7817282-58d6-48d4-b1c7-6dd5779d146e" providerId="ADAL" clId="{A570C903-6E54-4925-B757-6E3CD89495CB}" dt="2024-08-26T09:31:04.418" v="4246" actId="478"/>
          <ac:spMkLst>
            <pc:docMk/>
            <pc:sldMk cId="147316567" sldId="456"/>
            <ac:spMk id="123" creationId="{ED288565-C93F-899F-07C4-25879A411DC7}"/>
          </ac:spMkLst>
        </pc:spChg>
        <pc:spChg chg="add del mod">
          <ac:chgData name="ZIXUAN ZHANG" userId="f7817282-58d6-48d4-b1c7-6dd5779d146e" providerId="ADAL" clId="{A570C903-6E54-4925-B757-6E3CD89495CB}" dt="2024-08-26T09:31:05.169" v="4247" actId="478"/>
          <ac:spMkLst>
            <pc:docMk/>
            <pc:sldMk cId="147316567" sldId="456"/>
            <ac:spMk id="124" creationId="{4632CBAC-3C79-202B-CF3C-1F092BCB9EBC}"/>
          </ac:spMkLst>
        </pc:spChg>
        <pc:spChg chg="add del mod">
          <ac:chgData name="ZIXUAN ZHANG" userId="f7817282-58d6-48d4-b1c7-6dd5779d146e" providerId="ADAL" clId="{A570C903-6E54-4925-B757-6E3CD89495CB}" dt="2024-08-26T09:31:06.520" v="4248" actId="478"/>
          <ac:spMkLst>
            <pc:docMk/>
            <pc:sldMk cId="147316567" sldId="456"/>
            <ac:spMk id="125" creationId="{CD431DD8-8459-0C7C-616D-4F8325B8DB0D}"/>
          </ac:spMkLst>
        </pc:spChg>
        <pc:spChg chg="add mod">
          <ac:chgData name="ZIXUAN ZHANG" userId="f7817282-58d6-48d4-b1c7-6dd5779d146e" providerId="ADAL" clId="{A570C903-6E54-4925-B757-6E3CD89495CB}" dt="2024-08-27T04:14:40.630" v="5098" actId="1076"/>
          <ac:spMkLst>
            <pc:docMk/>
            <pc:sldMk cId="147316567" sldId="456"/>
            <ac:spMk id="126" creationId="{BE789DEE-490B-3536-BDF3-BF7027E00EF4}"/>
          </ac:spMkLst>
        </pc:spChg>
        <pc:spChg chg="add mod">
          <ac:chgData name="ZIXUAN ZHANG" userId="f7817282-58d6-48d4-b1c7-6dd5779d146e" providerId="ADAL" clId="{A570C903-6E54-4925-B757-6E3CD89495CB}" dt="2024-08-27T04:14:44.064" v="5099" actId="1076"/>
          <ac:spMkLst>
            <pc:docMk/>
            <pc:sldMk cId="147316567" sldId="456"/>
            <ac:spMk id="127" creationId="{66E9300F-7BE4-FE1F-2558-00A2A6829745}"/>
          </ac:spMkLst>
        </pc:spChg>
        <pc:spChg chg="add mod">
          <ac:chgData name="ZIXUAN ZHANG" userId="f7817282-58d6-48d4-b1c7-6dd5779d146e" providerId="ADAL" clId="{A570C903-6E54-4925-B757-6E3CD89495CB}" dt="2024-08-27T04:15:22.511" v="5102" actId="1076"/>
          <ac:spMkLst>
            <pc:docMk/>
            <pc:sldMk cId="147316567" sldId="456"/>
            <ac:spMk id="130" creationId="{365756E3-9F91-6334-6B5E-4BF6D56AD3A8}"/>
          </ac:spMkLst>
        </pc:spChg>
        <pc:spChg chg="add mod">
          <ac:chgData name="ZIXUAN ZHANG" userId="f7817282-58d6-48d4-b1c7-6dd5779d146e" providerId="ADAL" clId="{A570C903-6E54-4925-B757-6E3CD89495CB}" dt="2024-08-27T04:15:22.511" v="5102" actId="1076"/>
          <ac:spMkLst>
            <pc:docMk/>
            <pc:sldMk cId="147316567" sldId="456"/>
            <ac:spMk id="131" creationId="{AA8A06D0-B2F0-0E5A-EA66-C8071B0B7D12}"/>
          </ac:spMkLst>
        </pc:spChg>
        <pc:picChg chg="add del mod">
          <ac:chgData name="ZIXUAN ZHANG" userId="f7817282-58d6-48d4-b1c7-6dd5779d146e" providerId="ADAL" clId="{A570C903-6E54-4925-B757-6E3CD89495CB}" dt="2024-08-26T06:05:21.029" v="3585" actId="478"/>
          <ac:picMkLst>
            <pc:docMk/>
            <pc:sldMk cId="147316567" sldId="456"/>
            <ac:picMk id="85" creationId="{23349A6C-9470-A78E-E9E2-231076A6CB42}"/>
          </ac:picMkLst>
        </pc:picChg>
        <pc:picChg chg="add del mod">
          <ac:chgData name="ZIXUAN ZHANG" userId="f7817282-58d6-48d4-b1c7-6dd5779d146e" providerId="ADAL" clId="{A570C903-6E54-4925-B757-6E3CD89495CB}" dt="2024-08-26T06:10:29.392" v="3595" actId="478"/>
          <ac:picMkLst>
            <pc:docMk/>
            <pc:sldMk cId="147316567" sldId="456"/>
            <ac:picMk id="87" creationId="{C6BD12AD-AEC4-09BB-5656-98DAC2D3E2D3}"/>
          </ac:picMkLst>
        </pc:picChg>
        <pc:picChg chg="add del mod">
          <ac:chgData name="ZIXUAN ZHANG" userId="f7817282-58d6-48d4-b1c7-6dd5779d146e" providerId="ADAL" clId="{A570C903-6E54-4925-B757-6E3CD89495CB}" dt="2024-08-26T06:29:08.968" v="3749" actId="478"/>
          <ac:picMkLst>
            <pc:docMk/>
            <pc:sldMk cId="147316567" sldId="456"/>
            <ac:picMk id="91" creationId="{668716D3-27D7-7AA6-31C2-3CF268A49689}"/>
          </ac:picMkLst>
        </pc:picChg>
        <pc:picChg chg="add del mod">
          <ac:chgData name="ZIXUAN ZHANG" userId="f7817282-58d6-48d4-b1c7-6dd5779d146e" providerId="ADAL" clId="{A570C903-6E54-4925-B757-6E3CD89495CB}" dt="2024-08-26T06:39:09.063" v="3760" actId="478"/>
          <ac:picMkLst>
            <pc:docMk/>
            <pc:sldMk cId="147316567" sldId="456"/>
            <ac:picMk id="112" creationId="{277C8894-0C18-82F6-70C3-2C0261DA51D1}"/>
          </ac:picMkLst>
        </pc:picChg>
        <pc:picChg chg="add del mod">
          <ac:chgData name="ZIXUAN ZHANG" userId="f7817282-58d6-48d4-b1c7-6dd5779d146e" providerId="ADAL" clId="{A570C903-6E54-4925-B757-6E3CD89495CB}" dt="2024-08-26T06:40:53.330" v="3773" actId="478"/>
          <ac:picMkLst>
            <pc:docMk/>
            <pc:sldMk cId="147316567" sldId="456"/>
            <ac:picMk id="115" creationId="{D928AD32-E7DD-307A-E620-6BE8B904AEF3}"/>
          </ac:picMkLst>
        </pc:picChg>
        <pc:picChg chg="add del mod">
          <ac:chgData name="ZIXUAN ZHANG" userId="f7817282-58d6-48d4-b1c7-6dd5779d146e" providerId="ADAL" clId="{A570C903-6E54-4925-B757-6E3CD89495CB}" dt="2024-08-26T06:43:37.878" v="3800" actId="478"/>
          <ac:picMkLst>
            <pc:docMk/>
            <pc:sldMk cId="147316567" sldId="456"/>
            <ac:picMk id="117" creationId="{FD7DAB16-D96A-33CD-79BE-D085ADCB26E5}"/>
          </ac:picMkLst>
        </pc:picChg>
        <pc:picChg chg="add mod">
          <ac:chgData name="ZIXUAN ZHANG" userId="f7817282-58d6-48d4-b1c7-6dd5779d146e" providerId="ADAL" clId="{A570C903-6E54-4925-B757-6E3CD89495CB}" dt="2024-08-27T04:14:22.029" v="5094" actId="1076"/>
          <ac:picMkLst>
            <pc:docMk/>
            <pc:sldMk cId="147316567" sldId="456"/>
            <ac:picMk id="121" creationId="{F89179D9-FC35-0A09-EDC4-8CD412185612}"/>
          </ac:picMkLst>
        </pc:picChg>
        <pc:picChg chg="add mod">
          <ac:chgData name="ZIXUAN ZHANG" userId="f7817282-58d6-48d4-b1c7-6dd5779d146e" providerId="ADAL" clId="{A570C903-6E54-4925-B757-6E3CD89495CB}" dt="2024-08-27T04:15:14.575" v="5101" actId="1076"/>
          <ac:picMkLst>
            <pc:docMk/>
            <pc:sldMk cId="147316567" sldId="456"/>
            <ac:picMk id="122" creationId="{D5E9C90D-B388-3E00-6DE4-1041AAA1D68A}"/>
          </ac:picMkLst>
        </pc:picChg>
        <pc:cxnChg chg="del">
          <ac:chgData name="ZIXUAN ZHANG" userId="f7817282-58d6-48d4-b1c7-6dd5779d146e" providerId="ADAL" clId="{A570C903-6E54-4925-B757-6E3CD89495CB}" dt="2024-08-26T05:43:49.281" v="3358" actId="478"/>
          <ac:cxnSpMkLst>
            <pc:docMk/>
            <pc:sldMk cId="147316567" sldId="456"/>
            <ac:cxnSpMk id="13" creationId="{05EBCC57-F6E3-4FB7-B401-3885A29F3D5C}"/>
          </ac:cxnSpMkLst>
        </pc:cxnChg>
        <pc:cxnChg chg="del">
          <ac:chgData name="ZIXUAN ZHANG" userId="f7817282-58d6-48d4-b1c7-6dd5779d146e" providerId="ADAL" clId="{A570C903-6E54-4925-B757-6E3CD89495CB}" dt="2024-08-26T05:43:49.281" v="3358" actId="478"/>
          <ac:cxnSpMkLst>
            <pc:docMk/>
            <pc:sldMk cId="147316567" sldId="456"/>
            <ac:cxnSpMk id="14" creationId="{8B65A464-238F-4E54-8F18-AFD7BED5CD3F}"/>
          </ac:cxnSpMkLst>
        </pc:cxnChg>
        <pc:cxnChg chg="del mod">
          <ac:chgData name="ZIXUAN ZHANG" userId="f7817282-58d6-48d4-b1c7-6dd5779d146e" providerId="ADAL" clId="{A570C903-6E54-4925-B757-6E3CD89495CB}" dt="2024-08-26T05:43:53.474" v="3360" actId="478"/>
          <ac:cxnSpMkLst>
            <pc:docMk/>
            <pc:sldMk cId="147316567" sldId="456"/>
            <ac:cxnSpMk id="15" creationId="{942560E3-D262-757D-159B-29D494B2A3B0}"/>
          </ac:cxnSpMkLst>
        </pc:cxnChg>
        <pc:cxnChg chg="del">
          <ac:chgData name="ZIXUAN ZHANG" userId="f7817282-58d6-48d4-b1c7-6dd5779d146e" providerId="ADAL" clId="{A570C903-6E54-4925-B757-6E3CD89495CB}" dt="2024-08-26T05:43:49.281" v="3358" actId="478"/>
          <ac:cxnSpMkLst>
            <pc:docMk/>
            <pc:sldMk cId="147316567" sldId="456"/>
            <ac:cxnSpMk id="17" creationId="{FDE10656-189B-4EF3-8E07-3CB78B8128BD}"/>
          </ac:cxnSpMkLst>
        </pc:cxnChg>
        <pc:cxnChg chg="del mod">
          <ac:chgData name="ZIXUAN ZHANG" userId="f7817282-58d6-48d4-b1c7-6dd5779d146e" providerId="ADAL" clId="{A570C903-6E54-4925-B757-6E3CD89495CB}" dt="2024-08-26T05:43:53.474" v="3360" actId="478"/>
          <ac:cxnSpMkLst>
            <pc:docMk/>
            <pc:sldMk cId="147316567" sldId="456"/>
            <ac:cxnSpMk id="18" creationId="{46741122-D6B5-3507-8323-508373849F99}"/>
          </ac:cxnSpMkLst>
        </pc:cxnChg>
        <pc:cxnChg chg="del mod">
          <ac:chgData name="ZIXUAN ZHANG" userId="f7817282-58d6-48d4-b1c7-6dd5779d146e" providerId="ADAL" clId="{A570C903-6E54-4925-B757-6E3CD89495CB}" dt="2024-08-26T05:43:49.281" v="3358" actId="478"/>
          <ac:cxnSpMkLst>
            <pc:docMk/>
            <pc:sldMk cId="147316567" sldId="456"/>
            <ac:cxnSpMk id="19" creationId="{E3D81BD7-B818-423E-800C-73E775CC4474}"/>
          </ac:cxnSpMkLst>
        </pc:cxnChg>
        <pc:cxnChg chg="del mod">
          <ac:chgData name="ZIXUAN ZHANG" userId="f7817282-58d6-48d4-b1c7-6dd5779d146e" providerId="ADAL" clId="{A570C903-6E54-4925-B757-6E3CD89495CB}" dt="2024-08-26T05:43:49.281" v="3358" actId="478"/>
          <ac:cxnSpMkLst>
            <pc:docMk/>
            <pc:sldMk cId="147316567" sldId="456"/>
            <ac:cxnSpMk id="20" creationId="{BF16D4DB-8859-44A1-9729-EE1215710756}"/>
          </ac:cxnSpMkLst>
        </pc:cxnChg>
        <pc:cxnChg chg="del">
          <ac:chgData name="ZIXUAN ZHANG" userId="f7817282-58d6-48d4-b1c7-6dd5779d146e" providerId="ADAL" clId="{A570C903-6E54-4925-B757-6E3CD89495CB}" dt="2024-08-26T05:43:53.474" v="3360" actId="478"/>
          <ac:cxnSpMkLst>
            <pc:docMk/>
            <pc:sldMk cId="147316567" sldId="456"/>
            <ac:cxnSpMk id="21" creationId="{0FDD0850-8D62-31E1-074E-F1C306A2B896}"/>
          </ac:cxnSpMkLst>
        </pc:cxnChg>
        <pc:cxnChg chg="del mod">
          <ac:chgData name="ZIXUAN ZHANG" userId="f7817282-58d6-48d4-b1c7-6dd5779d146e" providerId="ADAL" clId="{A570C903-6E54-4925-B757-6E3CD89495CB}" dt="2024-08-26T05:43:49.281" v="3358" actId="478"/>
          <ac:cxnSpMkLst>
            <pc:docMk/>
            <pc:sldMk cId="147316567" sldId="456"/>
            <ac:cxnSpMk id="25" creationId="{8431CFC0-DB52-4EE6-882D-155B5CE408E5}"/>
          </ac:cxnSpMkLst>
        </pc:cxnChg>
        <pc:cxnChg chg="del">
          <ac:chgData name="ZIXUAN ZHANG" userId="f7817282-58d6-48d4-b1c7-6dd5779d146e" providerId="ADAL" clId="{A570C903-6E54-4925-B757-6E3CD89495CB}" dt="2024-08-26T05:43:49.281" v="3358" actId="478"/>
          <ac:cxnSpMkLst>
            <pc:docMk/>
            <pc:sldMk cId="147316567" sldId="456"/>
            <ac:cxnSpMk id="53" creationId="{1E071D68-E947-6001-3A45-0ABB861383EC}"/>
          </ac:cxnSpMkLst>
        </pc:cxnChg>
        <pc:cxnChg chg="del mod">
          <ac:chgData name="ZIXUAN ZHANG" userId="f7817282-58d6-48d4-b1c7-6dd5779d146e" providerId="ADAL" clId="{A570C903-6E54-4925-B757-6E3CD89495CB}" dt="2024-08-26T05:43:49.281" v="3358" actId="478"/>
          <ac:cxnSpMkLst>
            <pc:docMk/>
            <pc:sldMk cId="147316567" sldId="456"/>
            <ac:cxnSpMk id="55" creationId="{DB074F8D-5868-8B0A-D029-B338FE25E608}"/>
          </ac:cxnSpMkLst>
        </pc:cxnChg>
        <pc:cxnChg chg="del">
          <ac:chgData name="ZIXUAN ZHANG" userId="f7817282-58d6-48d4-b1c7-6dd5779d146e" providerId="ADAL" clId="{A570C903-6E54-4925-B757-6E3CD89495CB}" dt="2024-08-26T05:43:49.281" v="3358" actId="478"/>
          <ac:cxnSpMkLst>
            <pc:docMk/>
            <pc:sldMk cId="147316567" sldId="456"/>
            <ac:cxnSpMk id="62" creationId="{BD70F6E1-DBA8-5680-7775-6023307FCFC8}"/>
          </ac:cxnSpMkLst>
        </pc:cxnChg>
        <pc:cxnChg chg="del">
          <ac:chgData name="ZIXUAN ZHANG" userId="f7817282-58d6-48d4-b1c7-6dd5779d146e" providerId="ADAL" clId="{A570C903-6E54-4925-B757-6E3CD89495CB}" dt="2024-08-26T05:43:49.281" v="3358" actId="478"/>
          <ac:cxnSpMkLst>
            <pc:docMk/>
            <pc:sldMk cId="147316567" sldId="456"/>
            <ac:cxnSpMk id="63" creationId="{5024D87B-DADD-85F0-30DC-8C755C5327CB}"/>
          </ac:cxnSpMkLst>
        </pc:cxnChg>
        <pc:cxnChg chg="del">
          <ac:chgData name="ZIXUAN ZHANG" userId="f7817282-58d6-48d4-b1c7-6dd5779d146e" providerId="ADAL" clId="{A570C903-6E54-4925-B757-6E3CD89495CB}" dt="2024-08-26T05:43:49.281" v="3358" actId="478"/>
          <ac:cxnSpMkLst>
            <pc:docMk/>
            <pc:sldMk cId="147316567" sldId="456"/>
            <ac:cxnSpMk id="65" creationId="{DE1F5799-C186-F90B-D772-D7FCFABF9C85}"/>
          </ac:cxnSpMkLst>
        </pc:cxnChg>
        <pc:cxnChg chg="del">
          <ac:chgData name="ZIXUAN ZHANG" userId="f7817282-58d6-48d4-b1c7-6dd5779d146e" providerId="ADAL" clId="{A570C903-6E54-4925-B757-6E3CD89495CB}" dt="2024-08-26T05:43:49.281" v="3358" actId="478"/>
          <ac:cxnSpMkLst>
            <pc:docMk/>
            <pc:sldMk cId="147316567" sldId="456"/>
            <ac:cxnSpMk id="68" creationId="{9CB99B07-0DBD-32B9-6D32-914456B1B687}"/>
          </ac:cxnSpMkLst>
        </pc:cxnChg>
        <pc:cxnChg chg="add mod">
          <ac:chgData name="ZIXUAN ZHANG" userId="f7817282-58d6-48d4-b1c7-6dd5779d146e" providerId="ADAL" clId="{A570C903-6E54-4925-B757-6E3CD89495CB}" dt="2024-08-26T06:06:34.623" v="3594" actId="1076"/>
          <ac:cxnSpMkLst>
            <pc:docMk/>
            <pc:sldMk cId="147316567" sldId="456"/>
            <ac:cxnSpMk id="88" creationId="{D3178A26-0294-B50D-8667-C62ED36848E6}"/>
          </ac:cxnSpMkLst>
        </pc:cxnChg>
        <pc:cxnChg chg="add del mod">
          <ac:chgData name="ZIXUAN ZHANG" userId="f7817282-58d6-48d4-b1c7-6dd5779d146e" providerId="ADAL" clId="{A570C903-6E54-4925-B757-6E3CD89495CB}" dt="2024-08-26T06:11:27.422" v="3609" actId="478"/>
          <ac:cxnSpMkLst>
            <pc:docMk/>
            <pc:sldMk cId="147316567" sldId="456"/>
            <ac:cxnSpMk id="94" creationId="{D1AE3CEE-7E4B-3E36-50BF-892B22ACC76D}"/>
          </ac:cxnSpMkLst>
        </pc:cxnChg>
        <pc:cxnChg chg="add del mod">
          <ac:chgData name="ZIXUAN ZHANG" userId="f7817282-58d6-48d4-b1c7-6dd5779d146e" providerId="ADAL" clId="{A570C903-6E54-4925-B757-6E3CD89495CB}" dt="2024-08-26T06:11:54.682" v="3611" actId="11529"/>
          <ac:cxnSpMkLst>
            <pc:docMk/>
            <pc:sldMk cId="147316567" sldId="456"/>
            <ac:cxnSpMk id="99" creationId="{E74B2112-8246-8C24-959D-F90A75589220}"/>
          </ac:cxnSpMkLst>
        </pc:cxnChg>
        <pc:cxnChg chg="add del mod">
          <ac:chgData name="ZIXUAN ZHANG" userId="f7817282-58d6-48d4-b1c7-6dd5779d146e" providerId="ADAL" clId="{A570C903-6E54-4925-B757-6E3CD89495CB}" dt="2024-08-26T06:26:13.790" v="3648" actId="478"/>
          <ac:cxnSpMkLst>
            <pc:docMk/>
            <pc:sldMk cId="147316567" sldId="456"/>
            <ac:cxnSpMk id="101" creationId="{3E18405F-0980-3837-690D-310CF4F1E2A7}"/>
          </ac:cxnSpMkLst>
        </pc:cxnChg>
        <pc:cxnChg chg="add del mod">
          <ac:chgData name="ZIXUAN ZHANG" userId="f7817282-58d6-48d4-b1c7-6dd5779d146e" providerId="ADAL" clId="{A570C903-6E54-4925-B757-6E3CD89495CB}" dt="2024-08-26T06:26:10.661" v="3646" actId="478"/>
          <ac:cxnSpMkLst>
            <pc:docMk/>
            <pc:sldMk cId="147316567" sldId="456"/>
            <ac:cxnSpMk id="103" creationId="{AB78C68B-BDD1-E367-FD36-47F81CFB1F37}"/>
          </ac:cxnSpMkLst>
        </pc:cxnChg>
        <pc:cxnChg chg="add del mod">
          <ac:chgData name="ZIXUAN ZHANG" userId="f7817282-58d6-48d4-b1c7-6dd5779d146e" providerId="ADAL" clId="{A570C903-6E54-4925-B757-6E3CD89495CB}" dt="2024-08-26T06:26:12.032" v="3647" actId="478"/>
          <ac:cxnSpMkLst>
            <pc:docMk/>
            <pc:sldMk cId="147316567" sldId="456"/>
            <ac:cxnSpMk id="106" creationId="{C0E59789-2479-6244-6043-F9022469DB78}"/>
          </ac:cxnSpMkLst>
        </pc:cxnChg>
        <pc:cxnChg chg="add mod">
          <ac:chgData name="ZIXUAN ZHANG" userId="f7817282-58d6-48d4-b1c7-6dd5779d146e" providerId="ADAL" clId="{A570C903-6E54-4925-B757-6E3CD89495CB}" dt="2024-08-27T04:14:40.630" v="5098" actId="1076"/>
          <ac:cxnSpMkLst>
            <pc:docMk/>
            <pc:sldMk cId="147316567" sldId="456"/>
            <ac:cxnSpMk id="129" creationId="{410AFE6A-E90E-4EDD-233B-1AF7F545BC78}"/>
          </ac:cxnSpMkLst>
        </pc:cxnChg>
      </pc:sldChg>
      <pc:sldChg chg="addSp delSp modSp add mod modNotesTx">
        <pc:chgData name="ZIXUAN ZHANG" userId="f7817282-58d6-48d4-b1c7-6dd5779d146e" providerId="ADAL" clId="{A570C903-6E54-4925-B757-6E3CD89495CB}" dt="2024-09-06T00:28:03.951" v="14836" actId="20577"/>
        <pc:sldMkLst>
          <pc:docMk/>
          <pc:sldMk cId="2563582759" sldId="457"/>
        </pc:sldMkLst>
        <pc:spChg chg="mod">
          <ac:chgData name="ZIXUAN ZHANG" userId="f7817282-58d6-48d4-b1c7-6dd5779d146e" providerId="ADAL" clId="{A570C903-6E54-4925-B757-6E3CD89495CB}" dt="2024-09-04T07:19:31.352" v="12297" actId="20577"/>
          <ac:spMkLst>
            <pc:docMk/>
            <pc:sldMk cId="2563582759" sldId="457"/>
            <ac:spMk id="4" creationId="{00000000-0000-0000-0000-000000000000}"/>
          </ac:spMkLst>
        </pc:spChg>
        <pc:spChg chg="add mod">
          <ac:chgData name="ZIXUAN ZHANG" userId="f7817282-58d6-48d4-b1c7-6dd5779d146e" providerId="ADAL" clId="{A570C903-6E54-4925-B757-6E3CD89495CB}" dt="2024-09-03T00:18:12.700" v="7498" actId="1076"/>
          <ac:spMkLst>
            <pc:docMk/>
            <pc:sldMk cId="2563582759" sldId="457"/>
            <ac:spMk id="8" creationId="{E939397E-66E5-C4AF-DE50-6882C194613E}"/>
          </ac:spMkLst>
        </pc:spChg>
        <pc:spChg chg="add del mod">
          <ac:chgData name="ZIXUAN ZHANG" userId="f7817282-58d6-48d4-b1c7-6dd5779d146e" providerId="ADAL" clId="{A570C903-6E54-4925-B757-6E3CD89495CB}" dt="2024-09-03T00:17:57.929" v="7495" actId="478"/>
          <ac:spMkLst>
            <pc:docMk/>
            <pc:sldMk cId="2563582759" sldId="457"/>
            <ac:spMk id="9" creationId="{7F5AB5A7-D236-6ED1-FB5F-D35B2808053F}"/>
          </ac:spMkLst>
        </pc:spChg>
        <pc:spChg chg="add del mod">
          <ac:chgData name="ZIXUAN ZHANG" userId="f7817282-58d6-48d4-b1c7-6dd5779d146e" providerId="ADAL" clId="{A570C903-6E54-4925-B757-6E3CD89495CB}" dt="2024-09-03T00:17:59.992" v="7497" actId="478"/>
          <ac:spMkLst>
            <pc:docMk/>
            <pc:sldMk cId="2563582759" sldId="457"/>
            <ac:spMk id="10" creationId="{3415A6EB-91FB-73B3-3DA8-A62E8FC2CEDC}"/>
          </ac:spMkLst>
        </pc:spChg>
        <pc:spChg chg="add mod">
          <ac:chgData name="ZIXUAN ZHANG" userId="f7817282-58d6-48d4-b1c7-6dd5779d146e" providerId="ADAL" clId="{A570C903-6E54-4925-B757-6E3CD89495CB}" dt="2024-09-03T00:20:29.600" v="7526" actId="1076"/>
          <ac:spMkLst>
            <pc:docMk/>
            <pc:sldMk cId="2563582759" sldId="457"/>
            <ac:spMk id="20" creationId="{90C6A2AB-BFA7-FD16-2E8F-11CE2ECC0692}"/>
          </ac:spMkLst>
        </pc:spChg>
        <pc:spChg chg="del mod">
          <ac:chgData name="ZIXUAN ZHANG" userId="f7817282-58d6-48d4-b1c7-6dd5779d146e" providerId="ADAL" clId="{A570C903-6E54-4925-B757-6E3CD89495CB}" dt="2024-08-26T09:10:43.195" v="3967"/>
          <ac:spMkLst>
            <pc:docMk/>
            <pc:sldMk cId="2563582759" sldId="457"/>
            <ac:spMk id="27" creationId="{A558DCD6-B62A-C0E2-8260-A39068718C5B}"/>
          </ac:spMkLst>
        </pc:spChg>
        <pc:picChg chg="add del mod ord">
          <ac:chgData name="ZIXUAN ZHANG" userId="f7817282-58d6-48d4-b1c7-6dd5779d146e" providerId="ADAL" clId="{A570C903-6E54-4925-B757-6E3CD89495CB}" dt="2024-08-26T09:11:09.753" v="3969" actId="478"/>
          <ac:picMkLst>
            <pc:docMk/>
            <pc:sldMk cId="2563582759" sldId="457"/>
            <ac:picMk id="5" creationId="{FC6BAFD1-8870-EFDE-A0AC-C9925F0DEDB6}"/>
          </ac:picMkLst>
        </pc:picChg>
        <pc:picChg chg="add mod ord">
          <ac:chgData name="ZIXUAN ZHANG" userId="f7817282-58d6-48d4-b1c7-6dd5779d146e" providerId="ADAL" clId="{A570C903-6E54-4925-B757-6E3CD89495CB}" dt="2024-09-02T06:33:47.674" v="7363" actId="1076"/>
          <ac:picMkLst>
            <pc:docMk/>
            <pc:sldMk cId="2563582759" sldId="457"/>
            <ac:picMk id="7" creationId="{495336C6-D45F-4701-46AF-B66B99BC00CF}"/>
          </ac:picMkLst>
        </pc:picChg>
        <pc:picChg chg="add mod">
          <ac:chgData name="ZIXUAN ZHANG" userId="f7817282-58d6-48d4-b1c7-6dd5779d146e" providerId="ADAL" clId="{A570C903-6E54-4925-B757-6E3CD89495CB}" dt="2024-09-03T00:25:02.946" v="7529" actId="1076"/>
          <ac:picMkLst>
            <pc:docMk/>
            <pc:sldMk cId="2563582759" sldId="457"/>
            <ac:picMk id="14" creationId="{35273855-37A9-E26B-3D31-E1D0AA07287B}"/>
          </ac:picMkLst>
        </pc:picChg>
        <pc:cxnChg chg="add del mod">
          <ac:chgData name="ZIXUAN ZHANG" userId="f7817282-58d6-48d4-b1c7-6dd5779d146e" providerId="ADAL" clId="{A570C903-6E54-4925-B757-6E3CD89495CB}" dt="2024-09-03T00:17:58.729" v="7496" actId="478"/>
          <ac:cxnSpMkLst>
            <pc:docMk/>
            <pc:sldMk cId="2563582759" sldId="457"/>
            <ac:cxnSpMk id="12" creationId="{B108D6FB-4D4B-52C6-AC04-1966B2CE7AC8}"/>
          </ac:cxnSpMkLst>
        </pc:cxnChg>
        <pc:cxnChg chg="add mod">
          <ac:chgData name="ZIXUAN ZHANG" userId="f7817282-58d6-48d4-b1c7-6dd5779d146e" providerId="ADAL" clId="{A570C903-6E54-4925-B757-6E3CD89495CB}" dt="2024-09-03T00:18:58.679" v="7503" actId="1582"/>
          <ac:cxnSpMkLst>
            <pc:docMk/>
            <pc:sldMk cId="2563582759" sldId="457"/>
            <ac:cxnSpMk id="16" creationId="{90A90B27-721F-D06E-8AE9-DE01D710C691}"/>
          </ac:cxnSpMkLst>
        </pc:cxnChg>
        <pc:cxnChg chg="add mod">
          <ac:chgData name="ZIXUAN ZHANG" userId="f7817282-58d6-48d4-b1c7-6dd5779d146e" providerId="ADAL" clId="{A570C903-6E54-4925-B757-6E3CD89495CB}" dt="2024-09-03T00:19:31.300" v="7507" actId="693"/>
          <ac:cxnSpMkLst>
            <pc:docMk/>
            <pc:sldMk cId="2563582759" sldId="457"/>
            <ac:cxnSpMk id="19" creationId="{651E6435-41BD-50CE-D944-A9FEA4CD4057}"/>
          </ac:cxnSpMkLst>
        </pc:cxnChg>
      </pc:sldChg>
      <pc:sldChg chg="addSp modSp add mod ord modNotesTx">
        <pc:chgData name="ZIXUAN ZHANG" userId="f7817282-58d6-48d4-b1c7-6dd5779d146e" providerId="ADAL" clId="{A570C903-6E54-4925-B757-6E3CD89495CB}" dt="2024-09-06T00:33:22.853" v="14861" actId="20577"/>
        <pc:sldMkLst>
          <pc:docMk/>
          <pc:sldMk cId="632424681" sldId="458"/>
        </pc:sldMkLst>
        <pc:spChg chg="add mod">
          <ac:chgData name="ZIXUAN ZHANG" userId="f7817282-58d6-48d4-b1c7-6dd5779d146e" providerId="ADAL" clId="{A570C903-6E54-4925-B757-6E3CD89495CB}" dt="2024-08-27T00:05:15.529" v="4895" actId="1076"/>
          <ac:spMkLst>
            <pc:docMk/>
            <pc:sldMk cId="632424681" sldId="458"/>
            <ac:spMk id="3" creationId="{6FB55025-8C45-6624-143F-538AB03E5D3E}"/>
          </ac:spMkLst>
        </pc:spChg>
        <pc:spChg chg="mod">
          <ac:chgData name="ZIXUAN ZHANG" userId="f7817282-58d6-48d4-b1c7-6dd5779d146e" providerId="ADAL" clId="{A570C903-6E54-4925-B757-6E3CD89495CB}" dt="2024-08-27T00:09:24.060" v="4924" actId="20577"/>
          <ac:spMkLst>
            <pc:docMk/>
            <pc:sldMk cId="632424681" sldId="458"/>
            <ac:spMk id="4" creationId="{00000000-0000-0000-0000-000000000000}"/>
          </ac:spMkLst>
        </pc:spChg>
        <pc:spChg chg="add mod">
          <ac:chgData name="ZIXUAN ZHANG" userId="f7817282-58d6-48d4-b1c7-6dd5779d146e" providerId="ADAL" clId="{A570C903-6E54-4925-B757-6E3CD89495CB}" dt="2024-08-27T00:05:18.567" v="4896" actId="1076"/>
          <ac:spMkLst>
            <pc:docMk/>
            <pc:sldMk cId="632424681" sldId="458"/>
            <ac:spMk id="5" creationId="{23E480B8-0C82-148C-D55E-3D3953A84D8F}"/>
          </ac:spMkLst>
        </pc:spChg>
        <pc:spChg chg="add mod">
          <ac:chgData name="ZIXUAN ZHANG" userId="f7817282-58d6-48d4-b1c7-6dd5779d146e" providerId="ADAL" clId="{A570C903-6E54-4925-B757-6E3CD89495CB}" dt="2024-08-26T23:17:45.798" v="4682" actId="767"/>
          <ac:spMkLst>
            <pc:docMk/>
            <pc:sldMk cId="632424681" sldId="458"/>
            <ac:spMk id="6" creationId="{0818A97E-1CA6-5620-6DBC-5C4F808CFBEC}"/>
          </ac:spMkLst>
        </pc:spChg>
        <pc:graphicFrameChg chg="add mod modGraphic">
          <ac:chgData name="ZIXUAN ZHANG" userId="f7817282-58d6-48d4-b1c7-6dd5779d146e" providerId="ADAL" clId="{A570C903-6E54-4925-B757-6E3CD89495CB}" dt="2024-09-06T00:33:22.853" v="14861" actId="20577"/>
          <ac:graphicFrameMkLst>
            <pc:docMk/>
            <pc:sldMk cId="632424681" sldId="458"/>
            <ac:graphicFrameMk id="7" creationId="{A3875CC9-CEBA-08FE-9BCD-A3BA23B20B36}"/>
          </ac:graphicFrameMkLst>
        </pc:graphicFrameChg>
      </pc:sldChg>
      <pc:sldChg chg="add del">
        <pc:chgData name="ZIXUAN ZHANG" userId="f7817282-58d6-48d4-b1c7-6dd5779d146e" providerId="ADAL" clId="{A570C903-6E54-4925-B757-6E3CD89495CB}" dt="2024-08-28T08:20:20.334" v="5224" actId="47"/>
        <pc:sldMkLst>
          <pc:docMk/>
          <pc:sldMk cId="421335398" sldId="459"/>
        </pc:sldMkLst>
      </pc:sldChg>
      <pc:sldChg chg="modSp add del">
        <pc:chgData name="ZIXUAN ZHANG" userId="f7817282-58d6-48d4-b1c7-6dd5779d146e" providerId="ADAL" clId="{A570C903-6E54-4925-B757-6E3CD89495CB}" dt="2024-08-27T00:09:35.804" v="4925" actId="47"/>
        <pc:sldMkLst>
          <pc:docMk/>
          <pc:sldMk cId="3326034503" sldId="459"/>
        </pc:sldMkLst>
        <pc:spChg chg="mod">
          <ac:chgData name="ZIXUAN ZHANG" userId="f7817282-58d6-48d4-b1c7-6dd5779d146e" providerId="ADAL" clId="{A570C903-6E54-4925-B757-6E3CD89495CB}" dt="2024-08-27T00:09:05.919" v="4918" actId="20577"/>
          <ac:spMkLst>
            <pc:docMk/>
            <pc:sldMk cId="3326034503" sldId="459"/>
            <ac:spMk id="4" creationId="{00000000-0000-0000-0000-000000000000}"/>
          </ac:spMkLst>
        </pc:spChg>
      </pc:sldChg>
      <pc:sldChg chg="add del mod modShow">
        <pc:chgData name="ZIXUAN ZHANG" userId="f7817282-58d6-48d4-b1c7-6dd5779d146e" providerId="ADAL" clId="{A570C903-6E54-4925-B757-6E3CD89495CB}" dt="2024-08-27T09:28:39.998" v="5140" actId="47"/>
        <pc:sldMkLst>
          <pc:docMk/>
          <pc:sldMk cId="1639500940" sldId="460"/>
        </pc:sldMkLst>
      </pc:sldChg>
      <pc:sldChg chg="addSp delSp modSp add del mod">
        <pc:chgData name="ZIXUAN ZHANG" userId="f7817282-58d6-48d4-b1c7-6dd5779d146e" providerId="ADAL" clId="{A570C903-6E54-4925-B757-6E3CD89495CB}" dt="2024-08-29T02:37:09.662" v="5458" actId="47"/>
        <pc:sldMkLst>
          <pc:docMk/>
          <pc:sldMk cId="1803902335" sldId="461"/>
        </pc:sldMkLst>
        <pc:spChg chg="mod">
          <ac:chgData name="ZIXUAN ZHANG" userId="f7817282-58d6-48d4-b1c7-6dd5779d146e" providerId="ADAL" clId="{A570C903-6E54-4925-B757-6E3CD89495CB}" dt="2024-08-29T01:26:55.412" v="5402" actId="20577"/>
          <ac:spMkLst>
            <pc:docMk/>
            <pc:sldMk cId="1803902335" sldId="461"/>
            <ac:spMk id="4" creationId="{00000000-0000-0000-0000-000000000000}"/>
          </ac:spMkLst>
        </pc:spChg>
        <pc:spChg chg="del">
          <ac:chgData name="ZIXUAN ZHANG" userId="f7817282-58d6-48d4-b1c7-6dd5779d146e" providerId="ADAL" clId="{A570C903-6E54-4925-B757-6E3CD89495CB}" dt="2024-08-27T04:19:25.843" v="5115" actId="478"/>
          <ac:spMkLst>
            <pc:docMk/>
            <pc:sldMk cId="1803902335" sldId="461"/>
            <ac:spMk id="8" creationId="{3D946809-15D1-79C2-C6A0-BDC423C134D0}"/>
          </ac:spMkLst>
        </pc:spChg>
        <pc:spChg chg="del">
          <ac:chgData name="ZIXUAN ZHANG" userId="f7817282-58d6-48d4-b1c7-6dd5779d146e" providerId="ADAL" clId="{A570C903-6E54-4925-B757-6E3CD89495CB}" dt="2024-08-27T04:19:25.843" v="5115" actId="478"/>
          <ac:spMkLst>
            <pc:docMk/>
            <pc:sldMk cId="1803902335" sldId="461"/>
            <ac:spMk id="9" creationId="{CD938F96-211D-18EF-8841-FBEE2B205926}"/>
          </ac:spMkLst>
        </pc:spChg>
        <pc:spChg chg="del">
          <ac:chgData name="ZIXUAN ZHANG" userId="f7817282-58d6-48d4-b1c7-6dd5779d146e" providerId="ADAL" clId="{A570C903-6E54-4925-B757-6E3CD89495CB}" dt="2024-08-27T04:19:25.843" v="5115" actId="478"/>
          <ac:spMkLst>
            <pc:docMk/>
            <pc:sldMk cId="1803902335" sldId="461"/>
            <ac:spMk id="10" creationId="{8F8D0C2C-3E4D-B7FA-C941-A8B3BEE951BD}"/>
          </ac:spMkLst>
        </pc:spChg>
        <pc:spChg chg="del">
          <ac:chgData name="ZIXUAN ZHANG" userId="f7817282-58d6-48d4-b1c7-6dd5779d146e" providerId="ADAL" clId="{A570C903-6E54-4925-B757-6E3CD89495CB}" dt="2024-08-27T04:19:25.843" v="5115" actId="478"/>
          <ac:spMkLst>
            <pc:docMk/>
            <pc:sldMk cId="1803902335" sldId="461"/>
            <ac:spMk id="12" creationId="{FE79D454-E6AA-DBDE-E0AB-591002FB989C}"/>
          </ac:spMkLst>
        </pc:spChg>
        <pc:spChg chg="del">
          <ac:chgData name="ZIXUAN ZHANG" userId="f7817282-58d6-48d4-b1c7-6dd5779d146e" providerId="ADAL" clId="{A570C903-6E54-4925-B757-6E3CD89495CB}" dt="2024-08-27T04:19:25.843" v="5115" actId="478"/>
          <ac:spMkLst>
            <pc:docMk/>
            <pc:sldMk cId="1803902335" sldId="461"/>
            <ac:spMk id="13" creationId="{314F0223-FE28-BC84-C44E-DCDC6D2E2744}"/>
          </ac:spMkLst>
        </pc:spChg>
        <pc:spChg chg="del">
          <ac:chgData name="ZIXUAN ZHANG" userId="f7817282-58d6-48d4-b1c7-6dd5779d146e" providerId="ADAL" clId="{A570C903-6E54-4925-B757-6E3CD89495CB}" dt="2024-08-27T04:19:25.843" v="5115" actId="478"/>
          <ac:spMkLst>
            <pc:docMk/>
            <pc:sldMk cId="1803902335" sldId="461"/>
            <ac:spMk id="14" creationId="{73FE3643-0E61-EC27-5D58-57CA12D70EB2}"/>
          </ac:spMkLst>
        </pc:spChg>
        <pc:spChg chg="del">
          <ac:chgData name="ZIXUAN ZHANG" userId="f7817282-58d6-48d4-b1c7-6dd5779d146e" providerId="ADAL" clId="{A570C903-6E54-4925-B757-6E3CD89495CB}" dt="2024-08-27T04:19:25.843" v="5115" actId="478"/>
          <ac:spMkLst>
            <pc:docMk/>
            <pc:sldMk cId="1803902335" sldId="461"/>
            <ac:spMk id="15" creationId="{011F40C8-5172-DCEC-69D8-B99BC9CFE088}"/>
          </ac:spMkLst>
        </pc:spChg>
        <pc:spChg chg="del">
          <ac:chgData name="ZIXUAN ZHANG" userId="f7817282-58d6-48d4-b1c7-6dd5779d146e" providerId="ADAL" clId="{A570C903-6E54-4925-B757-6E3CD89495CB}" dt="2024-08-27T04:19:25.843" v="5115" actId="478"/>
          <ac:spMkLst>
            <pc:docMk/>
            <pc:sldMk cId="1803902335" sldId="461"/>
            <ac:spMk id="16" creationId="{EBC71345-203C-CE9A-0429-82D994DBB570}"/>
          </ac:spMkLst>
        </pc:spChg>
        <pc:spChg chg="del">
          <ac:chgData name="ZIXUAN ZHANG" userId="f7817282-58d6-48d4-b1c7-6dd5779d146e" providerId="ADAL" clId="{A570C903-6E54-4925-B757-6E3CD89495CB}" dt="2024-08-27T04:19:25.843" v="5115" actId="478"/>
          <ac:spMkLst>
            <pc:docMk/>
            <pc:sldMk cId="1803902335" sldId="461"/>
            <ac:spMk id="17" creationId="{4A04B686-FA0E-2881-B65C-CEC057D3021D}"/>
          </ac:spMkLst>
        </pc:spChg>
        <pc:spChg chg="del">
          <ac:chgData name="ZIXUAN ZHANG" userId="f7817282-58d6-48d4-b1c7-6dd5779d146e" providerId="ADAL" clId="{A570C903-6E54-4925-B757-6E3CD89495CB}" dt="2024-08-27T04:19:25.843" v="5115" actId="478"/>
          <ac:spMkLst>
            <pc:docMk/>
            <pc:sldMk cId="1803902335" sldId="461"/>
            <ac:spMk id="18" creationId="{96A8BBC7-4FA2-D013-C536-C0DD02D5C09B}"/>
          </ac:spMkLst>
        </pc:spChg>
        <pc:spChg chg="del">
          <ac:chgData name="ZIXUAN ZHANG" userId="f7817282-58d6-48d4-b1c7-6dd5779d146e" providerId="ADAL" clId="{A570C903-6E54-4925-B757-6E3CD89495CB}" dt="2024-08-27T04:19:25.843" v="5115" actId="478"/>
          <ac:spMkLst>
            <pc:docMk/>
            <pc:sldMk cId="1803902335" sldId="461"/>
            <ac:spMk id="19" creationId="{65786C45-94D3-F1CD-8480-84782745E1BD}"/>
          </ac:spMkLst>
        </pc:spChg>
        <pc:spChg chg="del">
          <ac:chgData name="ZIXUAN ZHANG" userId="f7817282-58d6-48d4-b1c7-6dd5779d146e" providerId="ADAL" clId="{A570C903-6E54-4925-B757-6E3CD89495CB}" dt="2024-08-27T04:19:25.843" v="5115" actId="478"/>
          <ac:spMkLst>
            <pc:docMk/>
            <pc:sldMk cId="1803902335" sldId="461"/>
            <ac:spMk id="20" creationId="{B4BA8A27-9152-6687-8A2C-3068D6573B0B}"/>
          </ac:spMkLst>
        </pc:spChg>
        <pc:spChg chg="del">
          <ac:chgData name="ZIXUAN ZHANG" userId="f7817282-58d6-48d4-b1c7-6dd5779d146e" providerId="ADAL" clId="{A570C903-6E54-4925-B757-6E3CD89495CB}" dt="2024-08-27T04:19:25.843" v="5115" actId="478"/>
          <ac:spMkLst>
            <pc:docMk/>
            <pc:sldMk cId="1803902335" sldId="461"/>
            <ac:spMk id="21" creationId="{33B75E38-0233-65A4-1088-E901F8D0E94F}"/>
          </ac:spMkLst>
        </pc:spChg>
        <pc:spChg chg="del">
          <ac:chgData name="ZIXUAN ZHANG" userId="f7817282-58d6-48d4-b1c7-6dd5779d146e" providerId="ADAL" clId="{A570C903-6E54-4925-B757-6E3CD89495CB}" dt="2024-08-27T04:19:33.336" v="5119" actId="478"/>
          <ac:spMkLst>
            <pc:docMk/>
            <pc:sldMk cId="1803902335" sldId="461"/>
            <ac:spMk id="26" creationId="{44AE62E8-AB68-4435-1FE0-25D0BD77D01F}"/>
          </ac:spMkLst>
        </pc:spChg>
        <pc:spChg chg="del">
          <ac:chgData name="ZIXUAN ZHANG" userId="f7817282-58d6-48d4-b1c7-6dd5779d146e" providerId="ADAL" clId="{A570C903-6E54-4925-B757-6E3CD89495CB}" dt="2024-08-27T04:19:25.843" v="5115" actId="478"/>
          <ac:spMkLst>
            <pc:docMk/>
            <pc:sldMk cId="1803902335" sldId="461"/>
            <ac:spMk id="27" creationId="{130EC14D-8C73-E1E3-4080-4A469F6E0DCA}"/>
          </ac:spMkLst>
        </pc:spChg>
        <pc:spChg chg="del">
          <ac:chgData name="ZIXUAN ZHANG" userId="f7817282-58d6-48d4-b1c7-6dd5779d146e" providerId="ADAL" clId="{A570C903-6E54-4925-B757-6E3CD89495CB}" dt="2024-08-27T04:19:30.790" v="5118" actId="478"/>
          <ac:spMkLst>
            <pc:docMk/>
            <pc:sldMk cId="1803902335" sldId="461"/>
            <ac:spMk id="28" creationId="{0F6213AB-C8F8-D8ED-3319-3DEA6CDF4837}"/>
          </ac:spMkLst>
        </pc:spChg>
        <pc:spChg chg="del">
          <ac:chgData name="ZIXUAN ZHANG" userId="f7817282-58d6-48d4-b1c7-6dd5779d146e" providerId="ADAL" clId="{A570C903-6E54-4925-B757-6E3CD89495CB}" dt="2024-08-27T04:19:25.843" v="5115" actId="478"/>
          <ac:spMkLst>
            <pc:docMk/>
            <pc:sldMk cId="1803902335" sldId="461"/>
            <ac:spMk id="29" creationId="{8B7D4C1A-096D-082B-35D6-A91E6405F223}"/>
          </ac:spMkLst>
        </pc:spChg>
        <pc:spChg chg="del">
          <ac:chgData name="ZIXUAN ZHANG" userId="f7817282-58d6-48d4-b1c7-6dd5779d146e" providerId="ADAL" clId="{A570C903-6E54-4925-B757-6E3CD89495CB}" dt="2024-08-27T04:19:34.636" v="5120" actId="478"/>
          <ac:spMkLst>
            <pc:docMk/>
            <pc:sldMk cId="1803902335" sldId="461"/>
            <ac:spMk id="30" creationId="{727F6B5D-24BF-9376-D14F-EFDE8B3FA9CF}"/>
          </ac:spMkLst>
        </pc:spChg>
        <pc:spChg chg="del">
          <ac:chgData name="ZIXUAN ZHANG" userId="f7817282-58d6-48d4-b1c7-6dd5779d146e" providerId="ADAL" clId="{A570C903-6E54-4925-B757-6E3CD89495CB}" dt="2024-08-27T04:19:21.517" v="5113" actId="478"/>
          <ac:spMkLst>
            <pc:docMk/>
            <pc:sldMk cId="1803902335" sldId="461"/>
            <ac:spMk id="31" creationId="{951B2B29-127E-8482-EC27-D179BBDEF61C}"/>
          </ac:spMkLst>
        </pc:spChg>
        <pc:spChg chg="del">
          <ac:chgData name="ZIXUAN ZHANG" userId="f7817282-58d6-48d4-b1c7-6dd5779d146e" providerId="ADAL" clId="{A570C903-6E54-4925-B757-6E3CD89495CB}" dt="2024-08-27T04:19:22.830" v="5114" actId="478"/>
          <ac:spMkLst>
            <pc:docMk/>
            <pc:sldMk cId="1803902335" sldId="461"/>
            <ac:spMk id="32" creationId="{98202D93-808D-1059-AA87-A8802302F855}"/>
          </ac:spMkLst>
        </pc:spChg>
        <pc:spChg chg="del">
          <ac:chgData name="ZIXUAN ZHANG" userId="f7817282-58d6-48d4-b1c7-6dd5779d146e" providerId="ADAL" clId="{A570C903-6E54-4925-B757-6E3CD89495CB}" dt="2024-08-27T04:19:19.709" v="5112" actId="478"/>
          <ac:spMkLst>
            <pc:docMk/>
            <pc:sldMk cId="1803902335" sldId="461"/>
            <ac:spMk id="33" creationId="{77FAB1EF-C452-D8EB-88A0-957FCC280E67}"/>
          </ac:spMkLst>
        </pc:spChg>
        <pc:spChg chg="del">
          <ac:chgData name="ZIXUAN ZHANG" userId="f7817282-58d6-48d4-b1c7-6dd5779d146e" providerId="ADAL" clId="{A570C903-6E54-4925-B757-6E3CD89495CB}" dt="2024-08-27T04:19:25.843" v="5115" actId="478"/>
          <ac:spMkLst>
            <pc:docMk/>
            <pc:sldMk cId="1803902335" sldId="461"/>
            <ac:spMk id="34" creationId="{341E503F-DD26-AB09-41D9-F9BA97D0549D}"/>
          </ac:spMkLst>
        </pc:spChg>
        <pc:spChg chg="del">
          <ac:chgData name="ZIXUAN ZHANG" userId="f7817282-58d6-48d4-b1c7-6dd5779d146e" providerId="ADAL" clId="{A570C903-6E54-4925-B757-6E3CD89495CB}" dt="2024-08-27T04:19:25.843" v="5115" actId="478"/>
          <ac:spMkLst>
            <pc:docMk/>
            <pc:sldMk cId="1803902335" sldId="461"/>
            <ac:spMk id="35" creationId="{0D255D53-0DCD-B192-529C-5BB653ABA828}"/>
          </ac:spMkLst>
        </pc:spChg>
        <pc:spChg chg="del">
          <ac:chgData name="ZIXUAN ZHANG" userId="f7817282-58d6-48d4-b1c7-6dd5779d146e" providerId="ADAL" clId="{A570C903-6E54-4925-B757-6E3CD89495CB}" dt="2024-08-27T04:19:25.843" v="5115" actId="478"/>
          <ac:spMkLst>
            <pc:docMk/>
            <pc:sldMk cId="1803902335" sldId="461"/>
            <ac:spMk id="37" creationId="{57BF2C72-A380-9E9E-AC5A-45A70767E352}"/>
          </ac:spMkLst>
        </pc:spChg>
        <pc:spChg chg="del">
          <ac:chgData name="ZIXUAN ZHANG" userId="f7817282-58d6-48d4-b1c7-6dd5779d146e" providerId="ADAL" clId="{A570C903-6E54-4925-B757-6E3CD89495CB}" dt="2024-08-27T04:19:25.843" v="5115" actId="478"/>
          <ac:spMkLst>
            <pc:docMk/>
            <pc:sldMk cId="1803902335" sldId="461"/>
            <ac:spMk id="42" creationId="{0073E0C8-B5C0-14F1-1449-A3E2E6C5D094}"/>
          </ac:spMkLst>
        </pc:spChg>
        <pc:spChg chg="del">
          <ac:chgData name="ZIXUAN ZHANG" userId="f7817282-58d6-48d4-b1c7-6dd5779d146e" providerId="ADAL" clId="{A570C903-6E54-4925-B757-6E3CD89495CB}" dt="2024-08-27T04:19:25.843" v="5115" actId="478"/>
          <ac:spMkLst>
            <pc:docMk/>
            <pc:sldMk cId="1803902335" sldId="461"/>
            <ac:spMk id="43" creationId="{232616CF-BA41-F339-8C88-F15841EDE7CC}"/>
          </ac:spMkLst>
        </pc:spChg>
        <pc:spChg chg="del">
          <ac:chgData name="ZIXUAN ZHANG" userId="f7817282-58d6-48d4-b1c7-6dd5779d146e" providerId="ADAL" clId="{A570C903-6E54-4925-B757-6E3CD89495CB}" dt="2024-08-27T04:19:25.843" v="5115" actId="478"/>
          <ac:spMkLst>
            <pc:docMk/>
            <pc:sldMk cId="1803902335" sldId="461"/>
            <ac:spMk id="44" creationId="{362F76A9-6597-E679-A7CE-2337E97996BE}"/>
          </ac:spMkLst>
        </pc:spChg>
        <pc:spChg chg="del">
          <ac:chgData name="ZIXUAN ZHANG" userId="f7817282-58d6-48d4-b1c7-6dd5779d146e" providerId="ADAL" clId="{A570C903-6E54-4925-B757-6E3CD89495CB}" dt="2024-08-27T04:19:28.811" v="5116" actId="478"/>
          <ac:spMkLst>
            <pc:docMk/>
            <pc:sldMk cId="1803902335" sldId="461"/>
            <ac:spMk id="46" creationId="{C60CFEC3-6599-F993-D585-CA5C0FBFFE5E}"/>
          </ac:spMkLst>
        </pc:spChg>
        <pc:spChg chg="del">
          <ac:chgData name="ZIXUAN ZHANG" userId="f7817282-58d6-48d4-b1c7-6dd5779d146e" providerId="ADAL" clId="{A570C903-6E54-4925-B757-6E3CD89495CB}" dt="2024-08-27T04:19:25.843" v="5115" actId="478"/>
          <ac:spMkLst>
            <pc:docMk/>
            <pc:sldMk cId="1803902335" sldId="461"/>
            <ac:spMk id="48" creationId="{26FB35BC-42EF-BBEC-66CD-61BE8A012D17}"/>
          </ac:spMkLst>
        </pc:spChg>
        <pc:spChg chg="del">
          <ac:chgData name="ZIXUAN ZHANG" userId="f7817282-58d6-48d4-b1c7-6dd5779d146e" providerId="ADAL" clId="{A570C903-6E54-4925-B757-6E3CD89495CB}" dt="2024-08-27T04:19:25.843" v="5115" actId="478"/>
          <ac:spMkLst>
            <pc:docMk/>
            <pc:sldMk cId="1803902335" sldId="461"/>
            <ac:spMk id="57" creationId="{5E9DDFE2-D4DA-C7BA-9438-C53F70DEA09A}"/>
          </ac:spMkLst>
        </pc:spChg>
        <pc:spChg chg="del">
          <ac:chgData name="ZIXUAN ZHANG" userId="f7817282-58d6-48d4-b1c7-6dd5779d146e" providerId="ADAL" clId="{A570C903-6E54-4925-B757-6E3CD89495CB}" dt="2024-08-27T04:19:25.843" v="5115" actId="478"/>
          <ac:spMkLst>
            <pc:docMk/>
            <pc:sldMk cId="1803902335" sldId="461"/>
            <ac:spMk id="61" creationId="{D7DD8D34-5AFC-BCBA-A04A-B5F47557534F}"/>
          </ac:spMkLst>
        </pc:spChg>
        <pc:spChg chg="del">
          <ac:chgData name="ZIXUAN ZHANG" userId="f7817282-58d6-48d4-b1c7-6dd5779d146e" providerId="ADAL" clId="{A570C903-6E54-4925-B757-6E3CD89495CB}" dt="2024-08-27T04:20:01.316" v="5124" actId="478"/>
          <ac:spMkLst>
            <pc:docMk/>
            <pc:sldMk cId="1803902335" sldId="461"/>
            <ac:spMk id="64" creationId="{E5E693F7-D438-D381-755C-38B790233A32}"/>
          </ac:spMkLst>
        </pc:spChg>
        <pc:spChg chg="del">
          <ac:chgData name="ZIXUAN ZHANG" userId="f7817282-58d6-48d4-b1c7-6dd5779d146e" providerId="ADAL" clId="{A570C903-6E54-4925-B757-6E3CD89495CB}" dt="2024-08-27T04:19:25.843" v="5115" actId="478"/>
          <ac:spMkLst>
            <pc:docMk/>
            <pc:sldMk cId="1803902335" sldId="461"/>
            <ac:spMk id="65" creationId="{86AEDC58-5FBD-E88D-09A0-30689831A992}"/>
          </ac:spMkLst>
        </pc:spChg>
        <pc:spChg chg="del">
          <ac:chgData name="ZIXUAN ZHANG" userId="f7817282-58d6-48d4-b1c7-6dd5779d146e" providerId="ADAL" clId="{A570C903-6E54-4925-B757-6E3CD89495CB}" dt="2024-08-27T04:20:01.316" v="5124" actId="478"/>
          <ac:spMkLst>
            <pc:docMk/>
            <pc:sldMk cId="1803902335" sldId="461"/>
            <ac:spMk id="68" creationId="{3554F6E2-82A9-B299-04C4-E1B1A6691EDF}"/>
          </ac:spMkLst>
        </pc:spChg>
        <pc:spChg chg="del">
          <ac:chgData name="ZIXUAN ZHANG" userId="f7817282-58d6-48d4-b1c7-6dd5779d146e" providerId="ADAL" clId="{A570C903-6E54-4925-B757-6E3CD89495CB}" dt="2024-08-27T04:19:25.843" v="5115" actId="478"/>
          <ac:spMkLst>
            <pc:docMk/>
            <pc:sldMk cId="1803902335" sldId="461"/>
            <ac:spMk id="69" creationId="{F01EFDE4-D104-1FA3-4C41-D97FF6AB3D07}"/>
          </ac:spMkLst>
        </pc:spChg>
        <pc:picChg chg="add del mod">
          <ac:chgData name="ZIXUAN ZHANG" userId="f7817282-58d6-48d4-b1c7-6dd5779d146e" providerId="ADAL" clId="{A570C903-6E54-4925-B757-6E3CD89495CB}" dt="2024-08-29T01:30:12.017" v="5410" actId="478"/>
          <ac:picMkLst>
            <pc:docMk/>
            <pc:sldMk cId="1803902335" sldId="461"/>
            <ac:picMk id="5" creationId="{B4055142-6E20-1ABF-BA51-26AC89BE255B}"/>
          </ac:picMkLst>
        </pc:picChg>
        <pc:picChg chg="add del mod">
          <ac:chgData name="ZIXUAN ZHANG" userId="f7817282-58d6-48d4-b1c7-6dd5779d146e" providerId="ADAL" clId="{A570C903-6E54-4925-B757-6E3CD89495CB}" dt="2024-08-29T01:43:54.134" v="5420" actId="478"/>
          <ac:picMkLst>
            <pc:docMk/>
            <pc:sldMk cId="1803902335" sldId="461"/>
            <ac:picMk id="7" creationId="{5190D9DE-412F-3375-E8A6-1D3433A54871}"/>
          </ac:picMkLst>
        </pc:picChg>
        <pc:picChg chg="add del mod">
          <ac:chgData name="ZIXUAN ZHANG" userId="f7817282-58d6-48d4-b1c7-6dd5779d146e" providerId="ADAL" clId="{A570C903-6E54-4925-B757-6E3CD89495CB}" dt="2024-08-29T01:43:55.431" v="5421" actId="478"/>
          <ac:picMkLst>
            <pc:docMk/>
            <pc:sldMk cId="1803902335" sldId="461"/>
            <ac:picMk id="9" creationId="{391B141D-7F00-2D7B-52E3-D22FC841F10C}"/>
          </ac:picMkLst>
        </pc:picChg>
        <pc:picChg chg="add del mod">
          <ac:chgData name="ZIXUAN ZHANG" userId="f7817282-58d6-48d4-b1c7-6dd5779d146e" providerId="ADAL" clId="{A570C903-6E54-4925-B757-6E3CD89495CB}" dt="2024-08-29T01:44:11.455" v="5425" actId="478"/>
          <ac:picMkLst>
            <pc:docMk/>
            <pc:sldMk cId="1803902335" sldId="461"/>
            <ac:picMk id="11" creationId="{671BA621-8BD0-A437-C3BC-FC9C3FBF3933}"/>
          </ac:picMkLst>
        </pc:picChg>
        <pc:picChg chg="del">
          <ac:chgData name="ZIXUAN ZHANG" userId="f7817282-58d6-48d4-b1c7-6dd5779d146e" providerId="ADAL" clId="{A570C903-6E54-4925-B757-6E3CD89495CB}" dt="2024-08-27T04:19:16.859" v="5111" actId="478"/>
          <ac:picMkLst>
            <pc:docMk/>
            <pc:sldMk cId="1803902335" sldId="461"/>
            <ac:picMk id="11" creationId="{896A3EFD-07E2-113D-614B-099BC9248834}"/>
          </ac:picMkLst>
        </pc:picChg>
        <pc:picChg chg="add mod">
          <ac:chgData name="ZIXUAN ZHANG" userId="f7817282-58d6-48d4-b1c7-6dd5779d146e" providerId="ADAL" clId="{A570C903-6E54-4925-B757-6E3CD89495CB}" dt="2024-08-29T01:45:40.250" v="5429" actId="14100"/>
          <ac:picMkLst>
            <pc:docMk/>
            <pc:sldMk cId="1803902335" sldId="461"/>
            <ac:picMk id="13" creationId="{E1B3E7AC-42D4-0CAD-15DC-2C8DB742993F}"/>
          </ac:picMkLst>
        </pc:picChg>
        <pc:picChg chg="add mod">
          <ac:chgData name="ZIXUAN ZHANG" userId="f7817282-58d6-48d4-b1c7-6dd5779d146e" providerId="ADAL" clId="{A570C903-6E54-4925-B757-6E3CD89495CB}" dt="2024-08-29T01:46:21.263" v="5432" actId="1076"/>
          <ac:picMkLst>
            <pc:docMk/>
            <pc:sldMk cId="1803902335" sldId="461"/>
            <ac:picMk id="15" creationId="{949ED8A8-F51A-E068-07BD-4EFE1199E120}"/>
          </ac:picMkLst>
        </pc:picChg>
        <pc:cxnChg chg="del">
          <ac:chgData name="ZIXUAN ZHANG" userId="f7817282-58d6-48d4-b1c7-6dd5779d146e" providerId="ADAL" clId="{A570C903-6E54-4925-B757-6E3CD89495CB}" dt="2024-08-27T04:19:25.843" v="5115" actId="478"/>
          <ac:cxnSpMkLst>
            <pc:docMk/>
            <pc:sldMk cId="1803902335" sldId="461"/>
            <ac:cxnSpMk id="5" creationId="{DD513C24-4F2B-F624-40A6-8061EBC96F73}"/>
          </ac:cxnSpMkLst>
        </pc:cxnChg>
        <pc:cxnChg chg="del">
          <ac:chgData name="ZIXUAN ZHANG" userId="f7817282-58d6-48d4-b1c7-6dd5779d146e" providerId="ADAL" clId="{A570C903-6E54-4925-B757-6E3CD89495CB}" dt="2024-08-27T04:19:29.759" v="5117" actId="478"/>
          <ac:cxnSpMkLst>
            <pc:docMk/>
            <pc:sldMk cId="1803902335" sldId="461"/>
            <ac:cxnSpMk id="6" creationId="{03F7762D-1FE4-2842-B4E1-5F5B6DBE490A}"/>
          </ac:cxnSpMkLst>
        </pc:cxnChg>
        <pc:cxnChg chg="del">
          <ac:chgData name="ZIXUAN ZHANG" userId="f7817282-58d6-48d4-b1c7-6dd5779d146e" providerId="ADAL" clId="{A570C903-6E54-4925-B757-6E3CD89495CB}" dt="2024-08-27T04:19:25.843" v="5115" actId="478"/>
          <ac:cxnSpMkLst>
            <pc:docMk/>
            <pc:sldMk cId="1803902335" sldId="461"/>
            <ac:cxnSpMk id="7" creationId="{F06857D7-5A1B-CDA0-4166-7172760431E1}"/>
          </ac:cxnSpMkLst>
        </pc:cxnChg>
        <pc:cxnChg chg="del">
          <ac:chgData name="ZIXUAN ZHANG" userId="f7817282-58d6-48d4-b1c7-6dd5779d146e" providerId="ADAL" clId="{A570C903-6E54-4925-B757-6E3CD89495CB}" dt="2024-08-27T04:19:25.843" v="5115" actId="478"/>
          <ac:cxnSpMkLst>
            <pc:docMk/>
            <pc:sldMk cId="1803902335" sldId="461"/>
            <ac:cxnSpMk id="23" creationId="{C9191B83-0261-C397-B407-9CCD02B798F7}"/>
          </ac:cxnSpMkLst>
        </pc:cxnChg>
        <pc:cxnChg chg="del">
          <ac:chgData name="ZIXUAN ZHANG" userId="f7817282-58d6-48d4-b1c7-6dd5779d146e" providerId="ADAL" clId="{A570C903-6E54-4925-B757-6E3CD89495CB}" dt="2024-08-27T04:19:25.843" v="5115" actId="478"/>
          <ac:cxnSpMkLst>
            <pc:docMk/>
            <pc:sldMk cId="1803902335" sldId="461"/>
            <ac:cxnSpMk id="24" creationId="{F280F049-8F3D-9BD2-917E-0F87E21FBFC2}"/>
          </ac:cxnSpMkLst>
        </pc:cxnChg>
        <pc:cxnChg chg="del">
          <ac:chgData name="ZIXUAN ZHANG" userId="f7817282-58d6-48d4-b1c7-6dd5779d146e" providerId="ADAL" clId="{A570C903-6E54-4925-B757-6E3CD89495CB}" dt="2024-08-27T04:19:35.522" v="5121" actId="478"/>
          <ac:cxnSpMkLst>
            <pc:docMk/>
            <pc:sldMk cId="1803902335" sldId="461"/>
            <ac:cxnSpMk id="25" creationId="{7AE4321B-6A65-F097-42B7-1089A0E84C71}"/>
          </ac:cxnSpMkLst>
        </pc:cxnChg>
        <pc:cxnChg chg="del">
          <ac:chgData name="ZIXUAN ZHANG" userId="f7817282-58d6-48d4-b1c7-6dd5779d146e" providerId="ADAL" clId="{A570C903-6E54-4925-B757-6E3CD89495CB}" dt="2024-08-27T04:19:25.843" v="5115" actId="478"/>
          <ac:cxnSpMkLst>
            <pc:docMk/>
            <pc:sldMk cId="1803902335" sldId="461"/>
            <ac:cxnSpMk id="36" creationId="{83225A8B-D7C3-B605-866E-60C7F130AB99}"/>
          </ac:cxnSpMkLst>
        </pc:cxnChg>
        <pc:cxnChg chg="del">
          <ac:chgData name="ZIXUAN ZHANG" userId="f7817282-58d6-48d4-b1c7-6dd5779d146e" providerId="ADAL" clId="{A570C903-6E54-4925-B757-6E3CD89495CB}" dt="2024-08-27T04:19:25.843" v="5115" actId="478"/>
          <ac:cxnSpMkLst>
            <pc:docMk/>
            <pc:sldMk cId="1803902335" sldId="461"/>
            <ac:cxnSpMk id="38" creationId="{8992A5E9-7BE3-BC02-D8A0-C52BF4A0D827}"/>
          </ac:cxnSpMkLst>
        </pc:cxnChg>
        <pc:cxnChg chg="del">
          <ac:chgData name="ZIXUAN ZHANG" userId="f7817282-58d6-48d4-b1c7-6dd5779d146e" providerId="ADAL" clId="{A570C903-6E54-4925-B757-6E3CD89495CB}" dt="2024-08-27T04:19:25.843" v="5115" actId="478"/>
          <ac:cxnSpMkLst>
            <pc:docMk/>
            <pc:sldMk cId="1803902335" sldId="461"/>
            <ac:cxnSpMk id="40" creationId="{BA579487-34EC-D0DC-23D8-05575FC36BEF}"/>
          </ac:cxnSpMkLst>
        </pc:cxnChg>
        <pc:cxnChg chg="del">
          <ac:chgData name="ZIXUAN ZHANG" userId="f7817282-58d6-48d4-b1c7-6dd5779d146e" providerId="ADAL" clId="{A570C903-6E54-4925-B757-6E3CD89495CB}" dt="2024-08-27T04:19:25.843" v="5115" actId="478"/>
          <ac:cxnSpMkLst>
            <pc:docMk/>
            <pc:sldMk cId="1803902335" sldId="461"/>
            <ac:cxnSpMk id="41" creationId="{4A937D2B-E0AF-B859-A42A-A13DCC737153}"/>
          </ac:cxnSpMkLst>
        </pc:cxnChg>
        <pc:cxnChg chg="del">
          <ac:chgData name="ZIXUAN ZHANG" userId="f7817282-58d6-48d4-b1c7-6dd5779d146e" providerId="ADAL" clId="{A570C903-6E54-4925-B757-6E3CD89495CB}" dt="2024-08-27T04:19:25.843" v="5115" actId="478"/>
          <ac:cxnSpMkLst>
            <pc:docMk/>
            <pc:sldMk cId="1803902335" sldId="461"/>
            <ac:cxnSpMk id="47" creationId="{4F8FFAFF-2B0F-C731-B822-0847997CF1EB}"/>
          </ac:cxnSpMkLst>
        </pc:cxnChg>
        <pc:cxnChg chg="del">
          <ac:chgData name="ZIXUAN ZHANG" userId="f7817282-58d6-48d4-b1c7-6dd5779d146e" providerId="ADAL" clId="{A570C903-6E54-4925-B757-6E3CD89495CB}" dt="2024-08-27T04:19:25.843" v="5115" actId="478"/>
          <ac:cxnSpMkLst>
            <pc:docMk/>
            <pc:sldMk cId="1803902335" sldId="461"/>
            <ac:cxnSpMk id="49" creationId="{81830FC9-ED44-4E6D-79A8-C3886A86B4F2}"/>
          </ac:cxnSpMkLst>
        </pc:cxnChg>
        <pc:cxnChg chg="del">
          <ac:chgData name="ZIXUAN ZHANG" userId="f7817282-58d6-48d4-b1c7-6dd5779d146e" providerId="ADAL" clId="{A570C903-6E54-4925-B757-6E3CD89495CB}" dt="2024-08-27T04:19:25.843" v="5115" actId="478"/>
          <ac:cxnSpMkLst>
            <pc:docMk/>
            <pc:sldMk cId="1803902335" sldId="461"/>
            <ac:cxnSpMk id="51" creationId="{5A670579-7159-A321-55D3-012D63B7F6F2}"/>
          </ac:cxnSpMkLst>
        </pc:cxnChg>
        <pc:cxnChg chg="del">
          <ac:chgData name="ZIXUAN ZHANG" userId="f7817282-58d6-48d4-b1c7-6dd5779d146e" providerId="ADAL" clId="{A570C903-6E54-4925-B757-6E3CD89495CB}" dt="2024-08-27T04:19:25.843" v="5115" actId="478"/>
          <ac:cxnSpMkLst>
            <pc:docMk/>
            <pc:sldMk cId="1803902335" sldId="461"/>
            <ac:cxnSpMk id="52" creationId="{EFAD288E-1B81-1AA4-1DCD-BD89E9651D21}"/>
          </ac:cxnSpMkLst>
        </pc:cxnChg>
        <pc:cxnChg chg="del">
          <ac:chgData name="ZIXUAN ZHANG" userId="f7817282-58d6-48d4-b1c7-6dd5779d146e" providerId="ADAL" clId="{A570C903-6E54-4925-B757-6E3CD89495CB}" dt="2024-08-27T04:19:25.843" v="5115" actId="478"/>
          <ac:cxnSpMkLst>
            <pc:docMk/>
            <pc:sldMk cId="1803902335" sldId="461"/>
            <ac:cxnSpMk id="53" creationId="{FF97F8E8-E268-9C8C-9FD7-5D065CBCF776}"/>
          </ac:cxnSpMkLst>
        </pc:cxnChg>
        <pc:cxnChg chg="del">
          <ac:chgData name="ZIXUAN ZHANG" userId="f7817282-58d6-48d4-b1c7-6dd5779d146e" providerId="ADAL" clId="{A570C903-6E54-4925-B757-6E3CD89495CB}" dt="2024-08-27T04:19:25.843" v="5115" actId="478"/>
          <ac:cxnSpMkLst>
            <pc:docMk/>
            <pc:sldMk cId="1803902335" sldId="461"/>
            <ac:cxnSpMk id="54" creationId="{8D9EEC43-22E3-6DB2-DD84-CB46E84DA01C}"/>
          </ac:cxnSpMkLst>
        </pc:cxnChg>
        <pc:cxnChg chg="del">
          <ac:chgData name="ZIXUAN ZHANG" userId="f7817282-58d6-48d4-b1c7-6dd5779d146e" providerId="ADAL" clId="{A570C903-6E54-4925-B757-6E3CD89495CB}" dt="2024-08-27T04:19:25.843" v="5115" actId="478"/>
          <ac:cxnSpMkLst>
            <pc:docMk/>
            <pc:sldMk cId="1803902335" sldId="461"/>
            <ac:cxnSpMk id="56" creationId="{9B6C1BE5-977F-427B-AEC0-6E257358B05D}"/>
          </ac:cxnSpMkLst>
        </pc:cxnChg>
        <pc:cxnChg chg="del">
          <ac:chgData name="ZIXUAN ZHANG" userId="f7817282-58d6-48d4-b1c7-6dd5779d146e" providerId="ADAL" clId="{A570C903-6E54-4925-B757-6E3CD89495CB}" dt="2024-08-27T04:19:25.843" v="5115" actId="478"/>
          <ac:cxnSpMkLst>
            <pc:docMk/>
            <pc:sldMk cId="1803902335" sldId="461"/>
            <ac:cxnSpMk id="62" creationId="{6FDC2D59-CCB5-A2B2-2A8A-11546EACA59E}"/>
          </ac:cxnSpMkLst>
        </pc:cxnChg>
        <pc:cxnChg chg="del">
          <ac:chgData name="ZIXUAN ZHANG" userId="f7817282-58d6-48d4-b1c7-6dd5779d146e" providerId="ADAL" clId="{A570C903-6E54-4925-B757-6E3CD89495CB}" dt="2024-08-27T04:19:25.843" v="5115" actId="478"/>
          <ac:cxnSpMkLst>
            <pc:docMk/>
            <pc:sldMk cId="1803902335" sldId="461"/>
            <ac:cxnSpMk id="63" creationId="{7B67D7BC-AF82-8F42-22DC-165F54AF4802}"/>
          </ac:cxnSpMkLst>
        </pc:cxnChg>
      </pc:sldChg>
      <pc:sldChg chg="addSp delSp modSp add del mod">
        <pc:chgData name="ZIXUAN ZHANG" userId="f7817282-58d6-48d4-b1c7-6dd5779d146e" providerId="ADAL" clId="{A570C903-6E54-4925-B757-6E3CD89495CB}" dt="2024-09-02T01:54:11.377" v="7076" actId="47"/>
        <pc:sldMkLst>
          <pc:docMk/>
          <pc:sldMk cId="1264619745" sldId="462"/>
        </pc:sldMkLst>
        <pc:spChg chg="mod">
          <ac:chgData name="ZIXUAN ZHANG" userId="f7817282-58d6-48d4-b1c7-6dd5779d146e" providerId="ADAL" clId="{A570C903-6E54-4925-B757-6E3CD89495CB}" dt="2024-08-29T23:44:56.157" v="6163" actId="20577"/>
          <ac:spMkLst>
            <pc:docMk/>
            <pc:sldMk cId="1264619745" sldId="462"/>
            <ac:spMk id="4" creationId="{00000000-0000-0000-0000-000000000000}"/>
          </ac:spMkLst>
        </pc:spChg>
        <pc:picChg chg="add mod">
          <ac:chgData name="ZIXUAN ZHANG" userId="f7817282-58d6-48d4-b1c7-6dd5779d146e" providerId="ADAL" clId="{A570C903-6E54-4925-B757-6E3CD89495CB}" dt="2024-08-29T23:44:59.531" v="6164" actId="14100"/>
          <ac:picMkLst>
            <pc:docMk/>
            <pc:sldMk cId="1264619745" sldId="462"/>
            <ac:picMk id="5" creationId="{98998AEF-45F7-892A-DCBC-724280CAC998}"/>
          </ac:picMkLst>
        </pc:picChg>
        <pc:picChg chg="add mod">
          <ac:chgData name="ZIXUAN ZHANG" userId="f7817282-58d6-48d4-b1c7-6dd5779d146e" providerId="ADAL" clId="{A570C903-6E54-4925-B757-6E3CD89495CB}" dt="2024-09-02T00:45:20.868" v="6360" actId="1076"/>
          <ac:picMkLst>
            <pc:docMk/>
            <pc:sldMk cId="1264619745" sldId="462"/>
            <ac:picMk id="6" creationId="{320DB800-4A93-40D1-BFC4-85C5F9F955FB}"/>
          </ac:picMkLst>
        </pc:picChg>
        <pc:picChg chg="del">
          <ac:chgData name="ZIXUAN ZHANG" userId="f7817282-58d6-48d4-b1c7-6dd5779d146e" providerId="ADAL" clId="{A570C903-6E54-4925-B757-6E3CD89495CB}" dt="2024-08-29T01:48:50.845" v="5438" actId="478"/>
          <ac:picMkLst>
            <pc:docMk/>
            <pc:sldMk cId="1264619745" sldId="462"/>
            <ac:picMk id="13" creationId="{E1B3E7AC-42D4-0CAD-15DC-2C8DB742993F}"/>
          </ac:picMkLst>
        </pc:picChg>
        <pc:picChg chg="del">
          <ac:chgData name="ZIXUAN ZHANG" userId="f7817282-58d6-48d4-b1c7-6dd5779d146e" providerId="ADAL" clId="{A570C903-6E54-4925-B757-6E3CD89495CB}" dt="2024-08-29T01:48:52.243" v="5439" actId="478"/>
          <ac:picMkLst>
            <pc:docMk/>
            <pc:sldMk cId="1264619745" sldId="462"/>
            <ac:picMk id="15" creationId="{949ED8A8-F51A-E068-07BD-4EFE1199E120}"/>
          </ac:picMkLst>
        </pc:picChg>
        <pc:picChg chg="add del mod">
          <ac:chgData name="ZIXUAN ZHANG" userId="f7817282-58d6-48d4-b1c7-6dd5779d146e" providerId="ADAL" clId="{A570C903-6E54-4925-B757-6E3CD89495CB}" dt="2024-08-29T02:12:21.635" v="5447" actId="478"/>
          <ac:picMkLst>
            <pc:docMk/>
            <pc:sldMk cId="1264619745" sldId="462"/>
            <ac:picMk id="22" creationId="{E0D2FFE4-B254-60B8-DADD-402D1878B24D}"/>
          </ac:picMkLst>
        </pc:picChg>
      </pc:sldChg>
      <pc:sldChg chg="add del">
        <pc:chgData name="ZIXUAN ZHANG" userId="f7817282-58d6-48d4-b1c7-6dd5779d146e" providerId="ADAL" clId="{A570C903-6E54-4925-B757-6E3CD89495CB}" dt="2024-08-28T09:07:30.801" v="5254" actId="47"/>
        <pc:sldMkLst>
          <pc:docMk/>
          <pc:sldMk cId="3239449833" sldId="462"/>
        </pc:sldMkLst>
      </pc:sldChg>
      <pc:sldChg chg="addSp delSp modSp add mod">
        <pc:chgData name="ZIXUAN ZHANG" userId="f7817282-58d6-48d4-b1c7-6dd5779d146e" providerId="ADAL" clId="{A570C903-6E54-4925-B757-6E3CD89495CB}" dt="2024-08-29T07:54:25.682" v="6116" actId="1582"/>
        <pc:sldMkLst>
          <pc:docMk/>
          <pc:sldMk cId="3581698916" sldId="463"/>
        </pc:sldMkLst>
        <pc:spChg chg="mod">
          <ac:chgData name="ZIXUAN ZHANG" userId="f7817282-58d6-48d4-b1c7-6dd5779d146e" providerId="ADAL" clId="{A570C903-6E54-4925-B757-6E3CD89495CB}" dt="2024-08-29T07:30:29.480" v="5708"/>
          <ac:spMkLst>
            <pc:docMk/>
            <pc:sldMk cId="3581698916" sldId="463"/>
            <ac:spMk id="2" creationId="{00000000-0000-0000-0000-000000000000}"/>
          </ac:spMkLst>
        </pc:spChg>
        <pc:spChg chg="del mod">
          <ac:chgData name="ZIXUAN ZHANG" userId="f7817282-58d6-48d4-b1c7-6dd5779d146e" providerId="ADAL" clId="{A570C903-6E54-4925-B757-6E3CD89495CB}" dt="2024-08-29T06:42:27.349" v="5473" actId="478"/>
          <ac:spMkLst>
            <pc:docMk/>
            <pc:sldMk cId="3581698916" sldId="463"/>
            <ac:spMk id="3" creationId="{0DA2F144-132F-3C16-F9D4-935952306675}"/>
          </ac:spMkLst>
        </pc:spChg>
        <pc:spChg chg="mod">
          <ac:chgData name="ZIXUAN ZHANG" userId="f7817282-58d6-48d4-b1c7-6dd5779d146e" providerId="ADAL" clId="{A570C903-6E54-4925-B757-6E3CD89495CB}" dt="2024-08-29T07:49:41.939" v="6090" actId="14100"/>
          <ac:spMkLst>
            <pc:docMk/>
            <pc:sldMk cId="3581698916" sldId="463"/>
            <ac:spMk id="4" creationId="{00000000-0000-0000-0000-000000000000}"/>
          </ac:spMkLst>
        </pc:spChg>
        <pc:spChg chg="del">
          <ac:chgData name="ZIXUAN ZHANG" userId="f7817282-58d6-48d4-b1c7-6dd5779d146e" providerId="ADAL" clId="{A570C903-6E54-4925-B757-6E3CD89495CB}" dt="2024-08-29T06:42:23.889" v="5470" actId="478"/>
          <ac:spMkLst>
            <pc:docMk/>
            <pc:sldMk cId="3581698916" sldId="463"/>
            <ac:spMk id="5" creationId="{78D16D2C-126D-7C8A-D137-CB96DFEBA612}"/>
          </ac:spMkLst>
        </pc:spChg>
        <pc:spChg chg="del">
          <ac:chgData name="ZIXUAN ZHANG" userId="f7817282-58d6-48d4-b1c7-6dd5779d146e" providerId="ADAL" clId="{A570C903-6E54-4925-B757-6E3CD89495CB}" dt="2024-08-29T06:42:23.889" v="5470" actId="478"/>
          <ac:spMkLst>
            <pc:docMk/>
            <pc:sldMk cId="3581698916" sldId="463"/>
            <ac:spMk id="8" creationId="{C3B86599-2ACF-E513-4738-708B21A9C704}"/>
          </ac:spMkLst>
        </pc:spChg>
        <pc:spChg chg="del">
          <ac:chgData name="ZIXUAN ZHANG" userId="f7817282-58d6-48d4-b1c7-6dd5779d146e" providerId="ADAL" clId="{A570C903-6E54-4925-B757-6E3CD89495CB}" dt="2024-08-29T06:42:25.683" v="5471" actId="478"/>
          <ac:spMkLst>
            <pc:docMk/>
            <pc:sldMk cId="3581698916" sldId="463"/>
            <ac:spMk id="10" creationId="{14E6F986-371C-AB69-20FF-FC34D4F46450}"/>
          </ac:spMkLst>
        </pc:spChg>
        <pc:spChg chg="del">
          <ac:chgData name="ZIXUAN ZHANG" userId="f7817282-58d6-48d4-b1c7-6dd5779d146e" providerId="ADAL" clId="{A570C903-6E54-4925-B757-6E3CD89495CB}" dt="2024-08-29T06:42:25.683" v="5471" actId="478"/>
          <ac:spMkLst>
            <pc:docMk/>
            <pc:sldMk cId="3581698916" sldId="463"/>
            <ac:spMk id="11" creationId="{88E2D097-A0BA-1887-0027-F6CC77C01739}"/>
          </ac:spMkLst>
        </pc:spChg>
        <pc:spChg chg="add mod">
          <ac:chgData name="ZIXUAN ZHANG" userId="f7817282-58d6-48d4-b1c7-6dd5779d146e" providerId="ADAL" clId="{A570C903-6E54-4925-B757-6E3CD89495CB}" dt="2024-08-29T07:50:37.155" v="6095" actId="1582"/>
          <ac:spMkLst>
            <pc:docMk/>
            <pc:sldMk cId="3581698916" sldId="463"/>
            <ac:spMk id="15" creationId="{A0A7F193-711E-EED6-C876-06F823C48325}"/>
          </ac:spMkLst>
        </pc:spChg>
        <pc:spChg chg="del">
          <ac:chgData name="ZIXUAN ZHANG" userId="f7817282-58d6-48d4-b1c7-6dd5779d146e" providerId="ADAL" clId="{A570C903-6E54-4925-B757-6E3CD89495CB}" dt="2024-08-29T06:42:25.683" v="5471" actId="478"/>
          <ac:spMkLst>
            <pc:docMk/>
            <pc:sldMk cId="3581698916" sldId="463"/>
            <ac:spMk id="17" creationId="{615EE90A-8E9B-6416-61DD-FB3262757324}"/>
          </ac:spMkLst>
        </pc:spChg>
        <pc:spChg chg="add mod">
          <ac:chgData name="ZIXUAN ZHANG" userId="f7817282-58d6-48d4-b1c7-6dd5779d146e" providerId="ADAL" clId="{A570C903-6E54-4925-B757-6E3CD89495CB}" dt="2024-08-29T07:53:54.408" v="6112" actId="14100"/>
          <ac:spMkLst>
            <pc:docMk/>
            <pc:sldMk cId="3581698916" sldId="463"/>
            <ac:spMk id="20" creationId="{C7627296-5794-58B9-7F9B-DF3635F4E9D1}"/>
          </ac:spMkLst>
        </pc:spChg>
        <pc:graphicFrameChg chg="del">
          <ac:chgData name="ZIXUAN ZHANG" userId="f7817282-58d6-48d4-b1c7-6dd5779d146e" providerId="ADAL" clId="{A570C903-6E54-4925-B757-6E3CD89495CB}" dt="2024-08-29T06:42:21.981" v="5469" actId="478"/>
          <ac:graphicFrameMkLst>
            <pc:docMk/>
            <pc:sldMk cId="3581698916" sldId="463"/>
            <ac:graphicFrameMk id="6" creationId="{00000000-0008-0000-0000-000002000000}"/>
          </ac:graphicFrameMkLst>
        </pc:graphicFrameChg>
        <pc:picChg chg="add del mod">
          <ac:chgData name="ZIXUAN ZHANG" userId="f7817282-58d6-48d4-b1c7-6dd5779d146e" providerId="ADAL" clId="{A570C903-6E54-4925-B757-6E3CD89495CB}" dt="2024-08-29T07:20:03.676" v="5582" actId="478"/>
          <ac:picMkLst>
            <pc:docMk/>
            <pc:sldMk cId="3581698916" sldId="463"/>
            <ac:picMk id="9" creationId="{B65D1C3F-C8BD-BBEA-9507-DB7D40CFE74F}"/>
          </ac:picMkLst>
        </pc:picChg>
        <pc:picChg chg="add del mod">
          <ac:chgData name="ZIXUAN ZHANG" userId="f7817282-58d6-48d4-b1c7-6dd5779d146e" providerId="ADAL" clId="{A570C903-6E54-4925-B757-6E3CD89495CB}" dt="2024-08-29T07:30:35.966" v="5709" actId="21"/>
          <ac:picMkLst>
            <pc:docMk/>
            <pc:sldMk cId="3581698916" sldId="463"/>
            <ac:picMk id="14" creationId="{71A0E3A8-27BF-965C-DA20-36A877CB0EE7}"/>
          </ac:picMkLst>
        </pc:picChg>
        <pc:picChg chg="add mod">
          <ac:chgData name="ZIXUAN ZHANG" userId="f7817282-58d6-48d4-b1c7-6dd5779d146e" providerId="ADAL" clId="{A570C903-6E54-4925-B757-6E3CD89495CB}" dt="2024-08-29T07:52:05.691" v="6105" actId="1076"/>
          <ac:picMkLst>
            <pc:docMk/>
            <pc:sldMk cId="3581698916" sldId="463"/>
            <ac:picMk id="16" creationId="{BC0CF781-3DD9-C1A1-88B5-2E9E7AF23249}"/>
          </ac:picMkLst>
        </pc:picChg>
        <pc:picChg chg="add mod">
          <ac:chgData name="ZIXUAN ZHANG" userId="f7817282-58d6-48d4-b1c7-6dd5779d146e" providerId="ADAL" clId="{A570C903-6E54-4925-B757-6E3CD89495CB}" dt="2024-08-29T07:53:29.625" v="6108" actId="1076"/>
          <ac:picMkLst>
            <pc:docMk/>
            <pc:sldMk cId="3581698916" sldId="463"/>
            <ac:picMk id="19" creationId="{28B2812E-0998-0BA7-A705-563C4B1B649C}"/>
          </ac:picMkLst>
        </pc:picChg>
        <pc:cxnChg chg="del">
          <ac:chgData name="ZIXUAN ZHANG" userId="f7817282-58d6-48d4-b1c7-6dd5779d146e" providerId="ADAL" clId="{A570C903-6E54-4925-B757-6E3CD89495CB}" dt="2024-08-29T06:42:25.683" v="5471" actId="478"/>
          <ac:cxnSpMkLst>
            <pc:docMk/>
            <pc:sldMk cId="3581698916" sldId="463"/>
            <ac:cxnSpMk id="13" creationId="{2A2156CA-290E-1CC5-7E19-F98E6AA09E0E}"/>
          </ac:cxnSpMkLst>
        </pc:cxnChg>
        <pc:cxnChg chg="add mod">
          <ac:chgData name="ZIXUAN ZHANG" userId="f7817282-58d6-48d4-b1c7-6dd5779d146e" providerId="ADAL" clId="{A570C903-6E54-4925-B757-6E3CD89495CB}" dt="2024-08-29T07:54:25.682" v="6116" actId="1582"/>
          <ac:cxnSpMkLst>
            <pc:docMk/>
            <pc:sldMk cId="3581698916" sldId="463"/>
            <ac:cxnSpMk id="22" creationId="{9C7525C2-40A4-1A96-81EA-15B0AAE912B1}"/>
          </ac:cxnSpMkLst>
        </pc:cxnChg>
      </pc:sldChg>
      <pc:sldChg chg="add del">
        <pc:chgData name="ZIXUAN ZHANG" userId="f7817282-58d6-48d4-b1c7-6dd5779d146e" providerId="ADAL" clId="{A570C903-6E54-4925-B757-6E3CD89495CB}" dt="2024-09-01T23:38:01.431" v="6177" actId="47"/>
        <pc:sldMkLst>
          <pc:docMk/>
          <pc:sldMk cId="1630666709" sldId="464"/>
        </pc:sldMkLst>
      </pc:sldChg>
      <pc:sldChg chg="addSp delSp modSp add mod modNotesTx">
        <pc:chgData name="ZIXUAN ZHANG" userId="f7817282-58d6-48d4-b1c7-6dd5779d146e" providerId="ADAL" clId="{A570C903-6E54-4925-B757-6E3CD89495CB}" dt="2024-09-06T01:00:05.434" v="16154" actId="20577"/>
        <pc:sldMkLst>
          <pc:docMk/>
          <pc:sldMk cId="1662221722" sldId="464"/>
        </pc:sldMkLst>
        <pc:spChg chg="mod">
          <ac:chgData name="ZIXUAN ZHANG" userId="f7817282-58d6-48d4-b1c7-6dd5779d146e" providerId="ADAL" clId="{A570C903-6E54-4925-B757-6E3CD89495CB}" dt="2024-09-02T00:52:57.146" v="6444" actId="20577"/>
          <ac:spMkLst>
            <pc:docMk/>
            <pc:sldMk cId="1662221722" sldId="464"/>
            <ac:spMk id="4" creationId="{00000000-0000-0000-0000-000000000000}"/>
          </ac:spMkLst>
        </pc:spChg>
        <pc:spChg chg="add mod">
          <ac:chgData name="ZIXUAN ZHANG" userId="f7817282-58d6-48d4-b1c7-6dd5779d146e" providerId="ADAL" clId="{A570C903-6E54-4925-B757-6E3CD89495CB}" dt="2024-09-02T03:51:24.876" v="7097" actId="1076"/>
          <ac:spMkLst>
            <pc:docMk/>
            <pc:sldMk cId="1662221722" sldId="464"/>
            <ac:spMk id="8" creationId="{43376931-224E-0911-37B0-8DBB450500BE}"/>
          </ac:spMkLst>
        </pc:spChg>
        <pc:spChg chg="add mod">
          <ac:chgData name="ZIXUAN ZHANG" userId="f7817282-58d6-48d4-b1c7-6dd5779d146e" providerId="ADAL" clId="{A570C903-6E54-4925-B757-6E3CD89495CB}" dt="2024-09-02T03:51:46.711" v="7099" actId="1076"/>
          <ac:spMkLst>
            <pc:docMk/>
            <pc:sldMk cId="1662221722" sldId="464"/>
            <ac:spMk id="9" creationId="{0BDAD15C-FC7A-BF4E-D92D-D45DB88DC1C1}"/>
          </ac:spMkLst>
        </pc:spChg>
        <pc:spChg chg="add mod">
          <ac:chgData name="ZIXUAN ZHANG" userId="f7817282-58d6-48d4-b1c7-6dd5779d146e" providerId="ADAL" clId="{A570C903-6E54-4925-B757-6E3CD89495CB}" dt="2024-09-02T23:58:37.110" v="7432" actId="1582"/>
          <ac:spMkLst>
            <pc:docMk/>
            <pc:sldMk cId="1662221722" sldId="464"/>
            <ac:spMk id="10" creationId="{A57F7DA5-F371-10B9-2F04-5A11EC5F37B4}"/>
          </ac:spMkLst>
        </pc:spChg>
        <pc:picChg chg="add mod ord">
          <ac:chgData name="ZIXUAN ZHANG" userId="f7817282-58d6-48d4-b1c7-6dd5779d146e" providerId="ADAL" clId="{A570C903-6E54-4925-B757-6E3CD89495CB}" dt="2024-09-02T00:51:51.577" v="6424" actId="1076"/>
          <ac:picMkLst>
            <pc:docMk/>
            <pc:sldMk cId="1662221722" sldId="464"/>
            <ac:picMk id="3" creationId="{CD8AF25F-E571-9197-C370-DC41ACFA1E3F}"/>
          </ac:picMkLst>
        </pc:picChg>
        <pc:picChg chg="del">
          <ac:chgData name="ZIXUAN ZHANG" userId="f7817282-58d6-48d4-b1c7-6dd5779d146e" providerId="ADAL" clId="{A570C903-6E54-4925-B757-6E3CD89495CB}" dt="2024-09-02T00:46:03.237" v="6362" actId="478"/>
          <ac:picMkLst>
            <pc:docMk/>
            <pc:sldMk cId="1662221722" sldId="464"/>
            <ac:picMk id="5" creationId="{98998AEF-45F7-892A-DCBC-724280CAC998}"/>
          </ac:picMkLst>
        </pc:picChg>
        <pc:picChg chg="del">
          <ac:chgData name="ZIXUAN ZHANG" userId="f7817282-58d6-48d4-b1c7-6dd5779d146e" providerId="ADAL" clId="{A570C903-6E54-4925-B757-6E3CD89495CB}" dt="2024-09-02T00:46:03.766" v="6363" actId="478"/>
          <ac:picMkLst>
            <pc:docMk/>
            <pc:sldMk cId="1662221722" sldId="464"/>
            <ac:picMk id="6" creationId="{320DB800-4A93-40D1-BFC4-85C5F9F955FB}"/>
          </ac:picMkLst>
        </pc:picChg>
        <pc:picChg chg="add mod">
          <ac:chgData name="ZIXUAN ZHANG" userId="f7817282-58d6-48d4-b1c7-6dd5779d146e" providerId="ADAL" clId="{A570C903-6E54-4925-B757-6E3CD89495CB}" dt="2024-09-02T03:51:19.848" v="7096" actId="1076"/>
          <ac:picMkLst>
            <pc:docMk/>
            <pc:sldMk cId="1662221722" sldId="464"/>
            <ac:picMk id="7" creationId="{E4FC7491-8512-BD1D-889C-B85FD38CF8F5}"/>
          </ac:picMkLst>
        </pc:picChg>
      </pc:sldChg>
      <pc:sldChg chg="add del">
        <pc:chgData name="ZIXUAN ZHANG" userId="f7817282-58d6-48d4-b1c7-6dd5779d146e" providerId="ADAL" clId="{A570C903-6E54-4925-B757-6E3CD89495CB}" dt="2024-08-29T06:43:53.142" v="5516" actId="47"/>
        <pc:sldMkLst>
          <pc:docMk/>
          <pc:sldMk cId="1862063633" sldId="464"/>
        </pc:sldMkLst>
      </pc:sldChg>
      <pc:sldChg chg="addSp delSp modSp add del mod">
        <pc:chgData name="ZIXUAN ZHANG" userId="f7817282-58d6-48d4-b1c7-6dd5779d146e" providerId="ADAL" clId="{A570C903-6E54-4925-B757-6E3CD89495CB}" dt="2024-08-29T07:54:34.432" v="6117" actId="47"/>
        <pc:sldMkLst>
          <pc:docMk/>
          <pc:sldMk cId="3906483981" sldId="464"/>
        </pc:sldMkLst>
        <pc:spChg chg="mod">
          <ac:chgData name="ZIXUAN ZHANG" userId="f7817282-58d6-48d4-b1c7-6dd5779d146e" providerId="ADAL" clId="{A570C903-6E54-4925-B757-6E3CD89495CB}" dt="2024-08-29T07:30:17.954" v="5703" actId="21"/>
          <ac:spMkLst>
            <pc:docMk/>
            <pc:sldMk cId="3906483981" sldId="464"/>
            <ac:spMk id="2" creationId="{00000000-0000-0000-0000-000000000000}"/>
          </ac:spMkLst>
        </pc:spChg>
        <pc:spChg chg="mod">
          <ac:chgData name="ZIXUAN ZHANG" userId="f7817282-58d6-48d4-b1c7-6dd5779d146e" providerId="ADAL" clId="{A570C903-6E54-4925-B757-6E3CD89495CB}" dt="2024-08-29T07:28:40.544" v="5655" actId="21"/>
          <ac:spMkLst>
            <pc:docMk/>
            <pc:sldMk cId="3906483981" sldId="464"/>
            <ac:spMk id="4" creationId="{00000000-0000-0000-0000-000000000000}"/>
          </ac:spMkLst>
        </pc:spChg>
        <pc:picChg chg="add mod">
          <ac:chgData name="ZIXUAN ZHANG" userId="f7817282-58d6-48d4-b1c7-6dd5779d146e" providerId="ADAL" clId="{A570C903-6E54-4925-B757-6E3CD89495CB}" dt="2024-08-29T07:30:37.593" v="5710"/>
          <ac:picMkLst>
            <pc:docMk/>
            <pc:sldMk cId="3906483981" sldId="464"/>
            <ac:picMk id="3" creationId="{71A0E3A8-27BF-965C-DA20-36A877CB0EE7}"/>
          </ac:picMkLst>
        </pc:picChg>
        <pc:picChg chg="del">
          <ac:chgData name="ZIXUAN ZHANG" userId="f7817282-58d6-48d4-b1c7-6dd5779d146e" providerId="ADAL" clId="{A570C903-6E54-4925-B757-6E3CD89495CB}" dt="2024-08-29T07:23:15.781" v="5622" actId="478"/>
          <ac:picMkLst>
            <pc:docMk/>
            <pc:sldMk cId="3906483981" sldId="464"/>
            <ac:picMk id="14" creationId="{71A0E3A8-27BF-965C-DA20-36A877CB0EE7}"/>
          </ac:picMkLst>
        </pc:picChg>
      </pc:sldChg>
      <pc:sldChg chg="modSp add del mod">
        <pc:chgData name="ZIXUAN ZHANG" userId="f7817282-58d6-48d4-b1c7-6dd5779d146e" providerId="ADAL" clId="{A570C903-6E54-4925-B757-6E3CD89495CB}" dt="2024-08-29T06:54:13.058" v="5576" actId="47"/>
        <pc:sldMkLst>
          <pc:docMk/>
          <pc:sldMk cId="1903369292" sldId="465"/>
        </pc:sldMkLst>
        <pc:spChg chg="mod">
          <ac:chgData name="ZIXUAN ZHANG" userId="f7817282-58d6-48d4-b1c7-6dd5779d146e" providerId="ADAL" clId="{A570C903-6E54-4925-B757-6E3CD89495CB}" dt="2024-08-29T06:44:10.482" v="5545" actId="20577"/>
          <ac:spMkLst>
            <pc:docMk/>
            <pc:sldMk cId="1903369292" sldId="465"/>
            <ac:spMk id="4" creationId="{00000000-0000-0000-0000-000000000000}"/>
          </ac:spMkLst>
        </pc:spChg>
      </pc:sldChg>
      <pc:sldChg chg="addSp delSp modSp add mod ord">
        <pc:chgData name="ZIXUAN ZHANG" userId="f7817282-58d6-48d4-b1c7-6dd5779d146e" providerId="ADAL" clId="{A570C903-6E54-4925-B757-6E3CD89495CB}" dt="2024-09-06T01:04:34.642" v="16361"/>
        <pc:sldMkLst>
          <pc:docMk/>
          <pc:sldMk cId="1958400219" sldId="465"/>
        </pc:sldMkLst>
        <pc:spChg chg="mod">
          <ac:chgData name="ZIXUAN ZHANG" userId="f7817282-58d6-48d4-b1c7-6dd5779d146e" providerId="ADAL" clId="{A570C903-6E54-4925-B757-6E3CD89495CB}" dt="2024-09-02T00:58:01.519" v="6596"/>
          <ac:spMkLst>
            <pc:docMk/>
            <pc:sldMk cId="1958400219" sldId="465"/>
            <ac:spMk id="2" creationId="{00000000-0000-0000-0000-000000000000}"/>
          </ac:spMkLst>
        </pc:spChg>
        <pc:spChg chg="add mod">
          <ac:chgData name="ZIXUAN ZHANG" userId="f7817282-58d6-48d4-b1c7-6dd5779d146e" providerId="ADAL" clId="{A570C903-6E54-4925-B757-6E3CD89495CB}" dt="2024-09-02T01:55:54.285" v="7086" actId="14100"/>
          <ac:spMkLst>
            <pc:docMk/>
            <pc:sldMk cId="1958400219" sldId="465"/>
            <ac:spMk id="3" creationId="{87B05452-D5AF-3842-6361-72D7F9C62E91}"/>
          </ac:spMkLst>
        </pc:spChg>
        <pc:spChg chg="mod">
          <ac:chgData name="ZIXUAN ZHANG" userId="f7817282-58d6-48d4-b1c7-6dd5779d146e" providerId="ADAL" clId="{A570C903-6E54-4925-B757-6E3CD89495CB}" dt="2024-09-02T01:53:43.891" v="7075" actId="20577"/>
          <ac:spMkLst>
            <pc:docMk/>
            <pc:sldMk cId="1958400219" sldId="465"/>
            <ac:spMk id="4" creationId="{00000000-0000-0000-0000-000000000000}"/>
          </ac:spMkLst>
        </pc:spChg>
        <pc:spChg chg="add mod">
          <ac:chgData name="ZIXUAN ZHANG" userId="f7817282-58d6-48d4-b1c7-6dd5779d146e" providerId="ADAL" clId="{A570C903-6E54-4925-B757-6E3CD89495CB}" dt="2024-09-02T01:55:49.795" v="7085" actId="14100"/>
          <ac:spMkLst>
            <pc:docMk/>
            <pc:sldMk cId="1958400219" sldId="465"/>
            <ac:spMk id="5" creationId="{B195F2D3-A7D6-B203-4509-59A5BB5F5D55}"/>
          </ac:spMkLst>
        </pc:spChg>
        <pc:spChg chg="del">
          <ac:chgData name="ZIXUAN ZHANG" userId="f7817282-58d6-48d4-b1c7-6dd5779d146e" providerId="ADAL" clId="{A570C903-6E54-4925-B757-6E3CD89495CB}" dt="2024-09-02T00:58:07.237" v="6600" actId="478"/>
          <ac:spMkLst>
            <pc:docMk/>
            <pc:sldMk cId="1958400219" sldId="465"/>
            <ac:spMk id="15" creationId="{A0A7F193-711E-EED6-C876-06F823C48325}"/>
          </ac:spMkLst>
        </pc:spChg>
        <pc:spChg chg="del">
          <ac:chgData name="ZIXUAN ZHANG" userId="f7817282-58d6-48d4-b1c7-6dd5779d146e" providerId="ADAL" clId="{A570C903-6E54-4925-B757-6E3CD89495CB}" dt="2024-09-02T00:58:08.856" v="6602" actId="478"/>
          <ac:spMkLst>
            <pc:docMk/>
            <pc:sldMk cId="1958400219" sldId="465"/>
            <ac:spMk id="20" creationId="{C7627296-5794-58B9-7F9B-DF3635F4E9D1}"/>
          </ac:spMkLst>
        </pc:spChg>
        <pc:picChg chg="del">
          <ac:chgData name="ZIXUAN ZHANG" userId="f7817282-58d6-48d4-b1c7-6dd5779d146e" providerId="ADAL" clId="{A570C903-6E54-4925-B757-6E3CD89495CB}" dt="2024-09-02T00:58:04.609" v="6597" actId="478"/>
          <ac:picMkLst>
            <pc:docMk/>
            <pc:sldMk cId="1958400219" sldId="465"/>
            <ac:picMk id="16" creationId="{BC0CF781-3DD9-C1A1-88B5-2E9E7AF23249}"/>
          </ac:picMkLst>
        </pc:picChg>
        <pc:picChg chg="del">
          <ac:chgData name="ZIXUAN ZHANG" userId="f7817282-58d6-48d4-b1c7-6dd5779d146e" providerId="ADAL" clId="{A570C903-6E54-4925-B757-6E3CD89495CB}" dt="2024-09-02T00:58:05.252" v="6598" actId="478"/>
          <ac:picMkLst>
            <pc:docMk/>
            <pc:sldMk cId="1958400219" sldId="465"/>
            <ac:picMk id="19" creationId="{28B2812E-0998-0BA7-A705-563C4B1B649C}"/>
          </ac:picMkLst>
        </pc:picChg>
        <pc:cxnChg chg="del mod">
          <ac:chgData name="ZIXUAN ZHANG" userId="f7817282-58d6-48d4-b1c7-6dd5779d146e" providerId="ADAL" clId="{A570C903-6E54-4925-B757-6E3CD89495CB}" dt="2024-09-02T00:58:06.295" v="6599" actId="478"/>
          <ac:cxnSpMkLst>
            <pc:docMk/>
            <pc:sldMk cId="1958400219" sldId="465"/>
            <ac:cxnSpMk id="22" creationId="{9C7525C2-40A4-1A96-81EA-15B0AAE912B1}"/>
          </ac:cxnSpMkLst>
        </pc:cxnChg>
      </pc:sldChg>
      <pc:sldChg chg="modSp add mod modNotesTx">
        <pc:chgData name="ZIXUAN ZHANG" userId="f7817282-58d6-48d4-b1c7-6dd5779d146e" providerId="ADAL" clId="{A570C903-6E54-4925-B757-6E3CD89495CB}" dt="2024-10-25T01:44:01.485" v="38310" actId="20577"/>
        <pc:sldMkLst>
          <pc:docMk/>
          <pc:sldMk cId="721120726" sldId="466"/>
        </pc:sldMkLst>
        <pc:spChg chg="mod">
          <ac:chgData name="ZIXUAN ZHANG" userId="f7817282-58d6-48d4-b1c7-6dd5779d146e" providerId="ADAL" clId="{A570C903-6E54-4925-B757-6E3CD89495CB}" dt="2024-09-13T00:26:13.577" v="16465" actId="20577"/>
          <ac:spMkLst>
            <pc:docMk/>
            <pc:sldMk cId="721120726" sldId="466"/>
            <ac:spMk id="3" creationId="{1BB9B550-3A75-4FCC-9CE1-1E775AEC7564}"/>
          </ac:spMkLst>
        </pc:spChg>
      </pc:sldChg>
      <pc:sldChg chg="modSp add mod modNotesTx">
        <pc:chgData name="ZIXUAN ZHANG" userId="f7817282-58d6-48d4-b1c7-6dd5779d146e" providerId="ADAL" clId="{A570C903-6E54-4925-B757-6E3CD89495CB}" dt="2024-10-18T01:27:32.297" v="28889" actId="20577"/>
        <pc:sldMkLst>
          <pc:docMk/>
          <pc:sldMk cId="2012960174" sldId="467"/>
        </pc:sldMkLst>
        <pc:spChg chg="mod">
          <ac:chgData name="ZIXUAN ZHANG" userId="f7817282-58d6-48d4-b1c7-6dd5779d146e" providerId="ADAL" clId="{A570C903-6E54-4925-B757-6E3CD89495CB}" dt="2024-09-20T05:13:19.412" v="20397" actId="20577"/>
          <ac:spMkLst>
            <pc:docMk/>
            <pc:sldMk cId="2012960174" sldId="467"/>
            <ac:spMk id="2" creationId="{00000000-0000-0000-0000-000000000000}"/>
          </ac:spMkLst>
        </pc:spChg>
      </pc:sldChg>
      <pc:sldChg chg="addSp delSp modSp add mod modNotesTx">
        <pc:chgData name="ZIXUAN ZHANG" userId="f7817282-58d6-48d4-b1c7-6dd5779d146e" providerId="ADAL" clId="{A570C903-6E54-4925-B757-6E3CD89495CB}" dt="2024-10-18T01:30:26.962" v="28893" actId="20577"/>
        <pc:sldMkLst>
          <pc:docMk/>
          <pc:sldMk cId="2911450703" sldId="468"/>
        </pc:sldMkLst>
        <pc:spChg chg="mod">
          <ac:chgData name="ZIXUAN ZHANG" userId="f7817282-58d6-48d4-b1c7-6dd5779d146e" providerId="ADAL" clId="{A570C903-6E54-4925-B757-6E3CD89495CB}" dt="2024-09-20T05:14:34.798" v="20429" actId="255"/>
          <ac:spMkLst>
            <pc:docMk/>
            <pc:sldMk cId="2911450703" sldId="468"/>
            <ac:spMk id="2" creationId="{00000000-0000-0000-0000-000000000000}"/>
          </ac:spMkLst>
        </pc:spChg>
        <pc:spChg chg="mod">
          <ac:chgData name="ZIXUAN ZHANG" userId="f7817282-58d6-48d4-b1c7-6dd5779d146e" providerId="ADAL" clId="{A570C903-6E54-4925-B757-6E3CD89495CB}" dt="2024-10-16T01:37:06.325" v="28356" actId="14100"/>
          <ac:spMkLst>
            <pc:docMk/>
            <pc:sldMk cId="2911450703" sldId="468"/>
            <ac:spMk id="4" creationId="{00000000-0000-0000-0000-000000000000}"/>
          </ac:spMkLst>
        </pc:spChg>
        <pc:spChg chg="del">
          <ac:chgData name="ZIXUAN ZHANG" userId="f7817282-58d6-48d4-b1c7-6dd5779d146e" providerId="ADAL" clId="{A570C903-6E54-4925-B757-6E3CD89495CB}" dt="2024-09-18T04:20:40.770" v="16471" actId="478"/>
          <ac:spMkLst>
            <pc:docMk/>
            <pc:sldMk cId="2911450703" sldId="468"/>
            <ac:spMk id="8" creationId="{43376931-224E-0911-37B0-8DBB450500BE}"/>
          </ac:spMkLst>
        </pc:spChg>
        <pc:spChg chg="del">
          <ac:chgData name="ZIXUAN ZHANG" userId="f7817282-58d6-48d4-b1c7-6dd5779d146e" providerId="ADAL" clId="{A570C903-6E54-4925-B757-6E3CD89495CB}" dt="2024-09-18T04:20:38.858" v="16469" actId="478"/>
          <ac:spMkLst>
            <pc:docMk/>
            <pc:sldMk cId="2911450703" sldId="468"/>
            <ac:spMk id="9" creationId="{0BDAD15C-FC7A-BF4E-D92D-D45DB88DC1C1}"/>
          </ac:spMkLst>
        </pc:spChg>
        <pc:spChg chg="del">
          <ac:chgData name="ZIXUAN ZHANG" userId="f7817282-58d6-48d4-b1c7-6dd5779d146e" providerId="ADAL" clId="{A570C903-6E54-4925-B757-6E3CD89495CB}" dt="2024-09-18T04:21:09.326" v="16474" actId="478"/>
          <ac:spMkLst>
            <pc:docMk/>
            <pc:sldMk cId="2911450703" sldId="468"/>
            <ac:spMk id="10" creationId="{A57F7DA5-F371-10B9-2F04-5A11EC5F37B4}"/>
          </ac:spMkLst>
        </pc:spChg>
        <pc:spChg chg="add mod">
          <ac:chgData name="ZIXUAN ZHANG" userId="f7817282-58d6-48d4-b1c7-6dd5779d146e" providerId="ADAL" clId="{A570C903-6E54-4925-B757-6E3CD89495CB}" dt="2024-10-08T05:38:40.672" v="23784" actId="1076"/>
          <ac:spMkLst>
            <pc:docMk/>
            <pc:sldMk cId="2911450703" sldId="468"/>
            <ac:spMk id="16" creationId="{E8ACD79D-184A-FA1B-0407-82E46A55EA0F}"/>
          </ac:spMkLst>
        </pc:spChg>
        <pc:spChg chg="add mod">
          <ac:chgData name="ZIXUAN ZHANG" userId="f7817282-58d6-48d4-b1c7-6dd5779d146e" providerId="ADAL" clId="{A570C903-6E54-4925-B757-6E3CD89495CB}" dt="2024-10-08T05:38:29.583" v="23782" actId="1076"/>
          <ac:spMkLst>
            <pc:docMk/>
            <pc:sldMk cId="2911450703" sldId="468"/>
            <ac:spMk id="17" creationId="{1A7B8FC7-12CE-5EAF-59DD-1F54B0A4698B}"/>
          </ac:spMkLst>
        </pc:spChg>
        <pc:picChg chg="del">
          <ac:chgData name="ZIXUAN ZHANG" userId="f7817282-58d6-48d4-b1c7-6dd5779d146e" providerId="ADAL" clId="{A570C903-6E54-4925-B757-6E3CD89495CB}" dt="2024-09-18T04:20:42.434" v="16472" actId="478"/>
          <ac:picMkLst>
            <pc:docMk/>
            <pc:sldMk cId="2911450703" sldId="468"/>
            <ac:picMk id="3" creationId="{CD8AF25F-E571-9197-C370-DC41ACFA1E3F}"/>
          </ac:picMkLst>
        </pc:picChg>
        <pc:picChg chg="add del mod">
          <ac:chgData name="ZIXUAN ZHANG" userId="f7817282-58d6-48d4-b1c7-6dd5779d146e" providerId="ADAL" clId="{A570C903-6E54-4925-B757-6E3CD89495CB}" dt="2024-10-08T05:28:45.396" v="23733" actId="478"/>
          <ac:picMkLst>
            <pc:docMk/>
            <pc:sldMk cId="2911450703" sldId="468"/>
            <ac:picMk id="5" creationId="{F99D394D-58E4-0EBC-A001-264CF04F07C0}"/>
          </ac:picMkLst>
        </pc:picChg>
        <pc:picChg chg="add del mod">
          <ac:chgData name="ZIXUAN ZHANG" userId="f7817282-58d6-48d4-b1c7-6dd5779d146e" providerId="ADAL" clId="{A570C903-6E54-4925-B757-6E3CD89495CB}" dt="2024-10-08T05:11:14.154" v="23632" actId="478"/>
          <ac:picMkLst>
            <pc:docMk/>
            <pc:sldMk cId="2911450703" sldId="468"/>
            <ac:picMk id="6" creationId="{993C51BC-FC68-46B0-8946-4D04107E4905}"/>
          </ac:picMkLst>
        </pc:picChg>
        <pc:picChg chg="del">
          <ac:chgData name="ZIXUAN ZHANG" userId="f7817282-58d6-48d4-b1c7-6dd5779d146e" providerId="ADAL" clId="{A570C903-6E54-4925-B757-6E3CD89495CB}" dt="2024-09-18T04:20:39.656" v="16470" actId="478"/>
          <ac:picMkLst>
            <pc:docMk/>
            <pc:sldMk cId="2911450703" sldId="468"/>
            <ac:picMk id="7" creationId="{E4FC7491-8512-BD1D-889C-B85FD38CF8F5}"/>
          </ac:picMkLst>
        </pc:picChg>
        <pc:picChg chg="add del mod">
          <ac:chgData name="ZIXUAN ZHANG" userId="f7817282-58d6-48d4-b1c7-6dd5779d146e" providerId="ADAL" clId="{A570C903-6E54-4925-B757-6E3CD89495CB}" dt="2024-10-08T05:35:25.817" v="23741" actId="478"/>
          <ac:picMkLst>
            <pc:docMk/>
            <pc:sldMk cId="2911450703" sldId="468"/>
            <ac:picMk id="8" creationId="{A2B20305-FFAD-34C6-F002-7888674F4636}"/>
          </ac:picMkLst>
        </pc:picChg>
        <pc:picChg chg="add mod">
          <ac:chgData name="ZIXUAN ZHANG" userId="f7817282-58d6-48d4-b1c7-6dd5779d146e" providerId="ADAL" clId="{A570C903-6E54-4925-B757-6E3CD89495CB}" dt="2024-10-08T05:38:19.110" v="23779" actId="14100"/>
          <ac:picMkLst>
            <pc:docMk/>
            <pc:sldMk cId="2911450703" sldId="468"/>
            <ac:picMk id="10" creationId="{5BBECFD3-7B2A-681B-0DD1-A5688F563515}"/>
          </ac:picMkLst>
        </pc:picChg>
        <pc:cxnChg chg="add mod">
          <ac:chgData name="ZIXUAN ZHANG" userId="f7817282-58d6-48d4-b1c7-6dd5779d146e" providerId="ADAL" clId="{A570C903-6E54-4925-B757-6E3CD89495CB}" dt="2024-10-08T05:38:40.672" v="23784" actId="1076"/>
          <ac:cxnSpMkLst>
            <pc:docMk/>
            <pc:sldMk cId="2911450703" sldId="468"/>
            <ac:cxnSpMk id="12" creationId="{DA6270CC-E2CF-6F2F-F8D3-37631F4359C7}"/>
          </ac:cxnSpMkLst>
        </pc:cxnChg>
        <pc:cxnChg chg="add mod">
          <ac:chgData name="ZIXUAN ZHANG" userId="f7817282-58d6-48d4-b1c7-6dd5779d146e" providerId="ADAL" clId="{A570C903-6E54-4925-B757-6E3CD89495CB}" dt="2024-10-08T05:38:25.879" v="23781" actId="1076"/>
          <ac:cxnSpMkLst>
            <pc:docMk/>
            <pc:sldMk cId="2911450703" sldId="468"/>
            <ac:cxnSpMk id="13" creationId="{014131F6-7DD8-ACAC-98D3-68F16A55F8E8}"/>
          </ac:cxnSpMkLst>
        </pc:cxnChg>
      </pc:sldChg>
      <pc:sldChg chg="addSp delSp modSp add del mod">
        <pc:chgData name="ZIXUAN ZHANG" userId="f7817282-58d6-48d4-b1c7-6dd5779d146e" providerId="ADAL" clId="{A570C903-6E54-4925-B757-6E3CD89495CB}" dt="2024-09-18T05:50:57.132" v="18151" actId="47"/>
        <pc:sldMkLst>
          <pc:docMk/>
          <pc:sldMk cId="2578603500" sldId="469"/>
        </pc:sldMkLst>
        <pc:spChg chg="mod">
          <ac:chgData name="ZIXUAN ZHANG" userId="f7817282-58d6-48d4-b1c7-6dd5779d146e" providerId="ADAL" clId="{A570C903-6E54-4925-B757-6E3CD89495CB}" dt="2024-09-18T04:49:55.972" v="17064" actId="255"/>
          <ac:spMkLst>
            <pc:docMk/>
            <pc:sldMk cId="2578603500" sldId="469"/>
            <ac:spMk id="2" creationId="{00000000-0000-0000-0000-000000000000}"/>
          </ac:spMkLst>
        </pc:spChg>
        <pc:spChg chg="mod">
          <ac:chgData name="ZIXUAN ZHANG" userId="f7817282-58d6-48d4-b1c7-6dd5779d146e" providerId="ADAL" clId="{A570C903-6E54-4925-B757-6E3CD89495CB}" dt="2024-09-18T05:50:37.040" v="18146" actId="20577"/>
          <ac:spMkLst>
            <pc:docMk/>
            <pc:sldMk cId="2578603500" sldId="469"/>
            <ac:spMk id="4" creationId="{00000000-0000-0000-0000-000000000000}"/>
          </ac:spMkLst>
        </pc:spChg>
        <pc:spChg chg="add del">
          <ac:chgData name="ZIXUAN ZHANG" userId="f7817282-58d6-48d4-b1c7-6dd5779d146e" providerId="ADAL" clId="{A570C903-6E54-4925-B757-6E3CD89495CB}" dt="2024-09-18T05:14:49.894" v="17624" actId="22"/>
          <ac:spMkLst>
            <pc:docMk/>
            <pc:sldMk cId="2578603500" sldId="469"/>
            <ac:spMk id="7" creationId="{4A52029F-A579-CC4E-A19A-B0F18DBE7EF4}"/>
          </ac:spMkLst>
        </pc:spChg>
        <pc:spChg chg="add del mod">
          <ac:chgData name="ZIXUAN ZHANG" userId="f7817282-58d6-48d4-b1c7-6dd5779d146e" providerId="ADAL" clId="{A570C903-6E54-4925-B757-6E3CD89495CB}" dt="2024-09-18T05:21:52.730" v="17745" actId="478"/>
          <ac:spMkLst>
            <pc:docMk/>
            <pc:sldMk cId="2578603500" sldId="469"/>
            <ac:spMk id="8" creationId="{8439339B-7A92-EE06-9A8C-82BFA628F454}"/>
          </ac:spMkLst>
        </pc:spChg>
        <pc:graphicFrameChg chg="add mod modGraphic">
          <ac:chgData name="ZIXUAN ZHANG" userId="f7817282-58d6-48d4-b1c7-6dd5779d146e" providerId="ADAL" clId="{A570C903-6E54-4925-B757-6E3CD89495CB}" dt="2024-09-18T05:24:32.756" v="17785" actId="14100"/>
          <ac:graphicFrameMkLst>
            <pc:docMk/>
            <pc:sldMk cId="2578603500" sldId="469"/>
            <ac:graphicFrameMk id="3" creationId="{95A63623-3324-B249-D805-F8DBEF07C49D}"/>
          </ac:graphicFrameMkLst>
        </pc:graphicFrameChg>
        <pc:picChg chg="del mod">
          <ac:chgData name="ZIXUAN ZHANG" userId="f7817282-58d6-48d4-b1c7-6dd5779d146e" providerId="ADAL" clId="{A570C903-6E54-4925-B757-6E3CD89495CB}" dt="2024-09-18T04:50:00.450" v="17065" actId="478"/>
          <ac:picMkLst>
            <pc:docMk/>
            <pc:sldMk cId="2578603500" sldId="469"/>
            <ac:picMk id="6" creationId="{993C51BC-FC68-46B0-8946-4D04107E4905}"/>
          </ac:picMkLst>
        </pc:picChg>
      </pc:sldChg>
      <pc:sldChg chg="addSp delSp modSp add del mod">
        <pc:chgData name="ZIXUAN ZHANG" userId="f7817282-58d6-48d4-b1c7-6dd5779d146e" providerId="ADAL" clId="{A570C903-6E54-4925-B757-6E3CD89495CB}" dt="2024-09-20T05:25:06.433" v="20488" actId="47"/>
        <pc:sldMkLst>
          <pc:docMk/>
          <pc:sldMk cId="488457431" sldId="470"/>
        </pc:sldMkLst>
        <pc:spChg chg="mod">
          <ac:chgData name="ZIXUAN ZHANG" userId="f7817282-58d6-48d4-b1c7-6dd5779d146e" providerId="ADAL" clId="{A570C903-6E54-4925-B757-6E3CD89495CB}" dt="2024-09-18T07:21:06.981" v="18711" actId="14100"/>
          <ac:spMkLst>
            <pc:docMk/>
            <pc:sldMk cId="488457431" sldId="470"/>
            <ac:spMk id="4" creationId="{00000000-0000-0000-0000-000000000000}"/>
          </ac:spMkLst>
        </pc:spChg>
        <pc:spChg chg="add mod">
          <ac:chgData name="ZIXUAN ZHANG" userId="f7817282-58d6-48d4-b1c7-6dd5779d146e" providerId="ADAL" clId="{A570C903-6E54-4925-B757-6E3CD89495CB}" dt="2024-09-19T00:04:32.095" v="18758" actId="1076"/>
          <ac:spMkLst>
            <pc:docMk/>
            <pc:sldMk cId="488457431" sldId="470"/>
            <ac:spMk id="5" creationId="{1C8812E2-5171-9D79-BE76-C11E6EA6E752}"/>
          </ac:spMkLst>
        </pc:spChg>
        <pc:graphicFrameChg chg="mod modGraphic">
          <ac:chgData name="ZIXUAN ZHANG" userId="f7817282-58d6-48d4-b1c7-6dd5779d146e" providerId="ADAL" clId="{A570C903-6E54-4925-B757-6E3CD89495CB}" dt="2024-09-19T23:55:55.859" v="19594" actId="20577"/>
          <ac:graphicFrameMkLst>
            <pc:docMk/>
            <pc:sldMk cId="488457431" sldId="470"/>
            <ac:graphicFrameMk id="3" creationId="{95A63623-3324-B249-D805-F8DBEF07C49D}"/>
          </ac:graphicFrameMkLst>
        </pc:graphicFrameChg>
        <pc:picChg chg="add del mod">
          <ac:chgData name="ZIXUAN ZHANG" userId="f7817282-58d6-48d4-b1c7-6dd5779d146e" providerId="ADAL" clId="{A570C903-6E54-4925-B757-6E3CD89495CB}" dt="2024-09-20T05:19:48.999" v="20439" actId="478"/>
          <ac:picMkLst>
            <pc:docMk/>
            <pc:sldMk cId="488457431" sldId="470"/>
            <ac:picMk id="7" creationId="{AAD01C83-3155-FEF1-CB82-AA00478B59DD}"/>
          </ac:picMkLst>
        </pc:picChg>
      </pc:sldChg>
      <pc:sldChg chg="addSp modSp add mod modNotesTx">
        <pc:chgData name="ZIXUAN ZHANG" userId="f7817282-58d6-48d4-b1c7-6dd5779d146e" providerId="ADAL" clId="{A570C903-6E54-4925-B757-6E3CD89495CB}" dt="2024-10-18T01:33:30.863" v="28949" actId="20577"/>
        <pc:sldMkLst>
          <pc:docMk/>
          <pc:sldMk cId="3279611970" sldId="471"/>
        </pc:sldMkLst>
        <pc:spChg chg="mod">
          <ac:chgData name="ZIXUAN ZHANG" userId="f7817282-58d6-48d4-b1c7-6dd5779d146e" providerId="ADAL" clId="{A570C903-6E54-4925-B757-6E3CD89495CB}" dt="2024-09-18T07:19:15.197" v="18593" actId="2711"/>
          <ac:spMkLst>
            <pc:docMk/>
            <pc:sldMk cId="3279611970" sldId="471"/>
            <ac:spMk id="4" creationId="{00000000-0000-0000-0000-000000000000}"/>
          </ac:spMkLst>
        </pc:spChg>
        <pc:spChg chg="add mod">
          <ac:chgData name="ZIXUAN ZHANG" userId="f7817282-58d6-48d4-b1c7-6dd5779d146e" providerId="ADAL" clId="{A570C903-6E54-4925-B757-6E3CD89495CB}" dt="2024-09-24T01:04:37.962" v="20734" actId="1076"/>
          <ac:spMkLst>
            <pc:docMk/>
            <pc:sldMk cId="3279611970" sldId="471"/>
            <ac:spMk id="6" creationId="{D571AD99-7F93-0FB7-3860-2FD62DF97FD5}"/>
          </ac:spMkLst>
        </pc:spChg>
        <pc:spChg chg="add mod">
          <ac:chgData name="ZIXUAN ZHANG" userId="f7817282-58d6-48d4-b1c7-6dd5779d146e" providerId="ADAL" clId="{A570C903-6E54-4925-B757-6E3CD89495CB}" dt="2024-09-24T01:05:14.449" v="20742" actId="1582"/>
          <ac:spMkLst>
            <pc:docMk/>
            <pc:sldMk cId="3279611970" sldId="471"/>
            <ac:spMk id="8" creationId="{C15A2213-C730-910F-193A-79A51E32470F}"/>
          </ac:spMkLst>
        </pc:spChg>
        <pc:spChg chg="add mod">
          <ac:chgData name="ZIXUAN ZHANG" userId="f7817282-58d6-48d4-b1c7-6dd5779d146e" providerId="ADAL" clId="{A570C903-6E54-4925-B757-6E3CD89495CB}" dt="2024-10-08T01:15:20.143" v="23572" actId="20577"/>
          <ac:spMkLst>
            <pc:docMk/>
            <pc:sldMk cId="3279611970" sldId="471"/>
            <ac:spMk id="9" creationId="{5E10E509-829F-7639-D092-FEBE0C760D34}"/>
          </ac:spMkLst>
        </pc:spChg>
        <pc:spChg chg="add mod">
          <ac:chgData name="ZIXUAN ZHANG" userId="f7817282-58d6-48d4-b1c7-6dd5779d146e" providerId="ADAL" clId="{A570C903-6E54-4925-B757-6E3CD89495CB}" dt="2024-09-24T01:10:02.176" v="20814" actId="207"/>
          <ac:spMkLst>
            <pc:docMk/>
            <pc:sldMk cId="3279611970" sldId="471"/>
            <ac:spMk id="11" creationId="{6909FBEB-B319-9BB7-06D4-555F14F9C9A5}"/>
          </ac:spMkLst>
        </pc:spChg>
        <pc:spChg chg="add mod">
          <ac:chgData name="ZIXUAN ZHANG" userId="f7817282-58d6-48d4-b1c7-6dd5779d146e" providerId="ADAL" clId="{A570C903-6E54-4925-B757-6E3CD89495CB}" dt="2024-09-25T01:09:10.758" v="21453" actId="1076"/>
          <ac:spMkLst>
            <pc:docMk/>
            <pc:sldMk cId="3279611970" sldId="471"/>
            <ac:spMk id="12" creationId="{029B12B3-43D0-63D1-0A62-8342609C1257}"/>
          </ac:spMkLst>
        </pc:spChg>
        <pc:graphicFrameChg chg="mod modGraphic">
          <ac:chgData name="ZIXUAN ZHANG" userId="f7817282-58d6-48d4-b1c7-6dd5779d146e" providerId="ADAL" clId="{A570C903-6E54-4925-B757-6E3CD89495CB}" dt="2024-09-20T05:31:41.507" v="20536" actId="20577"/>
          <ac:graphicFrameMkLst>
            <pc:docMk/>
            <pc:sldMk cId="3279611970" sldId="471"/>
            <ac:graphicFrameMk id="3" creationId="{95A63623-3324-B249-D805-F8DBEF07C49D}"/>
          </ac:graphicFrameMkLst>
        </pc:graphicFrameChg>
        <pc:picChg chg="add mod">
          <ac:chgData name="ZIXUAN ZHANG" userId="f7817282-58d6-48d4-b1c7-6dd5779d146e" providerId="ADAL" clId="{A570C903-6E54-4925-B757-6E3CD89495CB}" dt="2024-09-25T01:08:51.132" v="21448" actId="1076"/>
          <ac:picMkLst>
            <pc:docMk/>
            <pc:sldMk cId="3279611970" sldId="471"/>
            <ac:picMk id="5" creationId="{79D5B3CA-21D7-5749-02DB-D63AB5162B40}"/>
          </ac:picMkLst>
        </pc:picChg>
        <pc:cxnChg chg="add mod">
          <ac:chgData name="ZIXUAN ZHANG" userId="f7817282-58d6-48d4-b1c7-6dd5779d146e" providerId="ADAL" clId="{A570C903-6E54-4925-B757-6E3CD89495CB}" dt="2024-09-20T05:23:30.219" v="20481" actId="693"/>
          <ac:cxnSpMkLst>
            <pc:docMk/>
            <pc:sldMk cId="3279611970" sldId="471"/>
            <ac:cxnSpMk id="7" creationId="{4177E1C9-8986-7FC3-8D89-7DB774C5905A}"/>
          </ac:cxnSpMkLst>
        </pc:cxnChg>
        <pc:cxnChg chg="add mod">
          <ac:chgData name="ZIXUAN ZHANG" userId="f7817282-58d6-48d4-b1c7-6dd5779d146e" providerId="ADAL" clId="{A570C903-6E54-4925-B757-6E3CD89495CB}" dt="2024-09-24T01:10:09.421" v="20815" actId="208"/>
          <ac:cxnSpMkLst>
            <pc:docMk/>
            <pc:sldMk cId="3279611970" sldId="471"/>
            <ac:cxnSpMk id="10" creationId="{9EE943E2-59A2-676D-4C54-F8735A23AF79}"/>
          </ac:cxnSpMkLst>
        </pc:cxnChg>
      </pc:sldChg>
      <pc:sldChg chg="addSp delSp modSp add mod modNotesTx">
        <pc:chgData name="ZIXUAN ZHANG" userId="f7817282-58d6-48d4-b1c7-6dd5779d146e" providerId="ADAL" clId="{A570C903-6E54-4925-B757-6E3CD89495CB}" dt="2024-10-18T02:46:27.054" v="29062" actId="1076"/>
        <pc:sldMkLst>
          <pc:docMk/>
          <pc:sldMk cId="392094378" sldId="472"/>
        </pc:sldMkLst>
        <pc:spChg chg="mod">
          <ac:chgData name="ZIXUAN ZHANG" userId="f7817282-58d6-48d4-b1c7-6dd5779d146e" providerId="ADAL" clId="{A570C903-6E54-4925-B757-6E3CD89495CB}" dt="2024-10-18T02:40:30.183" v="29059" actId="20577"/>
          <ac:spMkLst>
            <pc:docMk/>
            <pc:sldMk cId="392094378" sldId="472"/>
            <ac:spMk id="4" creationId="{00000000-0000-0000-0000-000000000000}"/>
          </ac:spMkLst>
        </pc:spChg>
        <pc:spChg chg="add mod">
          <ac:chgData name="ZIXUAN ZHANG" userId="f7817282-58d6-48d4-b1c7-6dd5779d146e" providerId="ADAL" clId="{A570C903-6E54-4925-B757-6E3CD89495CB}" dt="2024-09-20T01:25:04.037" v="19647" actId="1582"/>
          <ac:spMkLst>
            <pc:docMk/>
            <pc:sldMk cId="392094378" sldId="472"/>
            <ac:spMk id="11" creationId="{60BE44A4-3174-0CD8-3851-5F211AA5E5B4}"/>
          </ac:spMkLst>
        </pc:spChg>
        <pc:spChg chg="add mod">
          <ac:chgData name="ZIXUAN ZHANG" userId="f7817282-58d6-48d4-b1c7-6dd5779d146e" providerId="ADAL" clId="{A570C903-6E54-4925-B757-6E3CD89495CB}" dt="2024-09-20T01:24:55.323" v="19646" actId="1076"/>
          <ac:spMkLst>
            <pc:docMk/>
            <pc:sldMk cId="392094378" sldId="472"/>
            <ac:spMk id="12" creationId="{C69F3E1C-7A41-6CFC-A668-71DEEB2AD40C}"/>
          </ac:spMkLst>
        </pc:spChg>
        <pc:spChg chg="add mod">
          <ac:chgData name="ZIXUAN ZHANG" userId="f7817282-58d6-48d4-b1c7-6dd5779d146e" providerId="ADAL" clId="{A570C903-6E54-4925-B757-6E3CD89495CB}" dt="2024-10-18T02:46:27.054" v="29062" actId="1076"/>
          <ac:spMkLst>
            <pc:docMk/>
            <pc:sldMk cId="392094378" sldId="472"/>
            <ac:spMk id="15" creationId="{6CB36DEA-76F3-80C9-01F8-2B121380092D}"/>
          </ac:spMkLst>
        </pc:spChg>
        <pc:spChg chg="add del mod">
          <ac:chgData name="ZIXUAN ZHANG" userId="f7817282-58d6-48d4-b1c7-6dd5779d146e" providerId="ADAL" clId="{A570C903-6E54-4925-B757-6E3CD89495CB}" dt="2024-09-20T01:32:21.878" v="19708" actId="478"/>
          <ac:spMkLst>
            <pc:docMk/>
            <pc:sldMk cId="392094378" sldId="472"/>
            <ac:spMk id="16" creationId="{575AEA2A-230F-82AA-31C7-1ABE960765E0}"/>
          </ac:spMkLst>
        </pc:spChg>
        <pc:spChg chg="add del mod">
          <ac:chgData name="ZIXUAN ZHANG" userId="f7817282-58d6-48d4-b1c7-6dd5779d146e" providerId="ADAL" clId="{A570C903-6E54-4925-B757-6E3CD89495CB}" dt="2024-09-20T01:32:23.029" v="19709" actId="478"/>
          <ac:spMkLst>
            <pc:docMk/>
            <pc:sldMk cId="392094378" sldId="472"/>
            <ac:spMk id="17" creationId="{38E1E6A5-C5C9-D953-B22C-AEB6F6715467}"/>
          </ac:spMkLst>
        </pc:spChg>
        <pc:spChg chg="add del mod">
          <ac:chgData name="ZIXUAN ZHANG" userId="f7817282-58d6-48d4-b1c7-6dd5779d146e" providerId="ADAL" clId="{A570C903-6E54-4925-B757-6E3CD89495CB}" dt="2024-09-20T01:32:23.595" v="19710" actId="478"/>
          <ac:spMkLst>
            <pc:docMk/>
            <pc:sldMk cId="392094378" sldId="472"/>
            <ac:spMk id="18" creationId="{56C18409-0EC2-0467-E573-B9A1586955ED}"/>
          </ac:spMkLst>
        </pc:spChg>
        <pc:spChg chg="add mod">
          <ac:chgData name="ZIXUAN ZHANG" userId="f7817282-58d6-48d4-b1c7-6dd5779d146e" providerId="ADAL" clId="{A570C903-6E54-4925-B757-6E3CD89495CB}" dt="2024-09-20T01:33:12.878" v="19728" actId="14100"/>
          <ac:spMkLst>
            <pc:docMk/>
            <pc:sldMk cId="392094378" sldId="472"/>
            <ac:spMk id="19" creationId="{0C474425-01F0-0508-6295-D3AE75B7D85B}"/>
          </ac:spMkLst>
        </pc:spChg>
        <pc:spChg chg="add mod">
          <ac:chgData name="ZIXUAN ZHANG" userId="f7817282-58d6-48d4-b1c7-6dd5779d146e" providerId="ADAL" clId="{A570C903-6E54-4925-B757-6E3CD89495CB}" dt="2024-09-20T01:33:01.223" v="19725" actId="14100"/>
          <ac:spMkLst>
            <pc:docMk/>
            <pc:sldMk cId="392094378" sldId="472"/>
            <ac:spMk id="20" creationId="{6F423552-C262-ACE7-1A7A-FF279BBF91DD}"/>
          </ac:spMkLst>
        </pc:spChg>
        <pc:spChg chg="add mod">
          <ac:chgData name="ZIXUAN ZHANG" userId="f7817282-58d6-48d4-b1c7-6dd5779d146e" providerId="ADAL" clId="{A570C903-6E54-4925-B757-6E3CD89495CB}" dt="2024-09-20T01:33:07.673" v="19727" actId="1076"/>
          <ac:spMkLst>
            <pc:docMk/>
            <pc:sldMk cId="392094378" sldId="472"/>
            <ac:spMk id="21" creationId="{D109ACD3-B09A-75B2-A24C-6CDD458F4FC8}"/>
          </ac:spMkLst>
        </pc:spChg>
        <pc:spChg chg="add mod">
          <ac:chgData name="ZIXUAN ZHANG" userId="f7817282-58d6-48d4-b1c7-6dd5779d146e" providerId="ADAL" clId="{A570C903-6E54-4925-B757-6E3CD89495CB}" dt="2024-09-20T01:34:27.955" v="19758" actId="1076"/>
          <ac:spMkLst>
            <pc:docMk/>
            <pc:sldMk cId="392094378" sldId="472"/>
            <ac:spMk id="22" creationId="{4211EA77-83B5-B2D9-0324-B6227C14C40B}"/>
          </ac:spMkLst>
        </pc:spChg>
        <pc:spChg chg="add mod">
          <ac:chgData name="ZIXUAN ZHANG" userId="f7817282-58d6-48d4-b1c7-6dd5779d146e" providerId="ADAL" clId="{A570C903-6E54-4925-B757-6E3CD89495CB}" dt="2024-09-20T01:34:40.598" v="19763" actId="1076"/>
          <ac:spMkLst>
            <pc:docMk/>
            <pc:sldMk cId="392094378" sldId="472"/>
            <ac:spMk id="23" creationId="{DBF75E5D-01DE-F6AE-6C16-5B38B2B6BC7A}"/>
          </ac:spMkLst>
        </pc:spChg>
        <pc:graphicFrameChg chg="del">
          <ac:chgData name="ZIXUAN ZHANG" userId="f7817282-58d6-48d4-b1c7-6dd5779d146e" providerId="ADAL" clId="{A570C903-6E54-4925-B757-6E3CD89495CB}" dt="2024-09-18T06:06:49.887" v="18193" actId="478"/>
          <ac:graphicFrameMkLst>
            <pc:docMk/>
            <pc:sldMk cId="392094378" sldId="472"/>
            <ac:graphicFrameMk id="3" creationId="{95A63623-3324-B249-D805-F8DBEF07C49D}"/>
          </ac:graphicFrameMkLst>
        </pc:graphicFrameChg>
        <pc:picChg chg="add del mod">
          <ac:chgData name="ZIXUAN ZHANG" userId="f7817282-58d6-48d4-b1c7-6dd5779d146e" providerId="ADAL" clId="{A570C903-6E54-4925-B757-6E3CD89495CB}" dt="2024-10-08T05:13:11.331" v="23633" actId="478"/>
          <ac:picMkLst>
            <pc:docMk/>
            <pc:sldMk cId="392094378" sldId="472"/>
            <ac:picMk id="5" creationId="{E14ADA22-6B50-F68B-7F5D-2EA567D35D7D}"/>
          </ac:picMkLst>
        </pc:picChg>
        <pc:picChg chg="add mod">
          <ac:chgData name="ZIXUAN ZHANG" userId="f7817282-58d6-48d4-b1c7-6dd5779d146e" providerId="ADAL" clId="{A570C903-6E54-4925-B757-6E3CD89495CB}" dt="2024-10-08T05:13:30.994" v="23639" actId="1076"/>
          <ac:picMkLst>
            <pc:docMk/>
            <pc:sldMk cId="392094378" sldId="472"/>
            <ac:picMk id="6" creationId="{8627FC5A-C8B2-1595-68A6-7C952D1234E0}"/>
          </ac:picMkLst>
        </pc:picChg>
        <pc:picChg chg="add mod">
          <ac:chgData name="ZIXUAN ZHANG" userId="f7817282-58d6-48d4-b1c7-6dd5779d146e" providerId="ADAL" clId="{A570C903-6E54-4925-B757-6E3CD89495CB}" dt="2024-10-18T02:46:17.404" v="29060" actId="1076"/>
          <ac:picMkLst>
            <pc:docMk/>
            <pc:sldMk cId="392094378" sldId="472"/>
            <ac:picMk id="7" creationId="{248406E8-ADA0-5C2F-3CBB-DA1845C207B7}"/>
          </ac:picMkLst>
        </pc:picChg>
        <pc:cxnChg chg="add mod">
          <ac:chgData name="ZIXUAN ZHANG" userId="f7817282-58d6-48d4-b1c7-6dd5779d146e" providerId="ADAL" clId="{A570C903-6E54-4925-B757-6E3CD89495CB}" dt="2024-09-20T01:23:07.728" v="19617" actId="13822"/>
          <ac:cxnSpMkLst>
            <pc:docMk/>
            <pc:sldMk cId="392094378" sldId="472"/>
            <ac:cxnSpMk id="9" creationId="{A25D1B9D-633B-7F1B-91CD-BD8AEFC01ABB}"/>
          </ac:cxnSpMkLst>
        </pc:cxnChg>
        <pc:cxnChg chg="add mod">
          <ac:chgData name="ZIXUAN ZHANG" userId="f7817282-58d6-48d4-b1c7-6dd5779d146e" providerId="ADAL" clId="{A570C903-6E54-4925-B757-6E3CD89495CB}" dt="2024-10-18T02:46:19.585" v="29061" actId="14100"/>
          <ac:cxnSpMkLst>
            <pc:docMk/>
            <pc:sldMk cId="392094378" sldId="472"/>
            <ac:cxnSpMk id="14" creationId="{D44D116D-7155-E4F2-6D6B-74B4F01077FA}"/>
          </ac:cxnSpMkLst>
        </pc:cxnChg>
      </pc:sldChg>
      <pc:sldChg chg="addSp delSp modSp add mod modNotesTx">
        <pc:chgData name="ZIXUAN ZHANG" userId="f7817282-58d6-48d4-b1c7-6dd5779d146e" providerId="ADAL" clId="{A570C903-6E54-4925-B757-6E3CD89495CB}" dt="2024-10-18T01:42:02.996" v="29052" actId="20577"/>
        <pc:sldMkLst>
          <pc:docMk/>
          <pc:sldMk cId="3812125364" sldId="473"/>
        </pc:sldMkLst>
        <pc:spChg chg="mod">
          <ac:chgData name="ZIXUAN ZHANG" userId="f7817282-58d6-48d4-b1c7-6dd5779d146e" providerId="ADAL" clId="{A570C903-6E54-4925-B757-6E3CD89495CB}" dt="2024-09-20T07:09:03.976" v="20683" actId="255"/>
          <ac:spMkLst>
            <pc:docMk/>
            <pc:sldMk cId="3812125364" sldId="473"/>
            <ac:spMk id="2" creationId="{00000000-0000-0000-0000-000000000000}"/>
          </ac:spMkLst>
        </pc:spChg>
        <pc:spChg chg="mod">
          <ac:chgData name="ZIXUAN ZHANG" userId="f7817282-58d6-48d4-b1c7-6dd5779d146e" providerId="ADAL" clId="{A570C903-6E54-4925-B757-6E3CD89495CB}" dt="2024-10-10T05:19:46.942" v="27838" actId="20577"/>
          <ac:spMkLst>
            <pc:docMk/>
            <pc:sldMk cId="3812125364" sldId="473"/>
            <ac:spMk id="4" creationId="{00000000-0000-0000-0000-000000000000}"/>
          </ac:spMkLst>
        </pc:spChg>
        <pc:graphicFrameChg chg="add mod modGraphic">
          <ac:chgData name="ZIXUAN ZHANG" userId="f7817282-58d6-48d4-b1c7-6dd5779d146e" providerId="ADAL" clId="{A570C903-6E54-4925-B757-6E3CD89495CB}" dt="2024-10-10T05:31:56.851" v="28354" actId="20577"/>
          <ac:graphicFrameMkLst>
            <pc:docMk/>
            <pc:sldMk cId="3812125364" sldId="473"/>
            <ac:graphicFrameMk id="8" creationId="{7DFD7D17-FF81-E3AE-0623-F3226CA4E09F}"/>
          </ac:graphicFrameMkLst>
        </pc:graphicFrameChg>
        <pc:picChg chg="add del mod ord">
          <ac:chgData name="ZIXUAN ZHANG" userId="f7817282-58d6-48d4-b1c7-6dd5779d146e" providerId="ADAL" clId="{A570C903-6E54-4925-B757-6E3CD89495CB}" dt="2024-09-24T23:52:04.866" v="21222" actId="478"/>
          <ac:picMkLst>
            <pc:docMk/>
            <pc:sldMk cId="3812125364" sldId="473"/>
            <ac:picMk id="5" creationId="{A145CDA7-242C-8D17-2CF7-044C5EE4EF28}"/>
          </ac:picMkLst>
        </pc:picChg>
        <pc:picChg chg="add del mod">
          <ac:chgData name="ZIXUAN ZHANG" userId="f7817282-58d6-48d4-b1c7-6dd5779d146e" providerId="ADAL" clId="{A570C903-6E54-4925-B757-6E3CD89495CB}" dt="2024-09-24T23:53:42.656" v="21226" actId="478"/>
          <ac:picMkLst>
            <pc:docMk/>
            <pc:sldMk cId="3812125364" sldId="473"/>
            <ac:picMk id="7" creationId="{CBE2C48E-C2DC-EC99-7F5B-4A898444DDDC}"/>
          </ac:picMkLst>
        </pc:picChg>
      </pc:sldChg>
      <pc:sldChg chg="addSp delSp modSp add mod modNotesTx">
        <pc:chgData name="ZIXUAN ZHANG" userId="f7817282-58d6-48d4-b1c7-6dd5779d146e" providerId="ADAL" clId="{A570C903-6E54-4925-B757-6E3CD89495CB}" dt="2024-10-10T01:40:56.288" v="24707" actId="20577"/>
        <pc:sldMkLst>
          <pc:docMk/>
          <pc:sldMk cId="557119970" sldId="474"/>
        </pc:sldMkLst>
        <pc:spChg chg="mod">
          <ac:chgData name="ZIXUAN ZHANG" userId="f7817282-58d6-48d4-b1c7-6dd5779d146e" providerId="ADAL" clId="{A570C903-6E54-4925-B757-6E3CD89495CB}" dt="2024-09-20T01:43:06.834" v="19812" actId="255"/>
          <ac:spMkLst>
            <pc:docMk/>
            <pc:sldMk cId="557119970" sldId="474"/>
            <ac:spMk id="2" creationId="{00000000-0000-0000-0000-000000000000}"/>
          </ac:spMkLst>
        </pc:spChg>
        <pc:spChg chg="mod">
          <ac:chgData name="ZIXUAN ZHANG" userId="f7817282-58d6-48d4-b1c7-6dd5779d146e" providerId="ADAL" clId="{A570C903-6E54-4925-B757-6E3CD89495CB}" dt="2024-10-10T01:38:30.787" v="24674" actId="14100"/>
          <ac:spMkLst>
            <pc:docMk/>
            <pc:sldMk cId="557119970" sldId="474"/>
            <ac:spMk id="4" creationId="{00000000-0000-0000-0000-000000000000}"/>
          </ac:spMkLst>
        </pc:spChg>
        <pc:spChg chg="add mod">
          <ac:chgData name="ZIXUAN ZHANG" userId="f7817282-58d6-48d4-b1c7-6dd5779d146e" providerId="ADAL" clId="{A570C903-6E54-4925-B757-6E3CD89495CB}" dt="2024-09-20T04:40:04.089" v="20316" actId="14100"/>
          <ac:spMkLst>
            <pc:docMk/>
            <pc:sldMk cId="557119970" sldId="474"/>
            <ac:spMk id="7" creationId="{C06CD16E-27B3-46AA-8D2E-B82F1C272214}"/>
          </ac:spMkLst>
        </pc:spChg>
        <pc:spChg chg="add mod">
          <ac:chgData name="ZIXUAN ZHANG" userId="f7817282-58d6-48d4-b1c7-6dd5779d146e" providerId="ADAL" clId="{A570C903-6E54-4925-B757-6E3CD89495CB}" dt="2024-09-20T04:40:07.548" v="20317" actId="14100"/>
          <ac:spMkLst>
            <pc:docMk/>
            <pc:sldMk cId="557119970" sldId="474"/>
            <ac:spMk id="8" creationId="{A432D8DB-E663-5235-2A49-CC448407702F}"/>
          </ac:spMkLst>
        </pc:spChg>
        <pc:spChg chg="add del mod">
          <ac:chgData name="ZIXUAN ZHANG" userId="f7817282-58d6-48d4-b1c7-6dd5779d146e" providerId="ADAL" clId="{A570C903-6E54-4925-B757-6E3CD89495CB}" dt="2024-09-20T04:38:21.845" v="20297" actId="478"/>
          <ac:spMkLst>
            <pc:docMk/>
            <pc:sldMk cId="557119970" sldId="474"/>
            <ac:spMk id="10" creationId="{2F37A922-FD94-F16C-B4E2-380AF8011EC7}"/>
          </ac:spMkLst>
        </pc:spChg>
        <pc:spChg chg="add mod">
          <ac:chgData name="ZIXUAN ZHANG" userId="f7817282-58d6-48d4-b1c7-6dd5779d146e" providerId="ADAL" clId="{A570C903-6E54-4925-B757-6E3CD89495CB}" dt="2024-10-10T01:39:54.903" v="24705" actId="1076"/>
          <ac:spMkLst>
            <pc:docMk/>
            <pc:sldMk cId="557119970" sldId="474"/>
            <ac:spMk id="11" creationId="{8155DDF7-CD83-38B9-BC9D-B29A15F81AEE}"/>
          </ac:spMkLst>
        </pc:spChg>
        <pc:spChg chg="add mod">
          <ac:chgData name="ZIXUAN ZHANG" userId="f7817282-58d6-48d4-b1c7-6dd5779d146e" providerId="ADAL" clId="{A570C903-6E54-4925-B757-6E3CD89495CB}" dt="2024-10-10T01:38:50.307" v="24678" actId="1076"/>
          <ac:spMkLst>
            <pc:docMk/>
            <pc:sldMk cId="557119970" sldId="474"/>
            <ac:spMk id="12" creationId="{4A3AF1B4-31D7-4F9E-1325-87DE894B06EB}"/>
          </ac:spMkLst>
        </pc:spChg>
        <pc:spChg chg="add mod">
          <ac:chgData name="ZIXUAN ZHANG" userId="f7817282-58d6-48d4-b1c7-6dd5779d146e" providerId="ADAL" clId="{A570C903-6E54-4925-B757-6E3CD89495CB}" dt="2024-10-10T01:38:50.307" v="24678" actId="1076"/>
          <ac:spMkLst>
            <pc:docMk/>
            <pc:sldMk cId="557119970" sldId="474"/>
            <ac:spMk id="13" creationId="{31E6664F-60A1-5ECC-90C3-61485F92FFC2}"/>
          </ac:spMkLst>
        </pc:spChg>
        <pc:spChg chg="add mod">
          <ac:chgData name="ZIXUAN ZHANG" userId="f7817282-58d6-48d4-b1c7-6dd5779d146e" providerId="ADAL" clId="{A570C903-6E54-4925-B757-6E3CD89495CB}" dt="2024-10-10T01:38:50.307" v="24678" actId="1076"/>
          <ac:spMkLst>
            <pc:docMk/>
            <pc:sldMk cId="557119970" sldId="474"/>
            <ac:spMk id="14" creationId="{E2B9F0B7-AF45-7FC4-EE42-ED32CAE7A35E}"/>
          </ac:spMkLst>
        </pc:spChg>
        <pc:spChg chg="add mod">
          <ac:chgData name="ZIXUAN ZHANG" userId="f7817282-58d6-48d4-b1c7-6dd5779d146e" providerId="ADAL" clId="{A570C903-6E54-4925-B757-6E3CD89495CB}" dt="2024-10-10T01:38:50.307" v="24678" actId="1076"/>
          <ac:spMkLst>
            <pc:docMk/>
            <pc:sldMk cId="557119970" sldId="474"/>
            <ac:spMk id="17" creationId="{8CB09877-4F09-796B-230D-E8DF675F328A}"/>
          </ac:spMkLst>
        </pc:spChg>
        <pc:spChg chg="add mod">
          <ac:chgData name="ZIXUAN ZHANG" userId="f7817282-58d6-48d4-b1c7-6dd5779d146e" providerId="ADAL" clId="{A570C903-6E54-4925-B757-6E3CD89495CB}" dt="2024-10-10T01:38:50.307" v="24678" actId="1076"/>
          <ac:spMkLst>
            <pc:docMk/>
            <pc:sldMk cId="557119970" sldId="474"/>
            <ac:spMk id="18" creationId="{121204D4-DE48-CE2F-E4D9-BA8D62F5487D}"/>
          </ac:spMkLst>
        </pc:spChg>
        <pc:spChg chg="add mod">
          <ac:chgData name="ZIXUAN ZHANG" userId="f7817282-58d6-48d4-b1c7-6dd5779d146e" providerId="ADAL" clId="{A570C903-6E54-4925-B757-6E3CD89495CB}" dt="2024-10-10T01:38:50.307" v="24678" actId="1076"/>
          <ac:spMkLst>
            <pc:docMk/>
            <pc:sldMk cId="557119970" sldId="474"/>
            <ac:spMk id="19" creationId="{48E64B66-701B-CADF-39E4-77819C35468F}"/>
          </ac:spMkLst>
        </pc:spChg>
        <pc:spChg chg="add mod">
          <ac:chgData name="ZIXUAN ZHANG" userId="f7817282-58d6-48d4-b1c7-6dd5779d146e" providerId="ADAL" clId="{A570C903-6E54-4925-B757-6E3CD89495CB}" dt="2024-10-10T01:38:50.307" v="24678" actId="1076"/>
          <ac:spMkLst>
            <pc:docMk/>
            <pc:sldMk cId="557119970" sldId="474"/>
            <ac:spMk id="22" creationId="{BCA90BF9-99C7-1B0E-89D5-80260A8EA98D}"/>
          </ac:spMkLst>
        </pc:spChg>
        <pc:spChg chg="add mod">
          <ac:chgData name="ZIXUAN ZHANG" userId="f7817282-58d6-48d4-b1c7-6dd5779d146e" providerId="ADAL" clId="{A570C903-6E54-4925-B757-6E3CD89495CB}" dt="2024-10-10T01:38:50.307" v="24678" actId="1076"/>
          <ac:spMkLst>
            <pc:docMk/>
            <pc:sldMk cId="557119970" sldId="474"/>
            <ac:spMk id="23" creationId="{4E8C165C-E53C-655B-9E53-75D43F508426}"/>
          </ac:spMkLst>
        </pc:spChg>
        <pc:spChg chg="add mod">
          <ac:chgData name="ZIXUAN ZHANG" userId="f7817282-58d6-48d4-b1c7-6dd5779d146e" providerId="ADAL" clId="{A570C903-6E54-4925-B757-6E3CD89495CB}" dt="2024-10-10T01:38:50.307" v="24678" actId="1076"/>
          <ac:spMkLst>
            <pc:docMk/>
            <pc:sldMk cId="557119970" sldId="474"/>
            <ac:spMk id="24" creationId="{ADB289A4-11BA-3815-63B1-186B253A9ED1}"/>
          </ac:spMkLst>
        </pc:spChg>
        <pc:spChg chg="add mod">
          <ac:chgData name="ZIXUAN ZHANG" userId="f7817282-58d6-48d4-b1c7-6dd5779d146e" providerId="ADAL" clId="{A570C903-6E54-4925-B757-6E3CD89495CB}" dt="2024-10-10T01:38:50.307" v="24678" actId="1076"/>
          <ac:spMkLst>
            <pc:docMk/>
            <pc:sldMk cId="557119970" sldId="474"/>
            <ac:spMk id="25" creationId="{E1CC94EC-EEE0-9AB5-FDFD-2D94DAF1ABD7}"/>
          </ac:spMkLst>
        </pc:spChg>
        <pc:picChg chg="add mod">
          <ac:chgData name="ZIXUAN ZHANG" userId="f7817282-58d6-48d4-b1c7-6dd5779d146e" providerId="ADAL" clId="{A570C903-6E54-4925-B757-6E3CD89495CB}" dt="2024-10-10T01:38:50.307" v="24678" actId="1076"/>
          <ac:picMkLst>
            <pc:docMk/>
            <pc:sldMk cId="557119970" sldId="474"/>
            <ac:picMk id="5" creationId="{4D906122-6D81-9319-B66C-632787B745D2}"/>
          </ac:picMkLst>
        </pc:picChg>
        <pc:picChg chg="del">
          <ac:chgData name="ZIXUAN ZHANG" userId="f7817282-58d6-48d4-b1c7-6dd5779d146e" providerId="ADAL" clId="{A570C903-6E54-4925-B757-6E3CD89495CB}" dt="2024-09-20T01:43:11.043" v="19813" actId="478"/>
          <ac:picMkLst>
            <pc:docMk/>
            <pc:sldMk cId="557119970" sldId="474"/>
            <ac:picMk id="6" creationId="{993C51BC-FC68-46B0-8946-4D04107E4905}"/>
          </ac:picMkLst>
        </pc:picChg>
        <pc:picChg chg="add del">
          <ac:chgData name="ZIXUAN ZHANG" userId="f7817282-58d6-48d4-b1c7-6dd5779d146e" providerId="ADAL" clId="{A570C903-6E54-4925-B757-6E3CD89495CB}" dt="2024-09-20T04:42:45.905" v="20342" actId="22"/>
          <ac:picMkLst>
            <pc:docMk/>
            <pc:sldMk cId="557119970" sldId="474"/>
            <ac:picMk id="16" creationId="{0409E1E9-78F0-03AD-CCFB-D63A38509D1A}"/>
          </ac:picMkLst>
        </pc:picChg>
        <pc:picChg chg="add del">
          <ac:chgData name="ZIXUAN ZHANG" userId="f7817282-58d6-48d4-b1c7-6dd5779d146e" providerId="ADAL" clId="{A570C903-6E54-4925-B757-6E3CD89495CB}" dt="2024-09-20T04:43:14.959" v="20350" actId="22"/>
          <ac:picMkLst>
            <pc:docMk/>
            <pc:sldMk cId="557119970" sldId="474"/>
            <ac:picMk id="21" creationId="{38BB887B-818C-CCA8-7894-8D1AEB1D19CE}"/>
          </ac:picMkLst>
        </pc:picChg>
        <pc:cxnChg chg="add mod">
          <ac:chgData name="ZIXUAN ZHANG" userId="f7817282-58d6-48d4-b1c7-6dd5779d146e" providerId="ADAL" clId="{A570C903-6E54-4925-B757-6E3CD89495CB}" dt="2024-10-10T01:38:50.307" v="24678" actId="1076"/>
          <ac:cxnSpMkLst>
            <pc:docMk/>
            <pc:sldMk cId="557119970" sldId="474"/>
            <ac:cxnSpMk id="27" creationId="{C7DF5E72-CE85-0C1F-6216-2AB116A4778B}"/>
          </ac:cxnSpMkLst>
        </pc:cxnChg>
        <pc:cxnChg chg="add mod">
          <ac:chgData name="ZIXUAN ZHANG" userId="f7817282-58d6-48d4-b1c7-6dd5779d146e" providerId="ADAL" clId="{A570C903-6E54-4925-B757-6E3CD89495CB}" dt="2024-10-10T01:38:50.307" v="24678" actId="1076"/>
          <ac:cxnSpMkLst>
            <pc:docMk/>
            <pc:sldMk cId="557119970" sldId="474"/>
            <ac:cxnSpMk id="30" creationId="{2529C635-80D0-5B17-1900-B5DC786EE124}"/>
          </ac:cxnSpMkLst>
        </pc:cxnChg>
        <pc:cxnChg chg="add mod">
          <ac:chgData name="ZIXUAN ZHANG" userId="f7817282-58d6-48d4-b1c7-6dd5779d146e" providerId="ADAL" clId="{A570C903-6E54-4925-B757-6E3CD89495CB}" dt="2024-10-10T01:38:50.307" v="24678" actId="1076"/>
          <ac:cxnSpMkLst>
            <pc:docMk/>
            <pc:sldMk cId="557119970" sldId="474"/>
            <ac:cxnSpMk id="35" creationId="{075F2016-3756-71A8-EF41-241BB70A147B}"/>
          </ac:cxnSpMkLst>
        </pc:cxnChg>
        <pc:cxnChg chg="add mod">
          <ac:chgData name="ZIXUAN ZHANG" userId="f7817282-58d6-48d4-b1c7-6dd5779d146e" providerId="ADAL" clId="{A570C903-6E54-4925-B757-6E3CD89495CB}" dt="2024-10-10T01:38:50.307" v="24678" actId="1076"/>
          <ac:cxnSpMkLst>
            <pc:docMk/>
            <pc:sldMk cId="557119970" sldId="474"/>
            <ac:cxnSpMk id="36" creationId="{F22704B3-F9A8-77DB-98BF-E8CE56E44DD9}"/>
          </ac:cxnSpMkLst>
        </pc:cxnChg>
      </pc:sldChg>
      <pc:sldChg chg="addSp delSp modSp add mod modNotesTx">
        <pc:chgData name="ZIXUAN ZHANG" userId="f7817282-58d6-48d4-b1c7-6dd5779d146e" providerId="ADAL" clId="{A570C903-6E54-4925-B757-6E3CD89495CB}" dt="2024-10-10T02:49:40.669" v="26262" actId="20577"/>
        <pc:sldMkLst>
          <pc:docMk/>
          <pc:sldMk cId="1905082774" sldId="475"/>
        </pc:sldMkLst>
        <pc:spChg chg="mod">
          <ac:chgData name="ZIXUAN ZHANG" userId="f7817282-58d6-48d4-b1c7-6dd5779d146e" providerId="ADAL" clId="{A570C903-6E54-4925-B757-6E3CD89495CB}" dt="2024-09-20T05:25:12.016" v="20489" actId="14100"/>
          <ac:spMkLst>
            <pc:docMk/>
            <pc:sldMk cId="1905082774" sldId="475"/>
            <ac:spMk id="4" creationId="{00000000-0000-0000-0000-000000000000}"/>
          </ac:spMkLst>
        </pc:spChg>
        <pc:spChg chg="add mod">
          <ac:chgData name="ZIXUAN ZHANG" userId="f7817282-58d6-48d4-b1c7-6dd5779d146e" providerId="ADAL" clId="{A570C903-6E54-4925-B757-6E3CD89495CB}" dt="2024-09-25T01:09:55.925" v="21457" actId="1076"/>
          <ac:spMkLst>
            <pc:docMk/>
            <pc:sldMk cId="1905082774" sldId="475"/>
            <ac:spMk id="8" creationId="{A2F5C756-BD68-0EEC-B124-9330778EB834}"/>
          </ac:spMkLst>
        </pc:spChg>
        <pc:spChg chg="add mod">
          <ac:chgData name="ZIXUAN ZHANG" userId="f7817282-58d6-48d4-b1c7-6dd5779d146e" providerId="ADAL" clId="{A570C903-6E54-4925-B757-6E3CD89495CB}" dt="2024-09-25T01:07:58.012" v="21432" actId="20577"/>
          <ac:spMkLst>
            <pc:docMk/>
            <pc:sldMk cId="1905082774" sldId="475"/>
            <ac:spMk id="9" creationId="{CEA3C9A7-FD37-17E7-D697-C1E885CC3F5D}"/>
          </ac:spMkLst>
        </pc:spChg>
        <pc:spChg chg="add mod">
          <ac:chgData name="ZIXUAN ZHANG" userId="f7817282-58d6-48d4-b1c7-6dd5779d146e" providerId="ADAL" clId="{A570C903-6E54-4925-B757-6E3CD89495CB}" dt="2024-09-24T01:08:38.983" v="20766" actId="14100"/>
          <ac:spMkLst>
            <pc:docMk/>
            <pc:sldMk cId="1905082774" sldId="475"/>
            <ac:spMk id="10" creationId="{9CD91F4B-CAB5-C5C4-02EE-0CB559B0E638}"/>
          </ac:spMkLst>
        </pc:spChg>
        <pc:spChg chg="add mod">
          <ac:chgData name="ZIXUAN ZHANG" userId="f7817282-58d6-48d4-b1c7-6dd5779d146e" providerId="ADAL" clId="{A570C903-6E54-4925-B757-6E3CD89495CB}" dt="2024-09-25T01:10:31.484" v="21471" actId="1076"/>
          <ac:spMkLst>
            <pc:docMk/>
            <pc:sldMk cId="1905082774" sldId="475"/>
            <ac:spMk id="11" creationId="{79F3E247-65AE-CAAF-D392-034340D297AA}"/>
          </ac:spMkLst>
        </pc:spChg>
        <pc:spChg chg="add mod">
          <ac:chgData name="ZIXUAN ZHANG" userId="f7817282-58d6-48d4-b1c7-6dd5779d146e" providerId="ADAL" clId="{A570C903-6E54-4925-B757-6E3CD89495CB}" dt="2024-09-25T01:10:22.219" v="21470" actId="1076"/>
          <ac:spMkLst>
            <pc:docMk/>
            <pc:sldMk cId="1905082774" sldId="475"/>
            <ac:spMk id="14" creationId="{5897DC5B-3AC3-36C8-C8D7-4EBFB4A360F0}"/>
          </ac:spMkLst>
        </pc:spChg>
        <pc:graphicFrameChg chg="mod modGraphic">
          <ac:chgData name="ZIXUAN ZHANG" userId="f7817282-58d6-48d4-b1c7-6dd5779d146e" providerId="ADAL" clId="{A570C903-6E54-4925-B757-6E3CD89495CB}" dt="2024-09-20T05:31:53.060" v="20542" actId="20577"/>
          <ac:graphicFrameMkLst>
            <pc:docMk/>
            <pc:sldMk cId="1905082774" sldId="475"/>
            <ac:graphicFrameMk id="3" creationId="{95A63623-3324-B249-D805-F8DBEF07C49D}"/>
          </ac:graphicFrameMkLst>
        </pc:graphicFrameChg>
        <pc:picChg chg="del">
          <ac:chgData name="ZIXUAN ZHANG" userId="f7817282-58d6-48d4-b1c7-6dd5779d146e" providerId="ADAL" clId="{A570C903-6E54-4925-B757-6E3CD89495CB}" dt="2024-09-20T05:21:51.640" v="20463" actId="478"/>
          <ac:picMkLst>
            <pc:docMk/>
            <pc:sldMk cId="1905082774" sldId="475"/>
            <ac:picMk id="5" creationId="{79D5B3CA-21D7-5749-02DB-D63AB5162B40}"/>
          </ac:picMkLst>
        </pc:picChg>
        <pc:picChg chg="add mod">
          <ac:chgData name="ZIXUAN ZHANG" userId="f7817282-58d6-48d4-b1c7-6dd5779d146e" providerId="ADAL" clId="{A570C903-6E54-4925-B757-6E3CD89495CB}" dt="2024-09-20T05:33:55.855" v="20586" actId="1076"/>
          <ac:picMkLst>
            <pc:docMk/>
            <pc:sldMk cId="1905082774" sldId="475"/>
            <ac:picMk id="7" creationId="{ED38FC22-5A6D-1D34-E4A8-C39898F8EC1D}"/>
          </ac:picMkLst>
        </pc:picChg>
        <pc:picChg chg="add del mod">
          <ac:chgData name="ZIXUAN ZHANG" userId="f7817282-58d6-48d4-b1c7-6dd5779d146e" providerId="ADAL" clId="{A570C903-6E54-4925-B757-6E3CD89495CB}" dt="2024-09-20T05:22:13.199" v="20473" actId="478"/>
          <ac:picMkLst>
            <pc:docMk/>
            <pc:sldMk cId="1905082774" sldId="475"/>
            <ac:picMk id="8" creationId="{FC60C948-579B-C952-FA9F-8F330703368D}"/>
          </ac:picMkLst>
        </pc:picChg>
        <pc:cxnChg chg="add mod">
          <ac:chgData name="ZIXUAN ZHANG" userId="f7817282-58d6-48d4-b1c7-6dd5779d146e" providerId="ADAL" clId="{A570C903-6E54-4925-B757-6E3CD89495CB}" dt="2024-09-24T01:06:59.664" v="20746" actId="1076"/>
          <ac:cxnSpMkLst>
            <pc:docMk/>
            <pc:sldMk cId="1905082774" sldId="475"/>
            <ac:cxnSpMk id="6" creationId="{824CA238-5E7B-7EA6-C78B-0A00CB3AA66A}"/>
          </ac:cxnSpMkLst>
        </pc:cxnChg>
        <pc:cxnChg chg="add mod">
          <ac:chgData name="ZIXUAN ZHANG" userId="f7817282-58d6-48d4-b1c7-6dd5779d146e" providerId="ADAL" clId="{A570C903-6E54-4925-B757-6E3CD89495CB}" dt="2024-09-25T01:09:49.431" v="21456" actId="693"/>
          <ac:cxnSpMkLst>
            <pc:docMk/>
            <pc:sldMk cId="1905082774" sldId="475"/>
            <ac:cxnSpMk id="12" creationId="{2767C096-EA45-5B37-3DEE-C3FEB33DA308}"/>
          </ac:cxnSpMkLst>
        </pc:cxnChg>
        <pc:cxnChg chg="add mod">
          <ac:chgData name="ZIXUAN ZHANG" userId="f7817282-58d6-48d4-b1c7-6dd5779d146e" providerId="ADAL" clId="{A570C903-6E54-4925-B757-6E3CD89495CB}" dt="2024-09-24T01:25:22.291" v="20820" actId="208"/>
          <ac:cxnSpMkLst>
            <pc:docMk/>
            <pc:sldMk cId="1905082774" sldId="475"/>
            <ac:cxnSpMk id="13" creationId="{51C01812-3243-BD30-8173-584278E72366}"/>
          </ac:cxnSpMkLst>
        </pc:cxnChg>
      </pc:sldChg>
      <pc:sldChg chg="add del">
        <pc:chgData name="ZIXUAN ZHANG" userId="f7817282-58d6-48d4-b1c7-6dd5779d146e" providerId="ADAL" clId="{A570C903-6E54-4925-B757-6E3CD89495CB}" dt="2024-09-25T01:07:40.312" v="21422" actId="47"/>
        <pc:sldMkLst>
          <pc:docMk/>
          <pc:sldMk cId="3891645863" sldId="476"/>
        </pc:sldMkLst>
      </pc:sldChg>
      <pc:sldChg chg="addSp delSp modSp add mod modNotesTx">
        <pc:chgData name="ZIXUAN ZHANG" userId="f7817282-58d6-48d4-b1c7-6dd5779d146e" providerId="ADAL" clId="{A570C903-6E54-4925-B757-6E3CD89495CB}" dt="2024-10-25T01:58:04.665" v="38442" actId="20577"/>
        <pc:sldMkLst>
          <pc:docMk/>
          <pc:sldMk cId="3292089671" sldId="477"/>
        </pc:sldMkLst>
        <pc:spChg chg="mod">
          <ac:chgData name="ZIXUAN ZHANG" userId="f7817282-58d6-48d4-b1c7-6dd5779d146e" providerId="ADAL" clId="{A570C903-6E54-4925-B757-6E3CD89495CB}" dt="2024-10-01T07:34:00.661" v="22778" actId="20577"/>
          <ac:spMkLst>
            <pc:docMk/>
            <pc:sldMk cId="3292089671" sldId="477"/>
            <ac:spMk id="2" creationId="{00000000-0000-0000-0000-000000000000}"/>
          </ac:spMkLst>
        </pc:spChg>
        <pc:spChg chg="mod">
          <ac:chgData name="ZIXUAN ZHANG" userId="f7817282-58d6-48d4-b1c7-6dd5779d146e" providerId="ADAL" clId="{A570C903-6E54-4925-B757-6E3CD89495CB}" dt="2024-10-20T23:37:59.139" v="29153" actId="20577"/>
          <ac:spMkLst>
            <pc:docMk/>
            <pc:sldMk cId="3292089671" sldId="477"/>
            <ac:spMk id="4" creationId="{00000000-0000-0000-0000-000000000000}"/>
          </ac:spMkLst>
        </pc:spChg>
        <pc:spChg chg="add mod">
          <ac:chgData name="ZIXUAN ZHANG" userId="f7817282-58d6-48d4-b1c7-6dd5779d146e" providerId="ADAL" clId="{A570C903-6E54-4925-B757-6E3CD89495CB}" dt="2024-10-20T23:36:39.769" v="29143" actId="208"/>
          <ac:spMkLst>
            <pc:docMk/>
            <pc:sldMk cId="3292089671" sldId="477"/>
            <ac:spMk id="6" creationId="{4DC1C961-B36A-8255-BBD8-E7B2C6513BDC}"/>
          </ac:spMkLst>
        </pc:spChg>
        <pc:spChg chg="add mod">
          <ac:chgData name="ZIXUAN ZHANG" userId="f7817282-58d6-48d4-b1c7-6dd5779d146e" providerId="ADAL" clId="{A570C903-6E54-4925-B757-6E3CD89495CB}" dt="2024-10-20T23:42:06.001" v="29158" actId="14100"/>
          <ac:spMkLst>
            <pc:docMk/>
            <pc:sldMk cId="3292089671" sldId="477"/>
            <ac:spMk id="9" creationId="{7C49FA8E-4921-80FC-A9E2-3FE49A4C11B5}"/>
          </ac:spMkLst>
        </pc:spChg>
        <pc:spChg chg="add mod">
          <ac:chgData name="ZIXUAN ZHANG" userId="f7817282-58d6-48d4-b1c7-6dd5779d146e" providerId="ADAL" clId="{A570C903-6E54-4925-B757-6E3CD89495CB}" dt="2024-10-01T06:11:51.362" v="21778" actId="404"/>
          <ac:spMkLst>
            <pc:docMk/>
            <pc:sldMk cId="3292089671" sldId="477"/>
            <ac:spMk id="11" creationId="{3AEFC0F4-D654-ADDB-9B7D-F9B2B20E81A1}"/>
          </ac:spMkLst>
        </pc:spChg>
        <pc:spChg chg="add mod">
          <ac:chgData name="ZIXUAN ZHANG" userId="f7817282-58d6-48d4-b1c7-6dd5779d146e" providerId="ADAL" clId="{A570C903-6E54-4925-B757-6E3CD89495CB}" dt="2024-10-01T06:12:09.139" v="21780" actId="404"/>
          <ac:spMkLst>
            <pc:docMk/>
            <pc:sldMk cId="3292089671" sldId="477"/>
            <ac:spMk id="12" creationId="{E5A7217B-80F4-DFAF-1184-527F73426A8F}"/>
          </ac:spMkLst>
        </pc:spChg>
        <pc:spChg chg="add mod">
          <ac:chgData name="ZIXUAN ZHANG" userId="f7817282-58d6-48d4-b1c7-6dd5779d146e" providerId="ADAL" clId="{A570C903-6E54-4925-B757-6E3CD89495CB}" dt="2024-10-01T06:12:11.566" v="21781" actId="404"/>
          <ac:spMkLst>
            <pc:docMk/>
            <pc:sldMk cId="3292089671" sldId="477"/>
            <ac:spMk id="13" creationId="{C7DEC0D9-DFBC-0E04-3335-D0C32F3B03AD}"/>
          </ac:spMkLst>
        </pc:spChg>
        <pc:spChg chg="add del mod">
          <ac:chgData name="ZIXUAN ZHANG" userId="f7817282-58d6-48d4-b1c7-6dd5779d146e" providerId="ADAL" clId="{A570C903-6E54-4925-B757-6E3CD89495CB}" dt="2024-10-20T23:36:21.543" v="29140" actId="478"/>
          <ac:spMkLst>
            <pc:docMk/>
            <pc:sldMk cId="3292089671" sldId="477"/>
            <ac:spMk id="15" creationId="{17FF785F-F944-D4D4-AB05-9292ECEAD669}"/>
          </ac:spMkLst>
        </pc:spChg>
        <pc:spChg chg="add del mod">
          <ac:chgData name="ZIXUAN ZHANG" userId="f7817282-58d6-48d4-b1c7-6dd5779d146e" providerId="ADAL" clId="{A570C903-6E54-4925-B757-6E3CD89495CB}" dt="2024-10-20T23:36:02.414" v="29136" actId="478"/>
          <ac:spMkLst>
            <pc:docMk/>
            <pc:sldMk cId="3292089671" sldId="477"/>
            <ac:spMk id="16" creationId="{3020F0EA-8D98-0C0D-DB4E-9DD7CE1A6B5F}"/>
          </ac:spMkLst>
        </pc:spChg>
        <pc:spChg chg="add del mod">
          <ac:chgData name="ZIXUAN ZHANG" userId="f7817282-58d6-48d4-b1c7-6dd5779d146e" providerId="ADAL" clId="{A570C903-6E54-4925-B757-6E3CD89495CB}" dt="2024-10-20T23:36:00.433" v="29134" actId="478"/>
          <ac:spMkLst>
            <pc:docMk/>
            <pc:sldMk cId="3292089671" sldId="477"/>
            <ac:spMk id="17" creationId="{4507663C-6563-F9FB-605F-AE561AC2C6B0}"/>
          </ac:spMkLst>
        </pc:spChg>
        <pc:spChg chg="add mod">
          <ac:chgData name="ZIXUAN ZHANG" userId="f7817282-58d6-48d4-b1c7-6dd5779d146e" providerId="ADAL" clId="{A570C903-6E54-4925-B757-6E3CD89495CB}" dt="2024-10-20T23:36:29.635" v="29141" actId="208"/>
          <ac:spMkLst>
            <pc:docMk/>
            <pc:sldMk cId="3292089671" sldId="477"/>
            <ac:spMk id="22" creationId="{241D8D45-2333-1B88-821E-59C59B17E25F}"/>
          </ac:spMkLst>
        </pc:spChg>
        <pc:spChg chg="add del mod">
          <ac:chgData name="ZIXUAN ZHANG" userId="f7817282-58d6-48d4-b1c7-6dd5779d146e" providerId="ADAL" clId="{A570C903-6E54-4925-B757-6E3CD89495CB}" dt="2024-10-20T23:35:51.111" v="29129" actId="478"/>
          <ac:spMkLst>
            <pc:docMk/>
            <pc:sldMk cId="3292089671" sldId="477"/>
            <ac:spMk id="23" creationId="{8ADA0497-387C-53FE-B22F-449568D626A2}"/>
          </ac:spMkLst>
        </pc:spChg>
        <pc:spChg chg="add mod">
          <ac:chgData name="ZIXUAN ZHANG" userId="f7817282-58d6-48d4-b1c7-6dd5779d146e" providerId="ADAL" clId="{A570C903-6E54-4925-B757-6E3CD89495CB}" dt="2024-10-20T23:35:22.754" v="29122" actId="1076"/>
          <ac:spMkLst>
            <pc:docMk/>
            <pc:sldMk cId="3292089671" sldId="477"/>
            <ac:spMk id="26" creationId="{298AA6B2-8FBB-1AE3-EE4F-CF66DB71FB60}"/>
          </ac:spMkLst>
        </pc:spChg>
        <pc:spChg chg="add mod">
          <ac:chgData name="ZIXUAN ZHANG" userId="f7817282-58d6-48d4-b1c7-6dd5779d146e" providerId="ADAL" clId="{A570C903-6E54-4925-B757-6E3CD89495CB}" dt="2024-10-20T23:35:22.026" v="29121" actId="1076"/>
          <ac:spMkLst>
            <pc:docMk/>
            <pc:sldMk cId="3292089671" sldId="477"/>
            <ac:spMk id="27" creationId="{61B945EB-E201-E143-A1D0-0A15A6B76B3E}"/>
          </ac:spMkLst>
        </pc:spChg>
        <pc:spChg chg="add mod">
          <ac:chgData name="ZIXUAN ZHANG" userId="f7817282-58d6-48d4-b1c7-6dd5779d146e" providerId="ADAL" clId="{A570C903-6E54-4925-B757-6E3CD89495CB}" dt="2024-10-20T23:35:20.962" v="29119" actId="1076"/>
          <ac:spMkLst>
            <pc:docMk/>
            <pc:sldMk cId="3292089671" sldId="477"/>
            <ac:spMk id="28" creationId="{D48F65AA-B8ED-3A11-E1C0-C2213C45E48D}"/>
          </ac:spMkLst>
        </pc:spChg>
        <pc:spChg chg="add mod">
          <ac:chgData name="ZIXUAN ZHANG" userId="f7817282-58d6-48d4-b1c7-6dd5779d146e" providerId="ADAL" clId="{A570C903-6E54-4925-B757-6E3CD89495CB}" dt="2024-10-20T23:35:20.218" v="29118" actId="1076"/>
          <ac:spMkLst>
            <pc:docMk/>
            <pc:sldMk cId="3292089671" sldId="477"/>
            <ac:spMk id="30" creationId="{3D7B6292-9499-C4B2-30A5-9BCF6BFD8CFB}"/>
          </ac:spMkLst>
        </pc:spChg>
        <pc:spChg chg="add mod">
          <ac:chgData name="ZIXUAN ZHANG" userId="f7817282-58d6-48d4-b1c7-6dd5779d146e" providerId="ADAL" clId="{A570C903-6E54-4925-B757-6E3CD89495CB}" dt="2024-10-20T23:35:19.052" v="29115" actId="1076"/>
          <ac:spMkLst>
            <pc:docMk/>
            <pc:sldMk cId="3292089671" sldId="477"/>
            <ac:spMk id="31" creationId="{A8F679CA-286C-01FE-9586-C5B47FF3870D}"/>
          </ac:spMkLst>
        </pc:spChg>
        <pc:spChg chg="add del mod">
          <ac:chgData name="ZIXUAN ZHANG" userId="f7817282-58d6-48d4-b1c7-6dd5779d146e" providerId="ADAL" clId="{A570C903-6E54-4925-B757-6E3CD89495CB}" dt="2024-10-20T23:36:19.818" v="29139" actId="478"/>
          <ac:spMkLst>
            <pc:docMk/>
            <pc:sldMk cId="3292089671" sldId="477"/>
            <ac:spMk id="42" creationId="{2E9332E0-E079-BDCF-3AAB-D73079B75CF7}"/>
          </ac:spMkLst>
        </pc:spChg>
        <pc:spChg chg="add del mod">
          <ac:chgData name="ZIXUAN ZHANG" userId="f7817282-58d6-48d4-b1c7-6dd5779d146e" providerId="ADAL" clId="{A570C903-6E54-4925-B757-6E3CD89495CB}" dt="2024-10-08T01:54:41.619" v="23619" actId="478"/>
          <ac:spMkLst>
            <pc:docMk/>
            <pc:sldMk cId="3292089671" sldId="477"/>
            <ac:spMk id="43" creationId="{552ECD02-1359-D811-1F20-B159E85C1A33}"/>
          </ac:spMkLst>
        </pc:spChg>
        <pc:spChg chg="add del mod">
          <ac:chgData name="ZIXUAN ZHANG" userId="f7817282-58d6-48d4-b1c7-6dd5779d146e" providerId="ADAL" clId="{A570C903-6E54-4925-B757-6E3CD89495CB}" dt="2024-10-08T01:54:43.935" v="23620" actId="478"/>
          <ac:spMkLst>
            <pc:docMk/>
            <pc:sldMk cId="3292089671" sldId="477"/>
            <ac:spMk id="45" creationId="{DDC406C1-47AD-A2F4-DB04-D46B58D501B4}"/>
          </ac:spMkLst>
        </pc:spChg>
        <pc:spChg chg="add del mod">
          <ac:chgData name="ZIXUAN ZHANG" userId="f7817282-58d6-48d4-b1c7-6dd5779d146e" providerId="ADAL" clId="{A570C903-6E54-4925-B757-6E3CD89495CB}" dt="2024-10-08T01:54:55.478" v="23631" actId="478"/>
          <ac:spMkLst>
            <pc:docMk/>
            <pc:sldMk cId="3292089671" sldId="477"/>
            <ac:spMk id="46" creationId="{93B96E38-E84D-72F1-E860-03D461BD4D40}"/>
          </ac:spMkLst>
        </pc:spChg>
        <pc:spChg chg="add del mod">
          <ac:chgData name="ZIXUAN ZHANG" userId="f7817282-58d6-48d4-b1c7-6dd5779d146e" providerId="ADAL" clId="{A570C903-6E54-4925-B757-6E3CD89495CB}" dt="2024-10-08T01:54:45.819" v="23621" actId="478"/>
          <ac:spMkLst>
            <pc:docMk/>
            <pc:sldMk cId="3292089671" sldId="477"/>
            <ac:spMk id="47" creationId="{4EAE9130-5236-5306-3D80-43605F9B3C39}"/>
          </ac:spMkLst>
        </pc:spChg>
        <pc:spChg chg="add del mod">
          <ac:chgData name="ZIXUAN ZHANG" userId="f7817282-58d6-48d4-b1c7-6dd5779d146e" providerId="ADAL" clId="{A570C903-6E54-4925-B757-6E3CD89495CB}" dt="2024-10-08T01:54:53.874" v="23629" actId="478"/>
          <ac:spMkLst>
            <pc:docMk/>
            <pc:sldMk cId="3292089671" sldId="477"/>
            <ac:spMk id="48" creationId="{43329044-8F5D-8C7D-6A25-C0134124256B}"/>
          </ac:spMkLst>
        </pc:spChg>
        <pc:spChg chg="add del mod">
          <ac:chgData name="ZIXUAN ZHANG" userId="f7817282-58d6-48d4-b1c7-6dd5779d146e" providerId="ADAL" clId="{A570C903-6E54-4925-B757-6E3CD89495CB}" dt="2024-10-08T01:54:54.586" v="23630" actId="478"/>
          <ac:spMkLst>
            <pc:docMk/>
            <pc:sldMk cId="3292089671" sldId="477"/>
            <ac:spMk id="49" creationId="{DF2F05F5-F9A2-E2EA-1496-7A3313FC7D3D}"/>
          </ac:spMkLst>
        </pc:spChg>
        <pc:spChg chg="add del mod">
          <ac:chgData name="ZIXUAN ZHANG" userId="f7817282-58d6-48d4-b1c7-6dd5779d146e" providerId="ADAL" clId="{A570C903-6E54-4925-B757-6E3CD89495CB}" dt="2024-10-08T01:54:47.502" v="23622" actId="478"/>
          <ac:spMkLst>
            <pc:docMk/>
            <pc:sldMk cId="3292089671" sldId="477"/>
            <ac:spMk id="50" creationId="{2AA6C4EF-8A7D-1C1F-C615-49F5C6263525}"/>
          </ac:spMkLst>
        </pc:spChg>
        <pc:spChg chg="add del mod">
          <ac:chgData name="ZIXUAN ZHANG" userId="f7817282-58d6-48d4-b1c7-6dd5779d146e" providerId="ADAL" clId="{A570C903-6E54-4925-B757-6E3CD89495CB}" dt="2024-10-08T01:54:53.368" v="23628" actId="478"/>
          <ac:spMkLst>
            <pc:docMk/>
            <pc:sldMk cId="3292089671" sldId="477"/>
            <ac:spMk id="53" creationId="{F6833D97-DCAD-D145-2512-96E23CF9E506}"/>
          </ac:spMkLst>
        </pc:spChg>
        <pc:spChg chg="add del mod">
          <ac:chgData name="ZIXUAN ZHANG" userId="f7817282-58d6-48d4-b1c7-6dd5779d146e" providerId="ADAL" clId="{A570C903-6E54-4925-B757-6E3CD89495CB}" dt="2024-10-08T01:54:50.206" v="23624" actId="478"/>
          <ac:spMkLst>
            <pc:docMk/>
            <pc:sldMk cId="3292089671" sldId="477"/>
            <ac:spMk id="54" creationId="{1B92C503-53C9-8234-F0E7-CBEAC29C5F8F}"/>
          </ac:spMkLst>
        </pc:spChg>
        <pc:spChg chg="add del mod">
          <ac:chgData name="ZIXUAN ZHANG" userId="f7817282-58d6-48d4-b1c7-6dd5779d146e" providerId="ADAL" clId="{A570C903-6E54-4925-B757-6E3CD89495CB}" dt="2024-10-08T01:54:51.080" v="23625" actId="478"/>
          <ac:spMkLst>
            <pc:docMk/>
            <pc:sldMk cId="3292089671" sldId="477"/>
            <ac:spMk id="55" creationId="{FDA2C3BA-E1FA-5F23-1ED8-95D701327C31}"/>
          </ac:spMkLst>
        </pc:spChg>
        <pc:spChg chg="add del mod">
          <ac:chgData name="ZIXUAN ZHANG" userId="f7817282-58d6-48d4-b1c7-6dd5779d146e" providerId="ADAL" clId="{A570C903-6E54-4925-B757-6E3CD89495CB}" dt="2024-10-08T01:54:51.768" v="23626" actId="478"/>
          <ac:spMkLst>
            <pc:docMk/>
            <pc:sldMk cId="3292089671" sldId="477"/>
            <ac:spMk id="58" creationId="{32FB0F86-D3C5-8F26-056A-5FEE36746B4C}"/>
          </ac:spMkLst>
        </pc:spChg>
        <pc:spChg chg="add del mod">
          <ac:chgData name="ZIXUAN ZHANG" userId="f7817282-58d6-48d4-b1c7-6dd5779d146e" providerId="ADAL" clId="{A570C903-6E54-4925-B757-6E3CD89495CB}" dt="2024-10-08T01:54:52.462" v="23627" actId="478"/>
          <ac:spMkLst>
            <pc:docMk/>
            <pc:sldMk cId="3292089671" sldId="477"/>
            <ac:spMk id="59" creationId="{C2981AEE-E102-4E83-61D4-9D68BF313488}"/>
          </ac:spMkLst>
        </pc:spChg>
        <pc:graphicFrameChg chg="mod modGraphic">
          <ac:chgData name="ZIXUAN ZHANG" userId="f7817282-58d6-48d4-b1c7-6dd5779d146e" providerId="ADAL" clId="{A570C903-6E54-4925-B757-6E3CD89495CB}" dt="2024-10-20T23:38:24.096" v="29154" actId="1076"/>
          <ac:graphicFrameMkLst>
            <pc:docMk/>
            <pc:sldMk cId="3292089671" sldId="477"/>
            <ac:graphicFrameMk id="3" creationId="{95A63623-3324-B249-D805-F8DBEF07C49D}"/>
          </ac:graphicFrameMkLst>
        </pc:graphicFrameChg>
        <pc:picChg chg="add mod">
          <ac:chgData name="ZIXUAN ZHANG" userId="f7817282-58d6-48d4-b1c7-6dd5779d146e" providerId="ADAL" clId="{A570C903-6E54-4925-B757-6E3CD89495CB}" dt="2024-10-20T23:32:32.594" v="29101" actId="1076"/>
          <ac:picMkLst>
            <pc:docMk/>
            <pc:sldMk cId="3292089671" sldId="477"/>
            <ac:picMk id="5" creationId="{3D2E5399-996F-FB75-6B8C-73554FE0CB78}"/>
          </ac:picMkLst>
        </pc:picChg>
        <pc:picChg chg="del">
          <ac:chgData name="ZIXUAN ZHANG" userId="f7817282-58d6-48d4-b1c7-6dd5779d146e" providerId="ADAL" clId="{A570C903-6E54-4925-B757-6E3CD89495CB}" dt="2024-09-20T07:31:20.948" v="20712" actId="478"/>
          <ac:picMkLst>
            <pc:docMk/>
            <pc:sldMk cId="3292089671" sldId="477"/>
            <ac:picMk id="5" creationId="{79D5B3CA-21D7-5749-02DB-D63AB5162B40}"/>
          </ac:picMkLst>
        </pc:picChg>
        <pc:picChg chg="add del mod">
          <ac:chgData name="ZIXUAN ZHANG" userId="f7817282-58d6-48d4-b1c7-6dd5779d146e" providerId="ADAL" clId="{A570C903-6E54-4925-B757-6E3CD89495CB}" dt="2024-10-20T23:35:37.463" v="29127" actId="478"/>
          <ac:picMkLst>
            <pc:docMk/>
            <pc:sldMk cId="3292089671" sldId="477"/>
            <ac:picMk id="8" creationId="{4D164AF4-A3C5-0AE5-2D18-7EE06B1A9230}"/>
          </ac:picMkLst>
        </pc:picChg>
        <pc:picChg chg="add del mod">
          <ac:chgData name="ZIXUAN ZHANG" userId="f7817282-58d6-48d4-b1c7-6dd5779d146e" providerId="ADAL" clId="{A570C903-6E54-4925-B757-6E3CD89495CB}" dt="2024-10-01T06:21:11.446" v="21854" actId="478"/>
          <ac:picMkLst>
            <pc:docMk/>
            <pc:sldMk cId="3292089671" sldId="477"/>
            <ac:picMk id="39" creationId="{61800DB8-0F91-B582-D516-6FE9D7092FB1}"/>
          </ac:picMkLst>
        </pc:picChg>
        <pc:picChg chg="add del mod">
          <ac:chgData name="ZIXUAN ZHANG" userId="f7817282-58d6-48d4-b1c7-6dd5779d146e" providerId="ADAL" clId="{A570C903-6E54-4925-B757-6E3CD89495CB}" dt="2024-10-08T01:52:18.613" v="23614" actId="478"/>
          <ac:picMkLst>
            <pc:docMk/>
            <pc:sldMk cId="3292089671" sldId="477"/>
            <ac:picMk id="41" creationId="{B96DFA56-7396-5107-3982-BF8B44787BD3}"/>
          </ac:picMkLst>
        </pc:picChg>
        <pc:picChg chg="add del mod">
          <ac:chgData name="ZIXUAN ZHANG" userId="f7817282-58d6-48d4-b1c7-6dd5779d146e" providerId="ADAL" clId="{A570C903-6E54-4925-B757-6E3CD89495CB}" dt="2024-10-01T06:23:29.161" v="21914" actId="22"/>
          <ac:picMkLst>
            <pc:docMk/>
            <pc:sldMk cId="3292089671" sldId="477"/>
            <ac:picMk id="52" creationId="{690F3739-3C56-AA92-CEA1-3AE671D3281D}"/>
          </ac:picMkLst>
        </pc:picChg>
        <pc:picChg chg="add del">
          <ac:chgData name="ZIXUAN ZHANG" userId="f7817282-58d6-48d4-b1c7-6dd5779d146e" providerId="ADAL" clId="{A570C903-6E54-4925-B757-6E3CD89495CB}" dt="2024-10-01T06:23:48.868" v="21923" actId="22"/>
          <ac:picMkLst>
            <pc:docMk/>
            <pc:sldMk cId="3292089671" sldId="477"/>
            <ac:picMk id="57" creationId="{992D7E29-AA3A-332B-A839-1A4B5A48D60F}"/>
          </ac:picMkLst>
        </pc:picChg>
        <pc:cxnChg chg="add mod">
          <ac:chgData name="ZIXUAN ZHANG" userId="f7817282-58d6-48d4-b1c7-6dd5779d146e" providerId="ADAL" clId="{A570C903-6E54-4925-B757-6E3CD89495CB}" dt="2024-10-20T23:36:45.734" v="29144" actId="208"/>
          <ac:cxnSpMkLst>
            <pc:docMk/>
            <pc:sldMk cId="3292089671" sldId="477"/>
            <ac:cxnSpMk id="7" creationId="{27BF1DB8-AC23-4683-4944-E5FC3B94DC21}"/>
          </ac:cxnSpMkLst>
        </pc:cxnChg>
        <pc:cxnChg chg="del">
          <ac:chgData name="ZIXUAN ZHANG" userId="f7817282-58d6-48d4-b1c7-6dd5779d146e" providerId="ADAL" clId="{A570C903-6E54-4925-B757-6E3CD89495CB}" dt="2024-09-20T07:31:33.293" v="20722" actId="478"/>
          <ac:cxnSpMkLst>
            <pc:docMk/>
            <pc:sldMk cId="3292089671" sldId="477"/>
            <ac:cxnSpMk id="7" creationId="{4177E1C9-8986-7FC3-8D89-7DB774C5905A}"/>
          </ac:cxnSpMkLst>
        </pc:cxnChg>
        <pc:cxnChg chg="add mod">
          <ac:chgData name="ZIXUAN ZHANG" userId="f7817282-58d6-48d4-b1c7-6dd5779d146e" providerId="ADAL" clId="{A570C903-6E54-4925-B757-6E3CD89495CB}" dt="2024-10-01T06:11:32.748" v="21775"/>
          <ac:cxnSpMkLst>
            <pc:docMk/>
            <pc:sldMk cId="3292089671" sldId="477"/>
            <ac:cxnSpMk id="10" creationId="{EEEF1356-211E-53E8-84F4-E756E117132C}"/>
          </ac:cxnSpMkLst>
        </pc:cxnChg>
        <pc:cxnChg chg="add del mod">
          <ac:chgData name="ZIXUAN ZHANG" userId="f7817282-58d6-48d4-b1c7-6dd5779d146e" providerId="ADAL" clId="{A570C903-6E54-4925-B757-6E3CD89495CB}" dt="2024-10-20T23:35:58.814" v="29132" actId="478"/>
          <ac:cxnSpMkLst>
            <pc:docMk/>
            <pc:sldMk cId="3292089671" sldId="477"/>
            <ac:cxnSpMk id="14" creationId="{93527CC7-46AE-7DEA-504F-32E0648EE57B}"/>
          </ac:cxnSpMkLst>
        </pc:cxnChg>
        <pc:cxnChg chg="add del mod">
          <ac:chgData name="ZIXUAN ZHANG" userId="f7817282-58d6-48d4-b1c7-6dd5779d146e" providerId="ADAL" clId="{A570C903-6E54-4925-B757-6E3CD89495CB}" dt="2024-10-20T23:36:01.643" v="29135" actId="478"/>
          <ac:cxnSpMkLst>
            <pc:docMk/>
            <pc:sldMk cId="3292089671" sldId="477"/>
            <ac:cxnSpMk id="18" creationId="{496039D4-52F8-B956-5F22-0DD25CA9C231}"/>
          </ac:cxnSpMkLst>
        </pc:cxnChg>
        <pc:cxnChg chg="add del mod">
          <ac:chgData name="ZIXUAN ZHANG" userId="f7817282-58d6-48d4-b1c7-6dd5779d146e" providerId="ADAL" clId="{A570C903-6E54-4925-B757-6E3CD89495CB}" dt="2024-10-20T23:35:59.531" v="29133" actId="478"/>
          <ac:cxnSpMkLst>
            <pc:docMk/>
            <pc:sldMk cId="3292089671" sldId="477"/>
            <ac:cxnSpMk id="21" creationId="{2DE3B7C7-EC5E-2908-39E3-DE93E8D98B47}"/>
          </ac:cxnSpMkLst>
        </pc:cxnChg>
        <pc:cxnChg chg="add mod">
          <ac:chgData name="ZIXUAN ZHANG" userId="f7817282-58d6-48d4-b1c7-6dd5779d146e" providerId="ADAL" clId="{A570C903-6E54-4925-B757-6E3CD89495CB}" dt="2024-10-20T23:35:23.708" v="29124" actId="1076"/>
          <ac:cxnSpMkLst>
            <pc:docMk/>
            <pc:sldMk cId="3292089671" sldId="477"/>
            <ac:cxnSpMk id="24" creationId="{6EE51CC8-A75A-B9ED-5398-82F571DA7713}"/>
          </ac:cxnSpMkLst>
        </pc:cxnChg>
        <pc:cxnChg chg="add mod">
          <ac:chgData name="ZIXUAN ZHANG" userId="f7817282-58d6-48d4-b1c7-6dd5779d146e" providerId="ADAL" clId="{A570C903-6E54-4925-B757-6E3CD89495CB}" dt="2024-10-20T23:36:33.454" v="29142" actId="208"/>
          <ac:cxnSpMkLst>
            <pc:docMk/>
            <pc:sldMk cId="3292089671" sldId="477"/>
            <ac:cxnSpMk id="25" creationId="{078A0A8F-3A2B-BA01-C88D-15855991AFB5}"/>
          </ac:cxnSpMkLst>
        </pc:cxnChg>
        <pc:cxnChg chg="add del mod">
          <ac:chgData name="ZIXUAN ZHANG" userId="f7817282-58d6-48d4-b1c7-6dd5779d146e" providerId="ADAL" clId="{A570C903-6E54-4925-B757-6E3CD89495CB}" dt="2024-10-20T23:35:54.798" v="29131" actId="478"/>
          <ac:cxnSpMkLst>
            <pc:docMk/>
            <pc:sldMk cId="3292089671" sldId="477"/>
            <ac:cxnSpMk id="29" creationId="{7AFCD71F-8073-36A9-779A-5C09C11A2470}"/>
          </ac:cxnSpMkLst>
        </pc:cxnChg>
        <pc:cxnChg chg="add del mod">
          <ac:chgData name="ZIXUAN ZHANG" userId="f7817282-58d6-48d4-b1c7-6dd5779d146e" providerId="ADAL" clId="{A570C903-6E54-4925-B757-6E3CD89495CB}" dt="2024-10-20T23:35:53.858" v="29130" actId="478"/>
          <ac:cxnSpMkLst>
            <pc:docMk/>
            <pc:sldMk cId="3292089671" sldId="477"/>
            <ac:cxnSpMk id="33" creationId="{E7C8795A-A026-04B2-5F83-3196B9E933CC}"/>
          </ac:cxnSpMkLst>
        </pc:cxnChg>
        <pc:cxnChg chg="add del mod">
          <ac:chgData name="ZIXUAN ZHANG" userId="f7817282-58d6-48d4-b1c7-6dd5779d146e" providerId="ADAL" clId="{A570C903-6E54-4925-B757-6E3CD89495CB}" dt="2024-10-08T01:54:49.029" v="23623" actId="478"/>
          <ac:cxnSpMkLst>
            <pc:docMk/>
            <pc:sldMk cId="3292089671" sldId="477"/>
            <ac:cxnSpMk id="44" creationId="{C5C55150-583A-3739-6425-FB84B3670D8F}"/>
          </ac:cxnSpMkLst>
        </pc:cxnChg>
      </pc:sldChg>
      <pc:sldChg chg="modSp add del mod">
        <pc:chgData name="ZIXUAN ZHANG" userId="f7817282-58d6-48d4-b1c7-6dd5779d146e" providerId="ADAL" clId="{A570C903-6E54-4925-B757-6E3CD89495CB}" dt="2024-10-01T04:51:27.088" v="21659" actId="47"/>
        <pc:sldMkLst>
          <pc:docMk/>
          <pc:sldMk cId="653848139" sldId="478"/>
        </pc:sldMkLst>
        <pc:spChg chg="mod">
          <ac:chgData name="ZIXUAN ZHANG" userId="f7817282-58d6-48d4-b1c7-6dd5779d146e" providerId="ADAL" clId="{A570C903-6E54-4925-B757-6E3CD89495CB}" dt="2024-10-01T04:38:22.135" v="21506" actId="20577"/>
          <ac:spMkLst>
            <pc:docMk/>
            <pc:sldMk cId="653848139" sldId="478"/>
            <ac:spMk id="4" creationId="{00000000-0000-0000-0000-000000000000}"/>
          </ac:spMkLst>
        </pc:spChg>
        <pc:graphicFrameChg chg="modGraphic">
          <ac:chgData name="ZIXUAN ZHANG" userId="f7817282-58d6-48d4-b1c7-6dd5779d146e" providerId="ADAL" clId="{A570C903-6E54-4925-B757-6E3CD89495CB}" dt="2024-10-01T04:38:50.720" v="21530" actId="20577"/>
          <ac:graphicFrameMkLst>
            <pc:docMk/>
            <pc:sldMk cId="653848139" sldId="478"/>
            <ac:graphicFrameMk id="3" creationId="{95A63623-3324-B249-D805-F8DBEF07C49D}"/>
          </ac:graphicFrameMkLst>
        </pc:graphicFrameChg>
      </pc:sldChg>
      <pc:sldChg chg="addSp delSp modSp add mod modNotesTx">
        <pc:chgData name="ZIXUAN ZHANG" userId="f7817282-58d6-48d4-b1c7-6dd5779d146e" providerId="ADAL" clId="{A570C903-6E54-4925-B757-6E3CD89495CB}" dt="2024-10-25T01:57:50.903" v="38432" actId="20577"/>
        <pc:sldMkLst>
          <pc:docMk/>
          <pc:sldMk cId="4189140774" sldId="479"/>
        </pc:sldMkLst>
        <pc:spChg chg="del mod">
          <ac:chgData name="ZIXUAN ZHANG" userId="f7817282-58d6-48d4-b1c7-6dd5779d146e" providerId="ADAL" clId="{A570C903-6E54-4925-B757-6E3CD89495CB}" dt="2024-10-01T07:34:10.403" v="22779" actId="478"/>
          <ac:spMkLst>
            <pc:docMk/>
            <pc:sldMk cId="4189140774" sldId="479"/>
            <ac:spMk id="2" creationId="{00000000-0000-0000-0000-000000000000}"/>
          </ac:spMkLst>
        </pc:spChg>
        <pc:spChg chg="add mod">
          <ac:chgData name="ZIXUAN ZHANG" userId="f7817282-58d6-48d4-b1c7-6dd5779d146e" providerId="ADAL" clId="{A570C903-6E54-4925-B757-6E3CD89495CB}" dt="2024-10-23T02:03:25.497" v="33402" actId="693"/>
          <ac:spMkLst>
            <pc:docMk/>
            <pc:sldMk cId="4189140774" sldId="479"/>
            <ac:spMk id="2" creationId="{38EBDF04-DE2F-9DFA-CBBD-132C54B49DC4}"/>
          </ac:spMkLst>
        </pc:spChg>
        <pc:spChg chg="mod">
          <ac:chgData name="ZIXUAN ZHANG" userId="f7817282-58d6-48d4-b1c7-6dd5779d146e" providerId="ADAL" clId="{A570C903-6E54-4925-B757-6E3CD89495CB}" dt="2024-10-01T06:29:36.295" v="22095" actId="20577"/>
          <ac:spMkLst>
            <pc:docMk/>
            <pc:sldMk cId="4189140774" sldId="479"/>
            <ac:spMk id="4" creationId="{00000000-0000-0000-0000-000000000000}"/>
          </ac:spMkLst>
        </pc:spChg>
        <pc:spChg chg="add mod">
          <ac:chgData name="ZIXUAN ZHANG" userId="f7817282-58d6-48d4-b1c7-6dd5779d146e" providerId="ADAL" clId="{A570C903-6E54-4925-B757-6E3CD89495CB}" dt="2024-10-23T02:07:19.079" v="33530" actId="14100"/>
          <ac:spMkLst>
            <pc:docMk/>
            <pc:sldMk cId="4189140774" sldId="479"/>
            <ac:spMk id="5" creationId="{4A5ECF88-CF40-C158-7E58-84DAE2B2B16B}"/>
          </ac:spMkLst>
        </pc:spChg>
        <pc:spChg chg="add mod">
          <ac:chgData name="ZIXUAN ZHANG" userId="f7817282-58d6-48d4-b1c7-6dd5779d146e" providerId="ADAL" clId="{A570C903-6E54-4925-B757-6E3CD89495CB}" dt="2024-10-23T02:07:22.519" v="33531" actId="14100"/>
          <ac:spMkLst>
            <pc:docMk/>
            <pc:sldMk cId="4189140774" sldId="479"/>
            <ac:spMk id="6" creationId="{EB9238CA-A782-FB24-D7A5-1B7FAE76C761}"/>
          </ac:spMkLst>
        </pc:spChg>
        <pc:spChg chg="del">
          <ac:chgData name="ZIXUAN ZHANG" userId="f7817282-58d6-48d4-b1c7-6dd5779d146e" providerId="ADAL" clId="{A570C903-6E54-4925-B757-6E3CD89495CB}" dt="2024-10-01T04:39:03.358" v="21533" actId="478"/>
          <ac:spMkLst>
            <pc:docMk/>
            <pc:sldMk cId="4189140774" sldId="479"/>
            <ac:spMk id="8" creationId="{A2F5C756-BD68-0EEC-B124-9330778EB834}"/>
          </ac:spMkLst>
        </pc:spChg>
        <pc:spChg chg="del">
          <ac:chgData name="ZIXUAN ZHANG" userId="f7817282-58d6-48d4-b1c7-6dd5779d146e" providerId="ADAL" clId="{A570C903-6E54-4925-B757-6E3CD89495CB}" dt="2024-10-01T06:27:21.867" v="22092" actId="478"/>
          <ac:spMkLst>
            <pc:docMk/>
            <pc:sldMk cId="4189140774" sldId="479"/>
            <ac:spMk id="9" creationId="{CEA3C9A7-FD37-17E7-D697-C1E885CC3F5D}"/>
          </ac:spMkLst>
        </pc:spChg>
        <pc:spChg chg="del">
          <ac:chgData name="ZIXUAN ZHANG" userId="f7817282-58d6-48d4-b1c7-6dd5779d146e" providerId="ADAL" clId="{A570C903-6E54-4925-B757-6E3CD89495CB}" dt="2024-10-01T04:39:03.358" v="21533" actId="478"/>
          <ac:spMkLst>
            <pc:docMk/>
            <pc:sldMk cId="4189140774" sldId="479"/>
            <ac:spMk id="10" creationId="{9CD91F4B-CAB5-C5C4-02EE-0CB559B0E638}"/>
          </ac:spMkLst>
        </pc:spChg>
        <pc:spChg chg="del">
          <ac:chgData name="ZIXUAN ZHANG" userId="f7817282-58d6-48d4-b1c7-6dd5779d146e" providerId="ADAL" clId="{A570C903-6E54-4925-B757-6E3CD89495CB}" dt="2024-10-01T04:39:07.016" v="21534" actId="478"/>
          <ac:spMkLst>
            <pc:docMk/>
            <pc:sldMk cId="4189140774" sldId="479"/>
            <ac:spMk id="11" creationId="{79F3E247-65AE-CAAF-D392-034340D297AA}"/>
          </ac:spMkLst>
        </pc:spChg>
        <pc:spChg chg="del">
          <ac:chgData name="ZIXUAN ZHANG" userId="f7817282-58d6-48d4-b1c7-6dd5779d146e" providerId="ADAL" clId="{A570C903-6E54-4925-B757-6E3CD89495CB}" dt="2024-10-01T04:39:03.358" v="21533" actId="478"/>
          <ac:spMkLst>
            <pc:docMk/>
            <pc:sldMk cId="4189140774" sldId="479"/>
            <ac:spMk id="14" creationId="{5897DC5B-3AC3-36C8-C8D7-4EBFB4A360F0}"/>
          </ac:spMkLst>
        </pc:spChg>
        <pc:spChg chg="add del mod">
          <ac:chgData name="ZIXUAN ZHANG" userId="f7817282-58d6-48d4-b1c7-6dd5779d146e" providerId="ADAL" clId="{A570C903-6E54-4925-B757-6E3CD89495CB}" dt="2024-10-01T06:39:42.056" v="22208" actId="478"/>
          <ac:spMkLst>
            <pc:docMk/>
            <pc:sldMk cId="4189140774" sldId="479"/>
            <ac:spMk id="19" creationId="{D9951D71-EEB3-E353-B6FB-2A4AC3A2A6E5}"/>
          </ac:spMkLst>
        </pc:spChg>
        <pc:spChg chg="add mod">
          <ac:chgData name="ZIXUAN ZHANG" userId="f7817282-58d6-48d4-b1c7-6dd5779d146e" providerId="ADAL" clId="{A570C903-6E54-4925-B757-6E3CD89495CB}" dt="2024-10-01T06:39:28.538" v="22206" actId="693"/>
          <ac:spMkLst>
            <pc:docMk/>
            <pc:sldMk cId="4189140774" sldId="479"/>
            <ac:spMk id="22" creationId="{C8255F66-9DC2-FC5E-DD94-FC16B642F9CA}"/>
          </ac:spMkLst>
        </pc:spChg>
        <pc:spChg chg="add del mod">
          <ac:chgData name="ZIXUAN ZHANG" userId="f7817282-58d6-48d4-b1c7-6dd5779d146e" providerId="ADAL" clId="{A570C903-6E54-4925-B757-6E3CD89495CB}" dt="2024-10-20T23:37:42.202" v="29150" actId="478"/>
          <ac:spMkLst>
            <pc:docMk/>
            <pc:sldMk cId="4189140774" sldId="479"/>
            <ac:spMk id="26" creationId="{213DD542-E440-4188-A751-5DF16B22C2D3}"/>
          </ac:spMkLst>
        </pc:spChg>
        <pc:spChg chg="add mod">
          <ac:chgData name="ZIXUAN ZHANG" userId="f7817282-58d6-48d4-b1c7-6dd5779d146e" providerId="ADAL" clId="{A570C903-6E54-4925-B757-6E3CD89495CB}" dt="2024-10-01T06:43:49.048" v="22253" actId="1076"/>
          <ac:spMkLst>
            <pc:docMk/>
            <pc:sldMk cId="4189140774" sldId="479"/>
            <ac:spMk id="34" creationId="{3CBEC83E-23C4-AE79-8B21-C0823571A896}"/>
          </ac:spMkLst>
        </pc:spChg>
        <pc:spChg chg="add mod">
          <ac:chgData name="ZIXUAN ZHANG" userId="f7817282-58d6-48d4-b1c7-6dd5779d146e" providerId="ADAL" clId="{A570C903-6E54-4925-B757-6E3CD89495CB}" dt="2024-10-01T06:43:43.022" v="22251" actId="1076"/>
          <ac:spMkLst>
            <pc:docMk/>
            <pc:sldMk cId="4189140774" sldId="479"/>
            <ac:spMk id="35" creationId="{12CF5935-B558-0A21-B1E2-0DF48FED2211}"/>
          </ac:spMkLst>
        </pc:spChg>
        <pc:spChg chg="add del mod">
          <ac:chgData name="ZIXUAN ZHANG" userId="f7817282-58d6-48d4-b1c7-6dd5779d146e" providerId="ADAL" clId="{A570C903-6E54-4925-B757-6E3CD89495CB}" dt="2024-10-01T07:34:15.471" v="22782" actId="478"/>
          <ac:spMkLst>
            <pc:docMk/>
            <pc:sldMk cId="4189140774" sldId="479"/>
            <ac:spMk id="39" creationId="{354CF89B-2893-636A-08A5-B353D5D4728B}"/>
          </ac:spMkLst>
        </pc:spChg>
        <pc:spChg chg="add mod">
          <ac:chgData name="ZIXUAN ZHANG" userId="f7817282-58d6-48d4-b1c7-6dd5779d146e" providerId="ADAL" clId="{A570C903-6E54-4925-B757-6E3CD89495CB}" dt="2024-10-01T07:34:13.807" v="22781"/>
          <ac:spMkLst>
            <pc:docMk/>
            <pc:sldMk cId="4189140774" sldId="479"/>
            <ac:spMk id="40" creationId="{F791BD2B-9A47-BE27-7598-D8F6F8979659}"/>
          </ac:spMkLst>
        </pc:spChg>
        <pc:spChg chg="add mod">
          <ac:chgData name="ZIXUAN ZHANG" userId="f7817282-58d6-48d4-b1c7-6dd5779d146e" providerId="ADAL" clId="{A570C903-6E54-4925-B757-6E3CD89495CB}" dt="2024-10-01T07:34:16.557" v="22783"/>
          <ac:spMkLst>
            <pc:docMk/>
            <pc:sldMk cId="4189140774" sldId="479"/>
            <ac:spMk id="41" creationId="{6A196135-5398-9F1D-F078-78CDD39A8D88}"/>
          </ac:spMkLst>
        </pc:spChg>
        <pc:spChg chg="add mod">
          <ac:chgData name="ZIXUAN ZHANG" userId="f7817282-58d6-48d4-b1c7-6dd5779d146e" providerId="ADAL" clId="{A570C903-6E54-4925-B757-6E3CD89495CB}" dt="2024-10-21T04:22:03.912" v="29481" actId="208"/>
          <ac:spMkLst>
            <pc:docMk/>
            <pc:sldMk cId="4189140774" sldId="479"/>
            <ac:spMk id="43" creationId="{B2622B26-C488-892C-5532-E18B5023DA4E}"/>
          </ac:spMkLst>
        </pc:spChg>
        <pc:graphicFrameChg chg="mod modGraphic">
          <ac:chgData name="ZIXUAN ZHANG" userId="f7817282-58d6-48d4-b1c7-6dd5779d146e" providerId="ADAL" clId="{A570C903-6E54-4925-B757-6E3CD89495CB}" dt="2024-10-01T07:55:13.577" v="22952" actId="20577"/>
          <ac:graphicFrameMkLst>
            <pc:docMk/>
            <pc:sldMk cId="4189140774" sldId="479"/>
            <ac:graphicFrameMk id="3" creationId="{95A63623-3324-B249-D805-F8DBEF07C49D}"/>
          </ac:graphicFrameMkLst>
        </pc:graphicFrameChg>
        <pc:picChg chg="add del mod">
          <ac:chgData name="ZIXUAN ZHANG" userId="f7817282-58d6-48d4-b1c7-6dd5779d146e" providerId="ADAL" clId="{A570C903-6E54-4925-B757-6E3CD89495CB}" dt="2024-10-01T06:33:46.607" v="22139" actId="478"/>
          <ac:picMkLst>
            <pc:docMk/>
            <pc:sldMk cId="4189140774" sldId="479"/>
            <ac:picMk id="5" creationId="{4734A36E-ABD1-0A5A-8E13-E3921886B4B5}"/>
          </ac:picMkLst>
        </pc:picChg>
        <pc:picChg chg="del">
          <ac:chgData name="ZIXUAN ZHANG" userId="f7817282-58d6-48d4-b1c7-6dd5779d146e" providerId="ADAL" clId="{A570C903-6E54-4925-B757-6E3CD89495CB}" dt="2024-10-01T04:39:00.553" v="21532" actId="478"/>
          <ac:picMkLst>
            <pc:docMk/>
            <pc:sldMk cId="4189140774" sldId="479"/>
            <ac:picMk id="7" creationId="{ED38FC22-5A6D-1D34-E4A8-C39898F8EC1D}"/>
          </ac:picMkLst>
        </pc:picChg>
        <pc:picChg chg="add del">
          <ac:chgData name="ZIXUAN ZHANG" userId="f7817282-58d6-48d4-b1c7-6dd5779d146e" providerId="ADAL" clId="{A570C903-6E54-4925-B757-6E3CD89495CB}" dt="2024-10-01T06:33:49.221" v="22141" actId="22"/>
          <ac:picMkLst>
            <pc:docMk/>
            <pc:sldMk cId="4189140774" sldId="479"/>
            <ac:picMk id="16" creationId="{F4CFB9F2-BB3E-8A5E-0DCD-6E7844F9649E}"/>
          </ac:picMkLst>
        </pc:picChg>
        <pc:picChg chg="add del mod">
          <ac:chgData name="ZIXUAN ZHANG" userId="f7817282-58d6-48d4-b1c7-6dd5779d146e" providerId="ADAL" clId="{A570C903-6E54-4925-B757-6E3CD89495CB}" dt="2024-10-01T06:39:40.064" v="22207" actId="478"/>
          <ac:picMkLst>
            <pc:docMk/>
            <pc:sldMk cId="4189140774" sldId="479"/>
            <ac:picMk id="17" creationId="{80D2FDB2-9212-122D-C67F-55648B757274}"/>
          </ac:picMkLst>
        </pc:picChg>
        <pc:picChg chg="add del mod">
          <ac:chgData name="ZIXUAN ZHANG" userId="f7817282-58d6-48d4-b1c7-6dd5779d146e" providerId="ADAL" clId="{A570C903-6E54-4925-B757-6E3CD89495CB}" dt="2024-10-01T06:34:26.189" v="22191" actId="478"/>
          <ac:picMkLst>
            <pc:docMk/>
            <pc:sldMk cId="4189140774" sldId="479"/>
            <ac:picMk id="18" creationId="{5FA04D22-41CD-59F1-FBA9-B4DBC27103C5}"/>
          </ac:picMkLst>
        </pc:picChg>
        <pc:picChg chg="add del mod">
          <ac:chgData name="ZIXUAN ZHANG" userId="f7817282-58d6-48d4-b1c7-6dd5779d146e" providerId="ADAL" clId="{A570C903-6E54-4925-B757-6E3CD89495CB}" dt="2024-10-20T23:37:42.756" v="29152" actId="478"/>
          <ac:picMkLst>
            <pc:docMk/>
            <pc:sldMk cId="4189140774" sldId="479"/>
            <ac:picMk id="24" creationId="{29749F0B-B5A6-0598-2483-9922A024FB40}"/>
          </ac:picMkLst>
        </pc:picChg>
        <pc:picChg chg="add del mod">
          <ac:chgData name="ZIXUAN ZHANG" userId="f7817282-58d6-48d4-b1c7-6dd5779d146e" providerId="ADAL" clId="{A570C903-6E54-4925-B757-6E3CD89495CB}" dt="2024-10-01T06:42:25.946" v="22217" actId="478"/>
          <ac:picMkLst>
            <pc:docMk/>
            <pc:sldMk cId="4189140774" sldId="479"/>
            <ac:picMk id="25" creationId="{01AEAA0F-8972-8FBF-946A-38A4AD769C79}"/>
          </ac:picMkLst>
        </pc:picChg>
        <pc:picChg chg="add del mod">
          <ac:chgData name="ZIXUAN ZHANG" userId="f7817282-58d6-48d4-b1c7-6dd5779d146e" providerId="ADAL" clId="{A570C903-6E54-4925-B757-6E3CD89495CB}" dt="2024-10-01T07:08:35.268" v="22587" actId="478"/>
          <ac:picMkLst>
            <pc:docMk/>
            <pc:sldMk cId="4189140774" sldId="479"/>
            <ac:picMk id="37" creationId="{D70F40F6-202F-5BA3-0AA7-C6F0B330C8EC}"/>
          </ac:picMkLst>
        </pc:picChg>
        <pc:picChg chg="add mod">
          <ac:chgData name="ZIXUAN ZHANG" userId="f7817282-58d6-48d4-b1c7-6dd5779d146e" providerId="ADAL" clId="{A570C903-6E54-4925-B757-6E3CD89495CB}" dt="2024-10-01T07:34:56.207" v="22787"/>
          <ac:picMkLst>
            <pc:docMk/>
            <pc:sldMk cId="4189140774" sldId="479"/>
            <ac:picMk id="42" creationId="{A974EBB0-517B-476A-5349-BE6EB49A49E5}"/>
          </ac:picMkLst>
        </pc:picChg>
        <pc:cxnChg chg="del">
          <ac:chgData name="ZIXUAN ZHANG" userId="f7817282-58d6-48d4-b1c7-6dd5779d146e" providerId="ADAL" clId="{A570C903-6E54-4925-B757-6E3CD89495CB}" dt="2024-10-01T04:39:08.387" v="21536" actId="478"/>
          <ac:cxnSpMkLst>
            <pc:docMk/>
            <pc:sldMk cId="4189140774" sldId="479"/>
            <ac:cxnSpMk id="6" creationId="{824CA238-5E7B-7EA6-C78B-0A00CB3AA66A}"/>
          </ac:cxnSpMkLst>
        </pc:cxnChg>
        <pc:cxnChg chg="del">
          <ac:chgData name="ZIXUAN ZHANG" userId="f7817282-58d6-48d4-b1c7-6dd5779d146e" providerId="ADAL" clId="{A570C903-6E54-4925-B757-6E3CD89495CB}" dt="2024-10-01T04:39:03.358" v="21533" actId="478"/>
          <ac:cxnSpMkLst>
            <pc:docMk/>
            <pc:sldMk cId="4189140774" sldId="479"/>
            <ac:cxnSpMk id="12" creationId="{2767C096-EA45-5B37-3DEE-C3FEB33DA308}"/>
          </ac:cxnSpMkLst>
        </pc:cxnChg>
        <pc:cxnChg chg="del">
          <ac:chgData name="ZIXUAN ZHANG" userId="f7817282-58d6-48d4-b1c7-6dd5779d146e" providerId="ADAL" clId="{A570C903-6E54-4925-B757-6E3CD89495CB}" dt="2024-10-01T04:39:07.622" v="21535" actId="478"/>
          <ac:cxnSpMkLst>
            <pc:docMk/>
            <pc:sldMk cId="4189140774" sldId="479"/>
            <ac:cxnSpMk id="13" creationId="{51C01812-3243-BD30-8173-584278E72366}"/>
          </ac:cxnSpMkLst>
        </pc:cxnChg>
        <pc:cxnChg chg="add del mod">
          <ac:chgData name="ZIXUAN ZHANG" userId="f7817282-58d6-48d4-b1c7-6dd5779d146e" providerId="ADAL" clId="{A570C903-6E54-4925-B757-6E3CD89495CB}" dt="2024-10-01T06:39:43.914" v="22209" actId="478"/>
          <ac:cxnSpMkLst>
            <pc:docMk/>
            <pc:sldMk cId="4189140774" sldId="479"/>
            <ac:cxnSpMk id="20" creationId="{AEF5D4E1-DE75-9558-A847-9E0BFB65A0DF}"/>
          </ac:cxnSpMkLst>
        </pc:cxnChg>
        <pc:cxnChg chg="add del mod">
          <ac:chgData name="ZIXUAN ZHANG" userId="f7817282-58d6-48d4-b1c7-6dd5779d146e" providerId="ADAL" clId="{A570C903-6E54-4925-B757-6E3CD89495CB}" dt="2024-10-20T23:37:42.498" v="29151" actId="478"/>
          <ac:cxnSpMkLst>
            <pc:docMk/>
            <pc:sldMk cId="4189140774" sldId="479"/>
            <ac:cxnSpMk id="28" creationId="{37902F20-62CB-E910-776D-FE0F07C2F156}"/>
          </ac:cxnSpMkLst>
        </pc:cxnChg>
        <pc:cxnChg chg="add mod">
          <ac:chgData name="ZIXUAN ZHANG" userId="f7817282-58d6-48d4-b1c7-6dd5779d146e" providerId="ADAL" clId="{A570C903-6E54-4925-B757-6E3CD89495CB}" dt="2024-10-01T06:43:11.156" v="22230" actId="14100"/>
          <ac:cxnSpMkLst>
            <pc:docMk/>
            <pc:sldMk cId="4189140774" sldId="479"/>
            <ac:cxnSpMk id="30" creationId="{2EC6BE96-8CF8-431E-5772-E134F0741B90}"/>
          </ac:cxnSpMkLst>
        </pc:cxnChg>
        <pc:cxnChg chg="add mod">
          <ac:chgData name="ZIXUAN ZHANG" userId="f7817282-58d6-48d4-b1c7-6dd5779d146e" providerId="ADAL" clId="{A570C903-6E54-4925-B757-6E3CD89495CB}" dt="2024-10-21T04:21:58.477" v="29480" actId="208"/>
          <ac:cxnSpMkLst>
            <pc:docMk/>
            <pc:sldMk cId="4189140774" sldId="479"/>
            <ac:cxnSpMk id="45" creationId="{93CBC79D-BE73-7D30-40EF-4C12110AF48B}"/>
          </ac:cxnSpMkLst>
        </pc:cxnChg>
      </pc:sldChg>
      <pc:sldChg chg="add del">
        <pc:chgData name="ZIXUAN ZHANG" userId="f7817282-58d6-48d4-b1c7-6dd5779d146e" providerId="ADAL" clId="{A570C903-6E54-4925-B757-6E3CD89495CB}" dt="2024-10-01T06:09:43.915" v="21754" actId="47"/>
        <pc:sldMkLst>
          <pc:docMk/>
          <pc:sldMk cId="2202018856" sldId="480"/>
        </pc:sldMkLst>
      </pc:sldChg>
      <pc:sldChg chg="addSp delSp modSp add mod ord delAnim modAnim modNotesTx">
        <pc:chgData name="ZIXUAN ZHANG" userId="f7817282-58d6-48d4-b1c7-6dd5779d146e" providerId="ADAL" clId="{A570C903-6E54-4925-B757-6E3CD89495CB}" dt="2024-10-25T02:55:53.485" v="38559" actId="14100"/>
        <pc:sldMkLst>
          <pc:docMk/>
          <pc:sldMk cId="4062736129" sldId="480"/>
        </pc:sldMkLst>
        <pc:spChg chg="del mod">
          <ac:chgData name="ZIXUAN ZHANG" userId="f7817282-58d6-48d4-b1c7-6dd5779d146e" providerId="ADAL" clId="{A570C903-6E54-4925-B757-6E3CD89495CB}" dt="2024-10-01T07:34:27.224" v="22784" actId="478"/>
          <ac:spMkLst>
            <pc:docMk/>
            <pc:sldMk cId="4062736129" sldId="480"/>
            <ac:spMk id="2" creationId="{00000000-0000-0000-0000-000000000000}"/>
          </ac:spMkLst>
        </pc:spChg>
        <pc:spChg chg="add del mod">
          <ac:chgData name="ZIXUAN ZHANG" userId="f7817282-58d6-48d4-b1c7-6dd5779d146e" providerId="ADAL" clId="{A570C903-6E54-4925-B757-6E3CD89495CB}" dt="2024-10-21T07:30:15.244" v="29518" actId="21"/>
          <ac:spMkLst>
            <pc:docMk/>
            <pc:sldMk cId="4062736129" sldId="480"/>
            <ac:spMk id="2" creationId="{07A2C036-A1F4-BF61-ADB8-6DBFF11CCEDC}"/>
          </ac:spMkLst>
        </pc:spChg>
        <pc:spChg chg="add del mod">
          <ac:chgData name="ZIXUAN ZHANG" userId="f7817282-58d6-48d4-b1c7-6dd5779d146e" providerId="ADAL" clId="{A570C903-6E54-4925-B757-6E3CD89495CB}" dt="2024-10-08T00:30:33.017" v="23565" actId="478"/>
          <ac:spMkLst>
            <pc:docMk/>
            <pc:sldMk cId="4062736129" sldId="480"/>
            <ac:spMk id="2" creationId="{F6D22977-3266-7B2F-AAA1-46A41A92F804}"/>
          </ac:spMkLst>
        </pc:spChg>
        <pc:spChg chg="add mod">
          <ac:chgData name="ZIXUAN ZHANG" userId="f7817282-58d6-48d4-b1c7-6dd5779d146e" providerId="ADAL" clId="{A570C903-6E54-4925-B757-6E3CD89495CB}" dt="2024-10-25T02:55:53.485" v="38559" actId="14100"/>
          <ac:spMkLst>
            <pc:docMk/>
            <pc:sldMk cId="4062736129" sldId="480"/>
            <ac:spMk id="3" creationId="{0B590614-8AC4-9AEB-E4CA-199F9DE5F619}"/>
          </ac:spMkLst>
        </pc:spChg>
        <pc:spChg chg="mod">
          <ac:chgData name="ZIXUAN ZHANG" userId="f7817282-58d6-48d4-b1c7-6dd5779d146e" providerId="ADAL" clId="{A570C903-6E54-4925-B757-6E3CD89495CB}" dt="2024-10-24T06:51:35.085" v="37824" actId="20577"/>
          <ac:spMkLst>
            <pc:docMk/>
            <pc:sldMk cId="4062736129" sldId="480"/>
            <ac:spMk id="4" creationId="{00000000-0000-0000-0000-000000000000}"/>
          </ac:spMkLst>
        </pc:spChg>
        <pc:spChg chg="add del mod">
          <ac:chgData name="ZIXUAN ZHANG" userId="f7817282-58d6-48d4-b1c7-6dd5779d146e" providerId="ADAL" clId="{A570C903-6E54-4925-B757-6E3CD89495CB}" dt="2024-10-08T00:30:30.357" v="23564" actId="478"/>
          <ac:spMkLst>
            <pc:docMk/>
            <pc:sldMk cId="4062736129" sldId="480"/>
            <ac:spMk id="5" creationId="{84302E81-2D9C-D0F9-C957-11D3FAF7FF76}"/>
          </ac:spMkLst>
        </pc:spChg>
        <pc:spChg chg="add del mod">
          <ac:chgData name="ZIXUAN ZHANG" userId="f7817282-58d6-48d4-b1c7-6dd5779d146e" providerId="ADAL" clId="{A570C903-6E54-4925-B757-6E3CD89495CB}" dt="2024-10-24T05:47:54.244" v="36827" actId="478"/>
          <ac:spMkLst>
            <pc:docMk/>
            <pc:sldMk cId="4062736129" sldId="480"/>
            <ac:spMk id="6" creationId="{948695D9-AF46-122C-CEB3-6274D3DF9BE9}"/>
          </ac:spMkLst>
        </pc:spChg>
        <pc:spChg chg="add mod">
          <ac:chgData name="ZIXUAN ZHANG" userId="f7817282-58d6-48d4-b1c7-6dd5779d146e" providerId="ADAL" clId="{A570C903-6E54-4925-B757-6E3CD89495CB}" dt="2024-10-24T06:11:28.962" v="36985" actId="693"/>
          <ac:spMkLst>
            <pc:docMk/>
            <pc:sldMk cId="4062736129" sldId="480"/>
            <ac:spMk id="9" creationId="{9984E07E-11DF-5AF7-1E11-A1D7995D626C}"/>
          </ac:spMkLst>
        </pc:spChg>
        <pc:spChg chg="add mod">
          <ac:chgData name="ZIXUAN ZHANG" userId="f7817282-58d6-48d4-b1c7-6dd5779d146e" providerId="ADAL" clId="{A570C903-6E54-4925-B757-6E3CD89495CB}" dt="2024-10-24T06:11:37.811" v="36989" actId="14100"/>
          <ac:spMkLst>
            <pc:docMk/>
            <pc:sldMk cId="4062736129" sldId="480"/>
            <ac:spMk id="10" creationId="{F9A313F0-6529-1A9E-605E-B592DBF025BE}"/>
          </ac:spMkLst>
        </pc:spChg>
        <pc:spChg chg="del">
          <ac:chgData name="ZIXUAN ZHANG" userId="f7817282-58d6-48d4-b1c7-6dd5779d146e" providerId="ADAL" clId="{A570C903-6E54-4925-B757-6E3CD89495CB}" dt="2024-10-01T07:05:31.473" v="22311" actId="478"/>
          <ac:spMkLst>
            <pc:docMk/>
            <pc:sldMk cId="4062736129" sldId="480"/>
            <ac:spMk id="11" creationId="{60BE44A4-3174-0CD8-3851-5F211AA5E5B4}"/>
          </ac:spMkLst>
        </pc:spChg>
        <pc:spChg chg="add del mod">
          <ac:chgData name="ZIXUAN ZHANG" userId="f7817282-58d6-48d4-b1c7-6dd5779d146e" providerId="ADAL" clId="{A570C903-6E54-4925-B757-6E3CD89495CB}" dt="2024-10-24T05:47:52.784" v="36826" actId="478"/>
          <ac:spMkLst>
            <pc:docMk/>
            <pc:sldMk cId="4062736129" sldId="480"/>
            <ac:spMk id="11" creationId="{98710FB9-A726-F63F-CE75-F998C2D059E9}"/>
          </ac:spMkLst>
        </pc:spChg>
        <pc:spChg chg="del">
          <ac:chgData name="ZIXUAN ZHANG" userId="f7817282-58d6-48d4-b1c7-6dd5779d146e" providerId="ADAL" clId="{A570C903-6E54-4925-B757-6E3CD89495CB}" dt="2024-10-01T07:05:26.774" v="22307" actId="478"/>
          <ac:spMkLst>
            <pc:docMk/>
            <pc:sldMk cId="4062736129" sldId="480"/>
            <ac:spMk id="12" creationId="{C69F3E1C-7A41-6CFC-A668-71DEEB2AD40C}"/>
          </ac:spMkLst>
        </pc:spChg>
        <pc:spChg chg="del">
          <ac:chgData name="ZIXUAN ZHANG" userId="f7817282-58d6-48d4-b1c7-6dd5779d146e" providerId="ADAL" clId="{A570C903-6E54-4925-B757-6E3CD89495CB}" dt="2024-10-01T07:05:33.626" v="22313" actId="478"/>
          <ac:spMkLst>
            <pc:docMk/>
            <pc:sldMk cId="4062736129" sldId="480"/>
            <ac:spMk id="15" creationId="{6CB36DEA-76F3-80C9-01F8-2B121380092D}"/>
          </ac:spMkLst>
        </pc:spChg>
        <pc:spChg chg="add del mod">
          <ac:chgData name="ZIXUAN ZHANG" userId="f7817282-58d6-48d4-b1c7-6dd5779d146e" providerId="ADAL" clId="{A570C903-6E54-4925-B757-6E3CD89495CB}" dt="2024-10-24T05:47:52.784" v="36826" actId="478"/>
          <ac:spMkLst>
            <pc:docMk/>
            <pc:sldMk cId="4062736129" sldId="480"/>
            <ac:spMk id="15" creationId="{78156146-E824-6719-442F-A21884851813}"/>
          </ac:spMkLst>
        </pc:spChg>
        <pc:spChg chg="add del mod">
          <ac:chgData name="ZIXUAN ZHANG" userId="f7817282-58d6-48d4-b1c7-6dd5779d146e" providerId="ADAL" clId="{A570C903-6E54-4925-B757-6E3CD89495CB}" dt="2024-10-01T07:34:29.607" v="22785" actId="478"/>
          <ac:spMkLst>
            <pc:docMk/>
            <pc:sldMk cId="4062736129" sldId="480"/>
            <ac:spMk id="16" creationId="{1EBEF9BC-308B-6B72-DDA9-180605A47340}"/>
          </ac:spMkLst>
        </pc:spChg>
        <pc:spChg chg="add mod">
          <ac:chgData name="ZIXUAN ZHANG" userId="f7817282-58d6-48d4-b1c7-6dd5779d146e" providerId="ADAL" clId="{A570C903-6E54-4925-B757-6E3CD89495CB}" dt="2024-10-25T02:49:35.128" v="38556" actId="1076"/>
          <ac:spMkLst>
            <pc:docMk/>
            <pc:sldMk cId="4062736129" sldId="480"/>
            <ac:spMk id="16" creationId="{956EE0A6-53B3-9760-4416-C7338CE6C4FA}"/>
          </ac:spMkLst>
        </pc:spChg>
        <pc:spChg chg="add mod">
          <ac:chgData name="ZIXUAN ZHANG" userId="f7817282-58d6-48d4-b1c7-6dd5779d146e" providerId="ADAL" clId="{A570C903-6E54-4925-B757-6E3CD89495CB}" dt="2024-10-24T05:30:06.890" v="36812" actId="20577"/>
          <ac:spMkLst>
            <pc:docMk/>
            <pc:sldMk cId="4062736129" sldId="480"/>
            <ac:spMk id="17" creationId="{BD2D6D55-5F73-3BE1-426B-B824AF61B2FC}"/>
          </ac:spMkLst>
        </pc:spChg>
        <pc:spChg chg="del">
          <ac:chgData name="ZIXUAN ZHANG" userId="f7817282-58d6-48d4-b1c7-6dd5779d146e" providerId="ADAL" clId="{A570C903-6E54-4925-B757-6E3CD89495CB}" dt="2024-10-01T07:05:37.530" v="22316" actId="478"/>
          <ac:spMkLst>
            <pc:docMk/>
            <pc:sldMk cId="4062736129" sldId="480"/>
            <ac:spMk id="19" creationId="{0C474425-01F0-0508-6295-D3AE75B7D85B}"/>
          </ac:spMkLst>
        </pc:spChg>
        <pc:spChg chg="del">
          <ac:chgData name="ZIXUAN ZHANG" userId="f7817282-58d6-48d4-b1c7-6dd5779d146e" providerId="ADAL" clId="{A570C903-6E54-4925-B757-6E3CD89495CB}" dt="2024-10-01T07:05:40.306" v="22319" actId="478"/>
          <ac:spMkLst>
            <pc:docMk/>
            <pc:sldMk cId="4062736129" sldId="480"/>
            <ac:spMk id="20" creationId="{6F423552-C262-ACE7-1A7A-FF279BBF91DD}"/>
          </ac:spMkLst>
        </pc:spChg>
        <pc:spChg chg="add mod">
          <ac:chgData name="ZIXUAN ZHANG" userId="f7817282-58d6-48d4-b1c7-6dd5779d146e" providerId="ADAL" clId="{A570C903-6E54-4925-B757-6E3CD89495CB}" dt="2024-10-24T06:16:20.614" v="37277" actId="20577"/>
          <ac:spMkLst>
            <pc:docMk/>
            <pc:sldMk cId="4062736129" sldId="480"/>
            <ac:spMk id="21" creationId="{0ABB437B-C915-7364-B308-87DD114299C6}"/>
          </ac:spMkLst>
        </pc:spChg>
        <pc:spChg chg="del">
          <ac:chgData name="ZIXUAN ZHANG" userId="f7817282-58d6-48d4-b1c7-6dd5779d146e" providerId="ADAL" clId="{A570C903-6E54-4925-B757-6E3CD89495CB}" dt="2024-10-01T07:05:36.317" v="22314" actId="478"/>
          <ac:spMkLst>
            <pc:docMk/>
            <pc:sldMk cId="4062736129" sldId="480"/>
            <ac:spMk id="21" creationId="{D109ACD3-B09A-75B2-A24C-6CDD458F4FC8}"/>
          </ac:spMkLst>
        </pc:spChg>
        <pc:spChg chg="del">
          <ac:chgData name="ZIXUAN ZHANG" userId="f7817282-58d6-48d4-b1c7-6dd5779d146e" providerId="ADAL" clId="{A570C903-6E54-4925-B757-6E3CD89495CB}" dt="2024-10-01T07:05:39.843" v="22318" actId="478"/>
          <ac:spMkLst>
            <pc:docMk/>
            <pc:sldMk cId="4062736129" sldId="480"/>
            <ac:spMk id="22" creationId="{4211EA77-83B5-B2D9-0324-B6227C14C40B}"/>
          </ac:spMkLst>
        </pc:spChg>
        <pc:spChg chg="del mod">
          <ac:chgData name="ZIXUAN ZHANG" userId="f7817282-58d6-48d4-b1c7-6dd5779d146e" providerId="ADAL" clId="{A570C903-6E54-4925-B757-6E3CD89495CB}" dt="2024-10-01T07:05:38.854" v="22317" actId="478"/>
          <ac:spMkLst>
            <pc:docMk/>
            <pc:sldMk cId="4062736129" sldId="480"/>
            <ac:spMk id="23" creationId="{DBF75E5D-01DE-F6AE-6C16-5B38B2B6BC7A}"/>
          </ac:spMkLst>
        </pc:spChg>
        <pc:picChg chg="add del mod">
          <ac:chgData name="ZIXUAN ZHANG" userId="f7817282-58d6-48d4-b1c7-6dd5779d146e" providerId="ADAL" clId="{A570C903-6E54-4925-B757-6E3CD89495CB}" dt="2024-10-24T05:47:49.769" v="36825" actId="478"/>
          <ac:picMkLst>
            <pc:docMk/>
            <pc:sldMk cId="4062736129" sldId="480"/>
            <ac:picMk id="2" creationId="{2566C679-1BCE-CF50-048A-4AF9E6296878}"/>
          </ac:picMkLst>
        </pc:picChg>
        <pc:picChg chg="add del mod">
          <ac:chgData name="ZIXUAN ZHANG" userId="f7817282-58d6-48d4-b1c7-6dd5779d146e" providerId="ADAL" clId="{A570C903-6E54-4925-B757-6E3CD89495CB}" dt="2024-10-21T07:32:14.778" v="29644" actId="478"/>
          <ac:picMkLst>
            <pc:docMk/>
            <pc:sldMk cId="4062736129" sldId="480"/>
            <ac:picMk id="3" creationId="{E67AD56A-3213-BD2F-AC8C-DD194A286A01}"/>
          </ac:picMkLst>
        </pc:picChg>
        <pc:picChg chg="del">
          <ac:chgData name="ZIXUAN ZHANG" userId="f7817282-58d6-48d4-b1c7-6dd5779d146e" providerId="ADAL" clId="{A570C903-6E54-4925-B757-6E3CD89495CB}" dt="2024-10-01T07:05:30.505" v="22310" actId="478"/>
          <ac:picMkLst>
            <pc:docMk/>
            <pc:sldMk cId="4062736129" sldId="480"/>
            <ac:picMk id="5" creationId="{E14ADA22-6B50-F68B-7F5D-2EA567D35D7D}"/>
          </ac:picMkLst>
        </pc:picChg>
        <pc:picChg chg="add del mod">
          <ac:chgData name="ZIXUAN ZHANG" userId="f7817282-58d6-48d4-b1c7-6dd5779d146e" providerId="ADAL" clId="{A570C903-6E54-4925-B757-6E3CD89495CB}" dt="2024-10-01T07:29:08.657" v="22596" actId="478"/>
          <ac:picMkLst>
            <pc:docMk/>
            <pc:sldMk cId="4062736129" sldId="480"/>
            <ac:picMk id="6" creationId="{2BBEEAD1-22D8-322F-ADE3-51AB0F12271D}"/>
          </ac:picMkLst>
        </pc:picChg>
        <pc:picChg chg="del">
          <ac:chgData name="ZIXUAN ZHANG" userId="f7817282-58d6-48d4-b1c7-6dd5779d146e" providerId="ADAL" clId="{A570C903-6E54-4925-B757-6E3CD89495CB}" dt="2024-10-01T07:05:28.997" v="22308" actId="478"/>
          <ac:picMkLst>
            <pc:docMk/>
            <pc:sldMk cId="4062736129" sldId="480"/>
            <ac:picMk id="7" creationId="{248406E8-ADA0-5C2F-3CBB-DA1845C207B7}"/>
          </ac:picMkLst>
        </pc:picChg>
        <pc:picChg chg="add del mod">
          <ac:chgData name="ZIXUAN ZHANG" userId="f7817282-58d6-48d4-b1c7-6dd5779d146e" providerId="ADAL" clId="{A570C903-6E54-4925-B757-6E3CD89495CB}" dt="2024-10-24T06:00:34.313" v="36941" actId="478"/>
          <ac:picMkLst>
            <pc:docMk/>
            <pc:sldMk cId="4062736129" sldId="480"/>
            <ac:picMk id="7" creationId="{73142609-AA70-589A-AAEE-62A6C53819BE}"/>
          </ac:picMkLst>
        </pc:picChg>
        <pc:picChg chg="add del mod">
          <ac:chgData name="ZIXUAN ZHANG" userId="f7817282-58d6-48d4-b1c7-6dd5779d146e" providerId="ADAL" clId="{A570C903-6E54-4925-B757-6E3CD89495CB}" dt="2024-10-02T00:49:57.862" v="23139" actId="478"/>
          <ac:picMkLst>
            <pc:docMk/>
            <pc:sldMk cId="4062736129" sldId="480"/>
            <ac:picMk id="10" creationId="{196C009C-6AA9-AF32-F6ED-3BD3BD4FF544}"/>
          </ac:picMkLst>
        </pc:picChg>
        <pc:picChg chg="add del mod">
          <ac:chgData name="ZIXUAN ZHANG" userId="f7817282-58d6-48d4-b1c7-6dd5779d146e" providerId="ADAL" clId="{A570C903-6E54-4925-B757-6E3CD89495CB}" dt="2024-10-24T06:05:53.511" v="36944" actId="478"/>
          <ac:picMkLst>
            <pc:docMk/>
            <pc:sldMk cId="4062736129" sldId="480"/>
            <ac:picMk id="1026" creationId="{069BBE70-A853-B3CB-FC64-77AAD27BBF1C}"/>
          </ac:picMkLst>
        </pc:picChg>
        <pc:picChg chg="add mod">
          <ac:chgData name="ZIXUAN ZHANG" userId="f7817282-58d6-48d4-b1c7-6dd5779d146e" providerId="ADAL" clId="{A570C903-6E54-4925-B757-6E3CD89495CB}" dt="2024-10-24T06:06:16.323" v="36949" actId="1076"/>
          <ac:picMkLst>
            <pc:docMk/>
            <pc:sldMk cId="4062736129" sldId="480"/>
            <ac:picMk id="1028" creationId="{E31DC47E-342B-C327-9068-240448583D0C}"/>
          </ac:picMkLst>
        </pc:picChg>
        <pc:cxnChg chg="add del mod">
          <ac:chgData name="ZIXUAN ZHANG" userId="f7817282-58d6-48d4-b1c7-6dd5779d146e" providerId="ADAL" clId="{A570C903-6E54-4925-B757-6E3CD89495CB}" dt="2024-10-24T05:47:52.784" v="36826" actId="478"/>
          <ac:cxnSpMkLst>
            <pc:docMk/>
            <pc:sldMk cId="4062736129" sldId="480"/>
            <ac:cxnSpMk id="8" creationId="{61AC32EE-F5F8-2C01-BD4E-6988B188821E}"/>
          </ac:cxnSpMkLst>
        </pc:cxnChg>
        <pc:cxnChg chg="del">
          <ac:chgData name="ZIXUAN ZHANG" userId="f7817282-58d6-48d4-b1c7-6dd5779d146e" providerId="ADAL" clId="{A570C903-6E54-4925-B757-6E3CD89495CB}" dt="2024-10-01T07:05:29.852" v="22309" actId="478"/>
          <ac:cxnSpMkLst>
            <pc:docMk/>
            <pc:sldMk cId="4062736129" sldId="480"/>
            <ac:cxnSpMk id="9" creationId="{A25D1B9D-633B-7F1B-91CD-BD8AEFC01ABB}"/>
          </ac:cxnSpMkLst>
        </pc:cxnChg>
        <pc:cxnChg chg="add del mod">
          <ac:chgData name="ZIXUAN ZHANG" userId="f7817282-58d6-48d4-b1c7-6dd5779d146e" providerId="ADAL" clId="{A570C903-6E54-4925-B757-6E3CD89495CB}" dt="2024-10-24T05:47:52.784" v="36826" actId="478"/>
          <ac:cxnSpMkLst>
            <pc:docMk/>
            <pc:sldMk cId="4062736129" sldId="480"/>
            <ac:cxnSpMk id="13" creationId="{EE123C47-0755-10F8-992A-3DB03D97E578}"/>
          </ac:cxnSpMkLst>
        </pc:cxnChg>
        <pc:cxnChg chg="add mod">
          <ac:chgData name="ZIXUAN ZHANG" userId="f7817282-58d6-48d4-b1c7-6dd5779d146e" providerId="ADAL" clId="{A570C903-6E54-4925-B757-6E3CD89495CB}" dt="2024-10-24T06:12:04.321" v="36994" actId="1582"/>
          <ac:cxnSpMkLst>
            <pc:docMk/>
            <pc:sldMk cId="4062736129" sldId="480"/>
            <ac:cxnSpMk id="14" creationId="{BD24A706-5D81-45B2-97E3-E543ED23E922}"/>
          </ac:cxnSpMkLst>
        </pc:cxnChg>
        <pc:cxnChg chg="del mod">
          <ac:chgData name="ZIXUAN ZHANG" userId="f7817282-58d6-48d4-b1c7-6dd5779d146e" providerId="ADAL" clId="{A570C903-6E54-4925-B757-6E3CD89495CB}" dt="2024-10-01T07:05:32.142" v="22312" actId="478"/>
          <ac:cxnSpMkLst>
            <pc:docMk/>
            <pc:sldMk cId="4062736129" sldId="480"/>
            <ac:cxnSpMk id="14" creationId="{D44D116D-7155-E4F2-6D6B-74B4F01077FA}"/>
          </ac:cxnSpMkLst>
        </pc:cxnChg>
        <pc:cxnChg chg="add mod">
          <ac:chgData name="ZIXUAN ZHANG" userId="f7817282-58d6-48d4-b1c7-6dd5779d146e" providerId="ADAL" clId="{A570C903-6E54-4925-B757-6E3CD89495CB}" dt="2024-10-25T02:48:06.593" v="38524" actId="14100"/>
          <ac:cxnSpMkLst>
            <pc:docMk/>
            <pc:sldMk cId="4062736129" sldId="480"/>
            <ac:cxnSpMk id="19" creationId="{95856547-C2EF-1F59-C361-24C3BA6CC18B}"/>
          </ac:cxnSpMkLst>
        </pc:cxnChg>
      </pc:sldChg>
      <pc:sldChg chg="addSp delSp modSp add del mod modNotesTx">
        <pc:chgData name="ZIXUAN ZHANG" userId="f7817282-58d6-48d4-b1c7-6dd5779d146e" providerId="ADAL" clId="{A570C903-6E54-4925-B757-6E3CD89495CB}" dt="2024-11-13T04:55:30.971" v="42448" actId="20577"/>
        <pc:sldMkLst>
          <pc:docMk/>
          <pc:sldMk cId="631004571" sldId="481"/>
        </pc:sldMkLst>
        <pc:spChg chg="add del">
          <ac:chgData name="ZIXUAN ZHANG" userId="f7817282-58d6-48d4-b1c7-6dd5779d146e" providerId="ADAL" clId="{A570C903-6E54-4925-B757-6E3CD89495CB}" dt="2024-10-01T07:58:59.504" v="23099" actId="478"/>
          <ac:spMkLst>
            <pc:docMk/>
            <pc:sldMk cId="631004571" sldId="481"/>
            <ac:spMk id="2" creationId="{1B2CFE6D-CF6B-975B-DB70-6A1B993A9C62}"/>
          </ac:spMkLst>
        </pc:spChg>
        <pc:spChg chg="mod">
          <ac:chgData name="ZIXUAN ZHANG" userId="f7817282-58d6-48d4-b1c7-6dd5779d146e" providerId="ADAL" clId="{A570C903-6E54-4925-B757-6E3CD89495CB}" dt="2024-10-25T02:47:08.786" v="38518" actId="404"/>
          <ac:spMkLst>
            <pc:docMk/>
            <pc:sldMk cId="631004571" sldId="481"/>
            <ac:spMk id="4" creationId="{00000000-0000-0000-0000-000000000000}"/>
          </ac:spMkLst>
        </pc:spChg>
        <pc:spChg chg="add mod">
          <ac:chgData name="ZIXUAN ZHANG" userId="f7817282-58d6-48d4-b1c7-6dd5779d146e" providerId="ADAL" clId="{A570C903-6E54-4925-B757-6E3CD89495CB}" dt="2024-10-22T00:55:26.179" v="30345" actId="14100"/>
          <ac:spMkLst>
            <pc:docMk/>
            <pc:sldMk cId="631004571" sldId="481"/>
            <ac:spMk id="5" creationId="{BF776478-614E-AE5E-AF6C-C101EA714DEF}"/>
          </ac:spMkLst>
        </pc:spChg>
        <pc:spChg chg="add mod">
          <ac:chgData name="ZIXUAN ZHANG" userId="f7817282-58d6-48d4-b1c7-6dd5779d146e" providerId="ADAL" clId="{A570C903-6E54-4925-B757-6E3CD89495CB}" dt="2024-10-02T01:30:44.641" v="23528" actId="1076"/>
          <ac:spMkLst>
            <pc:docMk/>
            <pc:sldMk cId="631004571" sldId="481"/>
            <ac:spMk id="6" creationId="{9741AAA8-1C39-6E3E-FD35-1B0907F6C39C}"/>
          </ac:spMkLst>
        </pc:spChg>
        <pc:spChg chg="add mod">
          <ac:chgData name="ZIXUAN ZHANG" userId="f7817282-58d6-48d4-b1c7-6dd5779d146e" providerId="ADAL" clId="{A570C903-6E54-4925-B757-6E3CD89495CB}" dt="2024-10-21T02:40:25.717" v="29479" actId="1076"/>
          <ac:spMkLst>
            <pc:docMk/>
            <pc:sldMk cId="631004571" sldId="481"/>
            <ac:spMk id="7" creationId="{D82EC05A-DF9C-D0BC-F92B-44C566E18C33}"/>
          </ac:spMkLst>
        </pc:spChg>
        <pc:spChg chg="add mod">
          <ac:chgData name="ZIXUAN ZHANG" userId="f7817282-58d6-48d4-b1c7-6dd5779d146e" providerId="ADAL" clId="{A570C903-6E54-4925-B757-6E3CD89495CB}" dt="2024-11-13T04:55:30.971" v="42448" actId="20577"/>
          <ac:spMkLst>
            <pc:docMk/>
            <pc:sldMk cId="631004571" sldId="481"/>
            <ac:spMk id="8" creationId="{84F33182-988D-B7EE-6EF9-20927E5EAD84}"/>
          </ac:spMkLst>
        </pc:spChg>
        <pc:spChg chg="del">
          <ac:chgData name="ZIXUAN ZHANG" userId="f7817282-58d6-48d4-b1c7-6dd5779d146e" providerId="ADAL" clId="{A570C903-6E54-4925-B757-6E3CD89495CB}" dt="2024-10-01T07:54:18.236" v="22929" actId="478"/>
          <ac:spMkLst>
            <pc:docMk/>
            <pc:sldMk cId="631004571" sldId="481"/>
            <ac:spMk id="22" creationId="{C8255F66-9DC2-FC5E-DD94-FC16B642F9CA}"/>
          </ac:spMkLst>
        </pc:spChg>
        <pc:spChg chg="del">
          <ac:chgData name="ZIXUAN ZHANG" userId="f7817282-58d6-48d4-b1c7-6dd5779d146e" providerId="ADAL" clId="{A570C903-6E54-4925-B757-6E3CD89495CB}" dt="2024-10-01T07:52:33.503" v="22804" actId="478"/>
          <ac:spMkLst>
            <pc:docMk/>
            <pc:sldMk cId="631004571" sldId="481"/>
            <ac:spMk id="26" creationId="{213DD542-E440-4188-A751-5DF16B22C2D3}"/>
          </ac:spMkLst>
        </pc:spChg>
        <pc:spChg chg="del">
          <ac:chgData name="ZIXUAN ZHANG" userId="f7817282-58d6-48d4-b1c7-6dd5779d146e" providerId="ADAL" clId="{A570C903-6E54-4925-B757-6E3CD89495CB}" dt="2024-10-01T07:52:37.485" v="22807" actId="478"/>
          <ac:spMkLst>
            <pc:docMk/>
            <pc:sldMk cId="631004571" sldId="481"/>
            <ac:spMk id="34" creationId="{3CBEC83E-23C4-AE79-8B21-C0823571A896}"/>
          </ac:spMkLst>
        </pc:spChg>
        <pc:spChg chg="del">
          <ac:chgData name="ZIXUAN ZHANG" userId="f7817282-58d6-48d4-b1c7-6dd5779d146e" providerId="ADAL" clId="{A570C903-6E54-4925-B757-6E3CD89495CB}" dt="2024-10-01T07:52:35.088" v="22805" actId="478"/>
          <ac:spMkLst>
            <pc:docMk/>
            <pc:sldMk cId="631004571" sldId="481"/>
            <ac:spMk id="35" creationId="{12CF5935-B558-0A21-B1E2-0DF48FED2211}"/>
          </ac:spMkLst>
        </pc:spChg>
        <pc:spChg chg="mod">
          <ac:chgData name="ZIXUAN ZHANG" userId="f7817282-58d6-48d4-b1c7-6dd5779d146e" providerId="ADAL" clId="{A570C903-6E54-4925-B757-6E3CD89495CB}" dt="2024-10-24T04:42:19.576" v="36786" actId="20577"/>
          <ac:spMkLst>
            <pc:docMk/>
            <pc:sldMk cId="631004571" sldId="481"/>
            <ac:spMk id="41" creationId="{6A196135-5398-9F1D-F078-78CDD39A8D88}"/>
          </ac:spMkLst>
        </pc:spChg>
        <pc:spChg chg="del">
          <ac:chgData name="ZIXUAN ZHANG" userId="f7817282-58d6-48d4-b1c7-6dd5779d146e" providerId="ADAL" clId="{A570C903-6E54-4925-B757-6E3CD89495CB}" dt="2024-10-01T07:52:39.628" v="22810" actId="478"/>
          <ac:spMkLst>
            <pc:docMk/>
            <pc:sldMk cId="631004571" sldId="481"/>
            <ac:spMk id="43" creationId="{B2622B26-C488-892C-5532-E18B5023DA4E}"/>
          </ac:spMkLst>
        </pc:spChg>
        <pc:graphicFrameChg chg="mod modGraphic">
          <ac:chgData name="ZIXUAN ZHANG" userId="f7817282-58d6-48d4-b1c7-6dd5779d146e" providerId="ADAL" clId="{A570C903-6E54-4925-B757-6E3CD89495CB}" dt="2024-10-25T02:40:46.114" v="38484" actId="20577"/>
          <ac:graphicFrameMkLst>
            <pc:docMk/>
            <pc:sldMk cId="631004571" sldId="481"/>
            <ac:graphicFrameMk id="3" creationId="{95A63623-3324-B249-D805-F8DBEF07C49D}"/>
          </ac:graphicFrameMkLst>
        </pc:graphicFrameChg>
        <pc:picChg chg="add mod">
          <ac:chgData name="ZIXUAN ZHANG" userId="f7817282-58d6-48d4-b1c7-6dd5779d146e" providerId="ADAL" clId="{A570C903-6E54-4925-B757-6E3CD89495CB}" dt="2024-10-02T01:30:44.641" v="23528" actId="1076"/>
          <ac:picMkLst>
            <pc:docMk/>
            <pc:sldMk cId="631004571" sldId="481"/>
            <ac:picMk id="2" creationId="{257E2934-7857-7B04-97B0-929351876538}"/>
          </ac:picMkLst>
        </pc:picChg>
        <pc:picChg chg="del">
          <ac:chgData name="ZIXUAN ZHANG" userId="f7817282-58d6-48d4-b1c7-6dd5779d146e" providerId="ADAL" clId="{A570C903-6E54-4925-B757-6E3CD89495CB}" dt="2024-10-01T07:52:31.988" v="22802" actId="478"/>
          <ac:picMkLst>
            <pc:docMk/>
            <pc:sldMk cId="631004571" sldId="481"/>
            <ac:picMk id="24" creationId="{29749F0B-B5A6-0598-2483-9922A024FB40}"/>
          </ac:picMkLst>
        </pc:picChg>
        <pc:picChg chg="del">
          <ac:chgData name="ZIXUAN ZHANG" userId="f7817282-58d6-48d4-b1c7-6dd5779d146e" providerId="ADAL" clId="{A570C903-6E54-4925-B757-6E3CD89495CB}" dt="2024-10-01T07:52:38.097" v="22808" actId="478"/>
          <ac:picMkLst>
            <pc:docMk/>
            <pc:sldMk cId="631004571" sldId="481"/>
            <ac:picMk id="42" creationId="{A974EBB0-517B-476A-5349-BE6EB49A49E5}"/>
          </ac:picMkLst>
        </pc:picChg>
        <pc:cxnChg chg="del">
          <ac:chgData name="ZIXUAN ZHANG" userId="f7817282-58d6-48d4-b1c7-6dd5779d146e" providerId="ADAL" clId="{A570C903-6E54-4925-B757-6E3CD89495CB}" dt="2024-10-01T07:52:32.824" v="22803" actId="478"/>
          <ac:cxnSpMkLst>
            <pc:docMk/>
            <pc:sldMk cId="631004571" sldId="481"/>
            <ac:cxnSpMk id="28" creationId="{37902F20-62CB-E910-776D-FE0F07C2F156}"/>
          </ac:cxnSpMkLst>
        </pc:cxnChg>
        <pc:cxnChg chg="del">
          <ac:chgData name="ZIXUAN ZHANG" userId="f7817282-58d6-48d4-b1c7-6dd5779d146e" providerId="ADAL" clId="{A570C903-6E54-4925-B757-6E3CD89495CB}" dt="2024-10-01T07:52:36.127" v="22806" actId="478"/>
          <ac:cxnSpMkLst>
            <pc:docMk/>
            <pc:sldMk cId="631004571" sldId="481"/>
            <ac:cxnSpMk id="30" creationId="{2EC6BE96-8CF8-431E-5772-E134F0741B90}"/>
          </ac:cxnSpMkLst>
        </pc:cxnChg>
        <pc:cxnChg chg="del">
          <ac:chgData name="ZIXUAN ZHANG" userId="f7817282-58d6-48d4-b1c7-6dd5779d146e" providerId="ADAL" clId="{A570C903-6E54-4925-B757-6E3CD89495CB}" dt="2024-10-01T07:52:39.050" v="22809" actId="478"/>
          <ac:cxnSpMkLst>
            <pc:docMk/>
            <pc:sldMk cId="631004571" sldId="481"/>
            <ac:cxnSpMk id="45" creationId="{93CBC79D-BE73-7D30-40EF-4C12110AF48B}"/>
          </ac:cxnSpMkLst>
        </pc:cxnChg>
      </pc:sldChg>
      <pc:sldChg chg="addSp delSp modSp add mod modNotesTx">
        <pc:chgData name="ZIXUAN ZHANG" userId="f7817282-58d6-48d4-b1c7-6dd5779d146e" providerId="ADAL" clId="{A570C903-6E54-4925-B757-6E3CD89495CB}" dt="2024-10-23T01:55:23.155" v="33398" actId="20577"/>
        <pc:sldMkLst>
          <pc:docMk/>
          <pc:sldMk cId="2491871059" sldId="482"/>
        </pc:sldMkLst>
        <pc:spChg chg="mod">
          <ac:chgData name="ZIXUAN ZHANG" userId="f7817282-58d6-48d4-b1c7-6dd5779d146e" providerId="ADAL" clId="{A570C903-6E54-4925-B757-6E3CD89495CB}" dt="2024-10-23T01:33:42.595" v="32587" actId="20577"/>
          <ac:spMkLst>
            <pc:docMk/>
            <pc:sldMk cId="2491871059" sldId="482"/>
            <ac:spMk id="4" creationId="{FB8BE956-E49B-A45D-E165-01F8E01E8655}"/>
          </ac:spMkLst>
        </pc:spChg>
        <pc:spChg chg="del">
          <ac:chgData name="ZIXUAN ZHANG" userId="f7817282-58d6-48d4-b1c7-6dd5779d146e" providerId="ADAL" clId="{A570C903-6E54-4925-B757-6E3CD89495CB}" dt="2024-10-21T02:18:20.816" v="29358" actId="478"/>
          <ac:spMkLst>
            <pc:docMk/>
            <pc:sldMk cId="2491871059" sldId="482"/>
            <ac:spMk id="6" creationId="{7BB09F7D-C7DE-13DA-E16C-4D54E86C6E34}"/>
          </ac:spMkLst>
        </pc:spChg>
        <pc:spChg chg="add mod">
          <ac:chgData name="ZIXUAN ZHANG" userId="f7817282-58d6-48d4-b1c7-6dd5779d146e" providerId="ADAL" clId="{A570C903-6E54-4925-B757-6E3CD89495CB}" dt="2024-10-21T02:18:42.172" v="29371" actId="1076"/>
          <ac:spMkLst>
            <pc:docMk/>
            <pc:sldMk cId="2491871059" sldId="482"/>
            <ac:spMk id="8" creationId="{54063EB4-91F5-3524-4A12-3520A8699AA4}"/>
          </ac:spMkLst>
        </pc:spChg>
        <pc:spChg chg="del">
          <ac:chgData name="ZIXUAN ZHANG" userId="f7817282-58d6-48d4-b1c7-6dd5779d146e" providerId="ADAL" clId="{A570C903-6E54-4925-B757-6E3CD89495CB}" dt="2024-10-21T02:18:19.161" v="29357" actId="478"/>
          <ac:spMkLst>
            <pc:docMk/>
            <pc:sldMk cId="2491871059" sldId="482"/>
            <ac:spMk id="9" creationId="{464F8DF6-664D-3B73-013D-D10613911314}"/>
          </ac:spMkLst>
        </pc:spChg>
        <pc:spChg chg="del">
          <ac:chgData name="ZIXUAN ZHANG" userId="f7817282-58d6-48d4-b1c7-6dd5779d146e" providerId="ADAL" clId="{A570C903-6E54-4925-B757-6E3CD89495CB}" dt="2024-10-21T02:18:01.587" v="29354" actId="478"/>
          <ac:spMkLst>
            <pc:docMk/>
            <pc:sldMk cId="2491871059" sldId="482"/>
            <ac:spMk id="11" creationId="{4ABCE471-988C-52B7-CFC1-75F384279C53}"/>
          </ac:spMkLst>
        </pc:spChg>
        <pc:spChg chg="del">
          <ac:chgData name="ZIXUAN ZHANG" userId="f7817282-58d6-48d4-b1c7-6dd5779d146e" providerId="ADAL" clId="{A570C903-6E54-4925-B757-6E3CD89495CB}" dt="2024-10-21T02:17:59.570" v="29353" actId="478"/>
          <ac:spMkLst>
            <pc:docMk/>
            <pc:sldMk cId="2491871059" sldId="482"/>
            <ac:spMk id="12" creationId="{C01E4B2A-5864-AF22-9CEC-A391338EB442}"/>
          </ac:spMkLst>
        </pc:spChg>
        <pc:spChg chg="del">
          <ac:chgData name="ZIXUAN ZHANG" userId="f7817282-58d6-48d4-b1c7-6dd5779d146e" providerId="ADAL" clId="{A570C903-6E54-4925-B757-6E3CD89495CB}" dt="2024-10-21T02:17:57.969" v="29352" actId="478"/>
          <ac:spMkLst>
            <pc:docMk/>
            <pc:sldMk cId="2491871059" sldId="482"/>
            <ac:spMk id="13" creationId="{EB2DC79F-7508-5443-584C-3A7EE3BBBA16}"/>
          </ac:spMkLst>
        </pc:spChg>
        <pc:spChg chg="add mod">
          <ac:chgData name="ZIXUAN ZHANG" userId="f7817282-58d6-48d4-b1c7-6dd5779d146e" providerId="ADAL" clId="{A570C903-6E54-4925-B757-6E3CD89495CB}" dt="2024-10-21T02:19:08.779" v="29375" actId="693"/>
          <ac:spMkLst>
            <pc:docMk/>
            <pc:sldMk cId="2491871059" sldId="482"/>
            <ac:spMk id="14" creationId="{4E6792EA-1245-DD28-68F3-E82412993289}"/>
          </ac:spMkLst>
        </pc:spChg>
        <pc:spChg chg="add mod">
          <ac:chgData name="ZIXUAN ZHANG" userId="f7817282-58d6-48d4-b1c7-6dd5779d146e" providerId="ADAL" clId="{A570C903-6E54-4925-B757-6E3CD89495CB}" dt="2024-10-21T02:19:20.984" v="29378" actId="1076"/>
          <ac:spMkLst>
            <pc:docMk/>
            <pc:sldMk cId="2491871059" sldId="482"/>
            <ac:spMk id="15" creationId="{9723E4C8-8184-06B0-EEDC-F426DA6AC951}"/>
          </ac:spMkLst>
        </pc:spChg>
        <pc:spChg chg="add mod">
          <ac:chgData name="ZIXUAN ZHANG" userId="f7817282-58d6-48d4-b1c7-6dd5779d146e" providerId="ADAL" clId="{A570C903-6E54-4925-B757-6E3CD89495CB}" dt="2024-10-21T02:20:30.453" v="29411" actId="1076"/>
          <ac:spMkLst>
            <pc:docMk/>
            <pc:sldMk cId="2491871059" sldId="482"/>
            <ac:spMk id="21" creationId="{D1B8E0CB-7661-C690-2B98-7A0192C9EF7D}"/>
          </ac:spMkLst>
        </pc:spChg>
        <pc:spChg chg="del">
          <ac:chgData name="ZIXUAN ZHANG" userId="f7817282-58d6-48d4-b1c7-6dd5779d146e" providerId="ADAL" clId="{A570C903-6E54-4925-B757-6E3CD89495CB}" dt="2024-10-20T23:43:34.370" v="29182" actId="478"/>
          <ac:spMkLst>
            <pc:docMk/>
            <pc:sldMk cId="2491871059" sldId="482"/>
            <ac:spMk id="22" creationId="{D0C61454-D515-40E6-0AEB-A3FC8EF56F6D}"/>
          </ac:spMkLst>
        </pc:spChg>
        <pc:spChg chg="add mod">
          <ac:chgData name="ZIXUAN ZHANG" userId="f7817282-58d6-48d4-b1c7-6dd5779d146e" providerId="ADAL" clId="{A570C903-6E54-4925-B757-6E3CD89495CB}" dt="2024-10-21T02:20:45.990" v="29429" actId="20577"/>
          <ac:spMkLst>
            <pc:docMk/>
            <pc:sldMk cId="2491871059" sldId="482"/>
            <ac:spMk id="23" creationId="{F3F3B170-BF03-0AA2-AB11-616013F903FC}"/>
          </ac:spMkLst>
        </pc:spChg>
        <pc:spChg chg="add mod">
          <ac:chgData name="ZIXUAN ZHANG" userId="f7817282-58d6-48d4-b1c7-6dd5779d146e" providerId="ADAL" clId="{A570C903-6E54-4925-B757-6E3CD89495CB}" dt="2024-10-21T02:22:24.702" v="29451" actId="1076"/>
          <ac:spMkLst>
            <pc:docMk/>
            <pc:sldMk cId="2491871059" sldId="482"/>
            <ac:spMk id="27" creationId="{DD5BEA5D-5295-FBAC-58DA-675FC4585103}"/>
          </ac:spMkLst>
        </pc:spChg>
        <pc:spChg chg="add mod">
          <ac:chgData name="ZIXUAN ZHANG" userId="f7817282-58d6-48d4-b1c7-6dd5779d146e" providerId="ADAL" clId="{A570C903-6E54-4925-B757-6E3CD89495CB}" dt="2024-10-21T02:21:50.127" v="29440" actId="1076"/>
          <ac:spMkLst>
            <pc:docMk/>
            <pc:sldMk cId="2491871059" sldId="482"/>
            <ac:spMk id="28" creationId="{9C87313F-6492-202A-A8EF-38BF49AB43C1}"/>
          </ac:spMkLst>
        </pc:spChg>
        <pc:spChg chg="add mod">
          <ac:chgData name="ZIXUAN ZHANG" userId="f7817282-58d6-48d4-b1c7-6dd5779d146e" providerId="ADAL" clId="{A570C903-6E54-4925-B757-6E3CD89495CB}" dt="2024-10-21T02:21:57.552" v="29442" actId="1076"/>
          <ac:spMkLst>
            <pc:docMk/>
            <pc:sldMk cId="2491871059" sldId="482"/>
            <ac:spMk id="29" creationId="{AD599C5E-8915-8D7A-A32A-B2E4D4D52B1C}"/>
          </ac:spMkLst>
        </pc:spChg>
        <pc:spChg chg="add mod">
          <ac:chgData name="ZIXUAN ZHANG" userId="f7817282-58d6-48d4-b1c7-6dd5779d146e" providerId="ADAL" clId="{A570C903-6E54-4925-B757-6E3CD89495CB}" dt="2024-10-21T02:22:05.366" v="29446" actId="1076"/>
          <ac:spMkLst>
            <pc:docMk/>
            <pc:sldMk cId="2491871059" sldId="482"/>
            <ac:spMk id="30" creationId="{8F9203A4-DF6A-ACD7-79BE-F5F42764A439}"/>
          </ac:spMkLst>
        </pc:spChg>
        <pc:spChg chg="add mod">
          <ac:chgData name="ZIXUAN ZHANG" userId="f7817282-58d6-48d4-b1c7-6dd5779d146e" providerId="ADAL" clId="{A570C903-6E54-4925-B757-6E3CD89495CB}" dt="2024-10-21T02:22:13.578" v="29448" actId="1076"/>
          <ac:spMkLst>
            <pc:docMk/>
            <pc:sldMk cId="2491871059" sldId="482"/>
            <ac:spMk id="31" creationId="{508A39D2-227B-87BA-AAFB-14116CDE1C5D}"/>
          </ac:spMkLst>
        </pc:spChg>
        <pc:spChg chg="add mod">
          <ac:chgData name="ZIXUAN ZHANG" userId="f7817282-58d6-48d4-b1c7-6dd5779d146e" providerId="ADAL" clId="{A570C903-6E54-4925-B757-6E3CD89495CB}" dt="2024-10-21T02:22:18.932" v="29450" actId="1076"/>
          <ac:spMkLst>
            <pc:docMk/>
            <pc:sldMk cId="2491871059" sldId="482"/>
            <ac:spMk id="32" creationId="{762211F6-C7B4-C35A-B2A4-B90D497DD16F}"/>
          </ac:spMkLst>
        </pc:spChg>
        <pc:spChg chg="add mod">
          <ac:chgData name="ZIXUAN ZHANG" userId="f7817282-58d6-48d4-b1c7-6dd5779d146e" providerId="ADAL" clId="{A570C903-6E54-4925-B757-6E3CD89495CB}" dt="2024-10-21T02:22:36.233" v="29463" actId="20577"/>
          <ac:spMkLst>
            <pc:docMk/>
            <pc:sldMk cId="2491871059" sldId="482"/>
            <ac:spMk id="33" creationId="{439DE02C-B486-9510-42D6-B9A0D79C244C}"/>
          </ac:spMkLst>
        </pc:spChg>
        <pc:spChg chg="add mod">
          <ac:chgData name="ZIXUAN ZHANG" userId="f7817282-58d6-48d4-b1c7-6dd5779d146e" providerId="ADAL" clId="{A570C903-6E54-4925-B757-6E3CD89495CB}" dt="2024-10-21T02:32:47.063" v="29478" actId="1076"/>
          <ac:spMkLst>
            <pc:docMk/>
            <pc:sldMk cId="2491871059" sldId="482"/>
            <ac:spMk id="41" creationId="{5D3875DE-FC53-5CE1-A78E-16B5EACF3C26}"/>
          </ac:spMkLst>
        </pc:spChg>
        <pc:graphicFrameChg chg="modGraphic">
          <ac:chgData name="ZIXUAN ZHANG" userId="f7817282-58d6-48d4-b1c7-6dd5779d146e" providerId="ADAL" clId="{A570C903-6E54-4925-B757-6E3CD89495CB}" dt="2024-10-20T23:47:10.029" v="29340" actId="14734"/>
          <ac:graphicFrameMkLst>
            <pc:docMk/>
            <pc:sldMk cId="2491871059" sldId="482"/>
            <ac:graphicFrameMk id="3" creationId="{B4FCE720-EEBC-660B-50BE-E6D3FE522D26}"/>
          </ac:graphicFrameMkLst>
        </pc:graphicFrameChg>
        <pc:picChg chg="mod">
          <ac:chgData name="ZIXUAN ZHANG" userId="f7817282-58d6-48d4-b1c7-6dd5779d146e" providerId="ADAL" clId="{A570C903-6E54-4925-B757-6E3CD89495CB}" dt="2024-10-21T02:20:35.153" v="29414" actId="1076"/>
          <ac:picMkLst>
            <pc:docMk/>
            <pc:sldMk cId="2491871059" sldId="482"/>
            <ac:picMk id="5" creationId="{6ACC690B-0D8E-78AB-5D5F-9FC2761F5F27}"/>
          </ac:picMkLst>
        </pc:picChg>
        <pc:picChg chg="add mod">
          <ac:chgData name="ZIXUAN ZHANG" userId="f7817282-58d6-48d4-b1c7-6dd5779d146e" providerId="ADAL" clId="{A570C903-6E54-4925-B757-6E3CD89495CB}" dt="2024-10-21T02:22:00.673" v="29445" actId="1076"/>
          <ac:picMkLst>
            <pc:docMk/>
            <pc:sldMk cId="2491871059" sldId="482"/>
            <ac:picMk id="24" creationId="{BD387D68-04FA-CA21-F4CB-0F6F18E06D68}"/>
          </ac:picMkLst>
        </pc:picChg>
        <pc:cxnChg chg="del">
          <ac:chgData name="ZIXUAN ZHANG" userId="f7817282-58d6-48d4-b1c7-6dd5779d146e" providerId="ADAL" clId="{A570C903-6E54-4925-B757-6E3CD89495CB}" dt="2024-10-21T02:18:21.720" v="29359" actId="478"/>
          <ac:cxnSpMkLst>
            <pc:docMk/>
            <pc:sldMk cId="2491871059" sldId="482"/>
            <ac:cxnSpMk id="7" creationId="{8B1DE6EF-4F88-5E48-E3FF-8BE97DF70217}"/>
          </ac:cxnSpMkLst>
        </pc:cxnChg>
        <pc:cxnChg chg="mod">
          <ac:chgData name="ZIXUAN ZHANG" userId="f7817282-58d6-48d4-b1c7-6dd5779d146e" providerId="ADAL" clId="{A570C903-6E54-4925-B757-6E3CD89495CB}" dt="2024-10-21T02:18:15.191" v="29356" actId="208"/>
          <ac:cxnSpMkLst>
            <pc:docMk/>
            <pc:sldMk cId="2491871059" sldId="482"/>
            <ac:cxnSpMk id="10" creationId="{B794A851-B2C8-84DC-8CC2-FD105C9EB068}"/>
          </ac:cxnSpMkLst>
        </pc:cxnChg>
        <pc:cxnChg chg="add mod">
          <ac:chgData name="ZIXUAN ZHANG" userId="f7817282-58d6-48d4-b1c7-6dd5779d146e" providerId="ADAL" clId="{A570C903-6E54-4925-B757-6E3CD89495CB}" dt="2024-10-21T02:19:50.468" v="29383" actId="693"/>
          <ac:cxnSpMkLst>
            <pc:docMk/>
            <pc:sldMk cId="2491871059" sldId="482"/>
            <ac:cxnSpMk id="17" creationId="{A7ABC93B-8E41-07BC-A909-95EF4A1EB206}"/>
          </ac:cxnSpMkLst>
        </pc:cxnChg>
        <pc:cxnChg chg="add mod">
          <ac:chgData name="ZIXUAN ZHANG" userId="f7817282-58d6-48d4-b1c7-6dd5779d146e" providerId="ADAL" clId="{A570C903-6E54-4925-B757-6E3CD89495CB}" dt="2024-10-21T02:20:01.720" v="29386" actId="1076"/>
          <ac:cxnSpMkLst>
            <pc:docMk/>
            <pc:sldMk cId="2491871059" sldId="482"/>
            <ac:cxnSpMk id="20" creationId="{C78623B1-81F3-1241-178C-028DF5573405}"/>
          </ac:cxnSpMkLst>
        </pc:cxnChg>
        <pc:cxnChg chg="del mod">
          <ac:chgData name="ZIXUAN ZHANG" userId="f7817282-58d6-48d4-b1c7-6dd5779d146e" providerId="ADAL" clId="{A570C903-6E54-4925-B757-6E3CD89495CB}" dt="2024-10-20T23:43:31.545" v="29181" actId="478"/>
          <ac:cxnSpMkLst>
            <pc:docMk/>
            <pc:sldMk cId="2491871059" sldId="482"/>
            <ac:cxnSpMk id="25" creationId="{9F01AF09-58B7-89A7-0B83-63E1FAEECA77}"/>
          </ac:cxnSpMkLst>
        </pc:cxnChg>
        <pc:cxnChg chg="add mod">
          <ac:chgData name="ZIXUAN ZHANG" userId="f7817282-58d6-48d4-b1c7-6dd5779d146e" providerId="ADAL" clId="{A570C903-6E54-4925-B757-6E3CD89495CB}" dt="2024-10-21T02:21:22.131" v="29435" actId="1076"/>
          <ac:cxnSpMkLst>
            <pc:docMk/>
            <pc:sldMk cId="2491871059" sldId="482"/>
            <ac:cxnSpMk id="26" creationId="{950F0A19-0F83-1BA0-E8EF-96123FF87EA3}"/>
          </ac:cxnSpMkLst>
        </pc:cxnChg>
        <pc:cxnChg chg="add mod">
          <ac:chgData name="ZIXUAN ZHANG" userId="f7817282-58d6-48d4-b1c7-6dd5779d146e" providerId="ADAL" clId="{A570C903-6E54-4925-B757-6E3CD89495CB}" dt="2024-10-21T02:31:54.173" v="29466" actId="14100"/>
          <ac:cxnSpMkLst>
            <pc:docMk/>
            <pc:sldMk cId="2491871059" sldId="482"/>
            <ac:cxnSpMk id="34" creationId="{621132F9-B234-17D4-9207-D2316CFE84D7}"/>
          </ac:cxnSpMkLst>
        </pc:cxnChg>
        <pc:cxnChg chg="add mod">
          <ac:chgData name="ZIXUAN ZHANG" userId="f7817282-58d6-48d4-b1c7-6dd5779d146e" providerId="ADAL" clId="{A570C903-6E54-4925-B757-6E3CD89495CB}" dt="2024-10-21T02:32:07.314" v="29468" actId="1076"/>
          <ac:cxnSpMkLst>
            <pc:docMk/>
            <pc:sldMk cId="2491871059" sldId="482"/>
            <ac:cxnSpMk id="36" creationId="{F2AA6F6B-FC48-6B0E-7AFA-00F5B4A81F43}"/>
          </ac:cxnSpMkLst>
        </pc:cxnChg>
        <pc:cxnChg chg="add mod">
          <ac:chgData name="ZIXUAN ZHANG" userId="f7817282-58d6-48d4-b1c7-6dd5779d146e" providerId="ADAL" clId="{A570C903-6E54-4925-B757-6E3CD89495CB}" dt="2024-10-21T02:32:15.397" v="29470" actId="1076"/>
          <ac:cxnSpMkLst>
            <pc:docMk/>
            <pc:sldMk cId="2491871059" sldId="482"/>
            <ac:cxnSpMk id="37" creationId="{D4DE6CE3-4E23-CCDB-1432-EEF2A8A42C71}"/>
          </ac:cxnSpMkLst>
        </pc:cxnChg>
        <pc:cxnChg chg="add mod">
          <ac:chgData name="ZIXUAN ZHANG" userId="f7817282-58d6-48d4-b1c7-6dd5779d146e" providerId="ADAL" clId="{A570C903-6E54-4925-B757-6E3CD89495CB}" dt="2024-10-21T02:32:20.430" v="29472" actId="1076"/>
          <ac:cxnSpMkLst>
            <pc:docMk/>
            <pc:sldMk cId="2491871059" sldId="482"/>
            <ac:cxnSpMk id="38" creationId="{5973E1AE-04E4-EA3E-2737-E303A1461FA7}"/>
          </ac:cxnSpMkLst>
        </pc:cxnChg>
        <pc:cxnChg chg="add mod">
          <ac:chgData name="ZIXUAN ZHANG" userId="f7817282-58d6-48d4-b1c7-6dd5779d146e" providerId="ADAL" clId="{A570C903-6E54-4925-B757-6E3CD89495CB}" dt="2024-10-21T02:32:26.105" v="29474" actId="1076"/>
          <ac:cxnSpMkLst>
            <pc:docMk/>
            <pc:sldMk cId="2491871059" sldId="482"/>
            <ac:cxnSpMk id="39" creationId="{6504DFBF-2A79-270D-8157-B09A9147AD57}"/>
          </ac:cxnSpMkLst>
        </pc:cxnChg>
        <pc:cxnChg chg="add mod">
          <ac:chgData name="ZIXUAN ZHANG" userId="f7817282-58d6-48d4-b1c7-6dd5779d146e" providerId="ADAL" clId="{A570C903-6E54-4925-B757-6E3CD89495CB}" dt="2024-10-21T02:32:34.857" v="29476" actId="1076"/>
          <ac:cxnSpMkLst>
            <pc:docMk/>
            <pc:sldMk cId="2491871059" sldId="482"/>
            <ac:cxnSpMk id="40" creationId="{A7A76579-86A4-312C-04B9-59C7D7640FA2}"/>
          </ac:cxnSpMkLst>
        </pc:cxnChg>
      </pc:sldChg>
      <pc:sldChg chg="add del">
        <pc:chgData name="ZIXUAN ZHANG" userId="f7817282-58d6-48d4-b1c7-6dd5779d146e" providerId="ADAL" clId="{A570C903-6E54-4925-B757-6E3CD89495CB}" dt="2024-10-20T23:35:17.781" v="29112"/>
        <pc:sldMkLst>
          <pc:docMk/>
          <pc:sldMk cId="3474291619" sldId="482"/>
        </pc:sldMkLst>
      </pc:sldChg>
      <pc:sldChg chg="addSp delSp modSp add mod ord modNotesTx">
        <pc:chgData name="ZIXUAN ZHANG" userId="f7817282-58d6-48d4-b1c7-6dd5779d146e" providerId="ADAL" clId="{A570C903-6E54-4925-B757-6E3CD89495CB}" dt="2024-10-24T05:30:55.890" v="36814" actId="478"/>
        <pc:sldMkLst>
          <pc:docMk/>
          <pc:sldMk cId="717857533" sldId="483"/>
        </pc:sldMkLst>
        <pc:spChg chg="add del mod">
          <ac:chgData name="ZIXUAN ZHANG" userId="f7817282-58d6-48d4-b1c7-6dd5779d146e" providerId="ADAL" clId="{A570C903-6E54-4925-B757-6E3CD89495CB}" dt="2024-10-24T05:30:55.890" v="36814" actId="478"/>
          <ac:spMkLst>
            <pc:docMk/>
            <pc:sldMk cId="717857533" sldId="483"/>
            <ac:spMk id="2" creationId="{07A2C036-A1F4-BF61-ADB8-6DBFF11CCEDC}"/>
          </ac:spMkLst>
        </pc:spChg>
        <pc:spChg chg="mod">
          <ac:chgData name="ZIXUAN ZHANG" userId="f7817282-58d6-48d4-b1c7-6dd5779d146e" providerId="ADAL" clId="{A570C903-6E54-4925-B757-6E3CD89495CB}" dt="2024-10-24T05:30:51.527" v="36813" actId="20577"/>
          <ac:spMkLst>
            <pc:docMk/>
            <pc:sldMk cId="717857533" sldId="483"/>
            <ac:spMk id="4" creationId="{E678EA3E-3BAB-F39D-8476-DEFEEFFD189B}"/>
          </ac:spMkLst>
        </pc:spChg>
      </pc:sldChg>
      <pc:sldChg chg="addSp delSp modSp add mod modNotesTx">
        <pc:chgData name="ZIXUAN ZHANG" userId="f7817282-58d6-48d4-b1c7-6dd5779d146e" providerId="ADAL" clId="{A570C903-6E54-4925-B757-6E3CD89495CB}" dt="2024-10-25T01:51:03.441" v="38380" actId="20577"/>
        <pc:sldMkLst>
          <pc:docMk/>
          <pc:sldMk cId="2990507351" sldId="484"/>
        </pc:sldMkLst>
        <pc:spChg chg="add mod">
          <ac:chgData name="ZIXUAN ZHANG" userId="f7817282-58d6-48d4-b1c7-6dd5779d146e" providerId="ADAL" clId="{A570C903-6E54-4925-B757-6E3CD89495CB}" dt="2024-10-23T01:40:33.773" v="32642" actId="207"/>
          <ac:spMkLst>
            <pc:docMk/>
            <pc:sldMk cId="2990507351" sldId="484"/>
            <ac:spMk id="25" creationId="{AD2F7FC3-F7DD-C3E3-AF29-47A3757EF304}"/>
          </ac:spMkLst>
        </pc:spChg>
        <pc:spChg chg="del">
          <ac:chgData name="ZIXUAN ZHANG" userId="f7817282-58d6-48d4-b1c7-6dd5779d146e" providerId="ADAL" clId="{A570C903-6E54-4925-B757-6E3CD89495CB}" dt="2024-10-23T01:36:44.384" v="32590" actId="478"/>
          <ac:spMkLst>
            <pc:docMk/>
            <pc:sldMk cId="2990507351" sldId="484"/>
            <ac:spMk id="27" creationId="{83FDA1D5-B356-A7F6-2764-FE82688E0E53}"/>
          </ac:spMkLst>
        </pc:spChg>
        <pc:spChg chg="del">
          <ac:chgData name="ZIXUAN ZHANG" userId="f7817282-58d6-48d4-b1c7-6dd5779d146e" providerId="ADAL" clId="{A570C903-6E54-4925-B757-6E3CD89495CB}" dt="2024-10-23T01:36:44.384" v="32590" actId="478"/>
          <ac:spMkLst>
            <pc:docMk/>
            <pc:sldMk cId="2990507351" sldId="484"/>
            <ac:spMk id="28" creationId="{33960546-A710-46B6-5FF6-BB64EB26C43D}"/>
          </ac:spMkLst>
        </pc:spChg>
        <pc:spChg chg="del">
          <ac:chgData name="ZIXUAN ZHANG" userId="f7817282-58d6-48d4-b1c7-6dd5779d146e" providerId="ADAL" clId="{A570C903-6E54-4925-B757-6E3CD89495CB}" dt="2024-10-23T01:36:44.384" v="32590" actId="478"/>
          <ac:spMkLst>
            <pc:docMk/>
            <pc:sldMk cId="2990507351" sldId="484"/>
            <ac:spMk id="29" creationId="{B860358D-4434-F670-EDA9-688C5C00F54B}"/>
          </ac:spMkLst>
        </pc:spChg>
        <pc:spChg chg="del">
          <ac:chgData name="ZIXUAN ZHANG" userId="f7817282-58d6-48d4-b1c7-6dd5779d146e" providerId="ADAL" clId="{A570C903-6E54-4925-B757-6E3CD89495CB}" dt="2024-10-23T01:36:44.384" v="32590" actId="478"/>
          <ac:spMkLst>
            <pc:docMk/>
            <pc:sldMk cId="2990507351" sldId="484"/>
            <ac:spMk id="30" creationId="{7032A8B2-A3B8-D83C-C0F2-52B992EE50AA}"/>
          </ac:spMkLst>
        </pc:spChg>
        <pc:spChg chg="del">
          <ac:chgData name="ZIXUAN ZHANG" userId="f7817282-58d6-48d4-b1c7-6dd5779d146e" providerId="ADAL" clId="{A570C903-6E54-4925-B757-6E3CD89495CB}" dt="2024-10-23T01:36:44.384" v="32590" actId="478"/>
          <ac:spMkLst>
            <pc:docMk/>
            <pc:sldMk cId="2990507351" sldId="484"/>
            <ac:spMk id="31" creationId="{2DD26BD6-1DB0-667B-6E25-B8760213B99F}"/>
          </ac:spMkLst>
        </pc:spChg>
        <pc:spChg chg="del">
          <ac:chgData name="ZIXUAN ZHANG" userId="f7817282-58d6-48d4-b1c7-6dd5779d146e" providerId="ADAL" clId="{A570C903-6E54-4925-B757-6E3CD89495CB}" dt="2024-10-23T01:36:44.384" v="32590" actId="478"/>
          <ac:spMkLst>
            <pc:docMk/>
            <pc:sldMk cId="2990507351" sldId="484"/>
            <ac:spMk id="32" creationId="{4F5481EA-A2B7-5DA5-6FA6-24BF1858290C}"/>
          </ac:spMkLst>
        </pc:spChg>
        <pc:spChg chg="del">
          <ac:chgData name="ZIXUAN ZHANG" userId="f7817282-58d6-48d4-b1c7-6dd5779d146e" providerId="ADAL" clId="{A570C903-6E54-4925-B757-6E3CD89495CB}" dt="2024-10-23T01:36:44.384" v="32590" actId="478"/>
          <ac:spMkLst>
            <pc:docMk/>
            <pc:sldMk cId="2990507351" sldId="484"/>
            <ac:spMk id="33" creationId="{8B0C6ACC-E902-25B1-6774-AA8636B2BA73}"/>
          </ac:spMkLst>
        </pc:spChg>
        <pc:spChg chg="add mod">
          <ac:chgData name="ZIXUAN ZHANG" userId="f7817282-58d6-48d4-b1c7-6dd5779d146e" providerId="ADAL" clId="{A570C903-6E54-4925-B757-6E3CD89495CB}" dt="2024-10-23T01:40:36.781" v="32643" actId="207"/>
          <ac:spMkLst>
            <pc:docMk/>
            <pc:sldMk cId="2990507351" sldId="484"/>
            <ac:spMk id="35" creationId="{FFE80CBD-C24C-09E2-261D-32DB104E8318}"/>
          </ac:spMkLst>
        </pc:spChg>
        <pc:spChg chg="del">
          <ac:chgData name="ZIXUAN ZHANG" userId="f7817282-58d6-48d4-b1c7-6dd5779d146e" providerId="ADAL" clId="{A570C903-6E54-4925-B757-6E3CD89495CB}" dt="2024-10-23T01:36:44.384" v="32590" actId="478"/>
          <ac:spMkLst>
            <pc:docMk/>
            <pc:sldMk cId="2990507351" sldId="484"/>
            <ac:spMk id="41" creationId="{758C1006-3BAB-768A-513E-56A622192888}"/>
          </ac:spMkLst>
        </pc:spChg>
        <pc:spChg chg="add mod">
          <ac:chgData name="ZIXUAN ZHANG" userId="f7817282-58d6-48d4-b1c7-6dd5779d146e" providerId="ADAL" clId="{A570C903-6E54-4925-B757-6E3CD89495CB}" dt="2024-10-23T01:40:16.074" v="32639" actId="1076"/>
          <ac:spMkLst>
            <pc:docMk/>
            <pc:sldMk cId="2990507351" sldId="484"/>
            <ac:spMk id="44" creationId="{6951DAF9-DACB-EF91-FA59-EEF5E645C25F}"/>
          </ac:spMkLst>
        </pc:spChg>
        <pc:spChg chg="add mod">
          <ac:chgData name="ZIXUAN ZHANG" userId="f7817282-58d6-48d4-b1c7-6dd5779d146e" providerId="ADAL" clId="{A570C903-6E54-4925-B757-6E3CD89495CB}" dt="2024-10-23T01:40:23.758" v="32641" actId="1076"/>
          <ac:spMkLst>
            <pc:docMk/>
            <pc:sldMk cId="2990507351" sldId="484"/>
            <ac:spMk id="45" creationId="{918AFE4D-CB10-A32D-4261-019B898D8452}"/>
          </ac:spMkLst>
        </pc:spChg>
        <pc:spChg chg="add mod">
          <ac:chgData name="ZIXUAN ZHANG" userId="f7817282-58d6-48d4-b1c7-6dd5779d146e" providerId="ADAL" clId="{A570C903-6E54-4925-B757-6E3CD89495CB}" dt="2024-10-23T01:41:05.082" v="32651" actId="1076"/>
          <ac:spMkLst>
            <pc:docMk/>
            <pc:sldMk cId="2990507351" sldId="484"/>
            <ac:spMk id="48" creationId="{A4130B2C-5A1B-F1EE-C7BD-F89FB2483D4E}"/>
          </ac:spMkLst>
        </pc:spChg>
        <pc:spChg chg="add mod">
          <ac:chgData name="ZIXUAN ZHANG" userId="f7817282-58d6-48d4-b1c7-6dd5779d146e" providerId="ADAL" clId="{A570C903-6E54-4925-B757-6E3CD89495CB}" dt="2024-10-23T01:41:18.121" v="32655" actId="1076"/>
          <ac:spMkLst>
            <pc:docMk/>
            <pc:sldMk cId="2990507351" sldId="484"/>
            <ac:spMk id="49" creationId="{550BC835-7C61-9076-9546-03A8DCECC0EB}"/>
          </ac:spMkLst>
        </pc:spChg>
        <pc:spChg chg="add mod">
          <ac:chgData name="ZIXUAN ZHANG" userId="f7817282-58d6-48d4-b1c7-6dd5779d146e" providerId="ADAL" clId="{A570C903-6E54-4925-B757-6E3CD89495CB}" dt="2024-10-23T01:41:58.442" v="32673" actId="20577"/>
          <ac:spMkLst>
            <pc:docMk/>
            <pc:sldMk cId="2990507351" sldId="484"/>
            <ac:spMk id="53" creationId="{C3AFB578-5D25-D0B9-B803-DD837B69C206}"/>
          </ac:spMkLst>
        </pc:spChg>
        <pc:spChg chg="add mod">
          <ac:chgData name="ZIXUAN ZHANG" userId="f7817282-58d6-48d4-b1c7-6dd5779d146e" providerId="ADAL" clId="{A570C903-6E54-4925-B757-6E3CD89495CB}" dt="2024-10-23T01:43:04.869" v="32695" actId="1076"/>
          <ac:spMkLst>
            <pc:docMk/>
            <pc:sldMk cId="2990507351" sldId="484"/>
            <ac:spMk id="59" creationId="{E8723874-0E68-C795-AC49-E7D25203622F}"/>
          </ac:spMkLst>
        </pc:spChg>
        <pc:spChg chg="add mod">
          <ac:chgData name="ZIXUAN ZHANG" userId="f7817282-58d6-48d4-b1c7-6dd5779d146e" providerId="ADAL" clId="{A570C903-6E54-4925-B757-6E3CD89495CB}" dt="2024-10-23T01:44:14.254" v="32697"/>
          <ac:spMkLst>
            <pc:docMk/>
            <pc:sldMk cId="2990507351" sldId="484"/>
            <ac:spMk id="60" creationId="{696DC343-DB94-3B45-B4B1-ED644735A9CD}"/>
          </ac:spMkLst>
        </pc:spChg>
        <pc:spChg chg="add mod">
          <ac:chgData name="ZIXUAN ZHANG" userId="f7817282-58d6-48d4-b1c7-6dd5779d146e" providerId="ADAL" clId="{A570C903-6E54-4925-B757-6E3CD89495CB}" dt="2024-10-25T01:51:03.441" v="38380" actId="20577"/>
          <ac:spMkLst>
            <pc:docMk/>
            <pc:sldMk cId="2990507351" sldId="484"/>
            <ac:spMk id="61" creationId="{49EA8060-4119-6A1C-FCE7-87125280AA62}"/>
          </ac:spMkLst>
        </pc:spChg>
        <pc:spChg chg="add mod">
          <ac:chgData name="ZIXUAN ZHANG" userId="f7817282-58d6-48d4-b1c7-6dd5779d146e" providerId="ADAL" clId="{A570C903-6E54-4925-B757-6E3CD89495CB}" dt="2024-10-23T01:44:14.254" v="32697"/>
          <ac:spMkLst>
            <pc:docMk/>
            <pc:sldMk cId="2990507351" sldId="484"/>
            <ac:spMk id="62" creationId="{3C5BECCF-0DD9-A504-E896-43C0673A1479}"/>
          </ac:spMkLst>
        </pc:spChg>
        <pc:picChg chg="add del mod">
          <ac:chgData name="ZIXUAN ZHANG" userId="f7817282-58d6-48d4-b1c7-6dd5779d146e" providerId="ADAL" clId="{A570C903-6E54-4925-B757-6E3CD89495CB}" dt="2024-10-23T01:37:21.611" v="32597" actId="478"/>
          <ac:picMkLst>
            <pc:docMk/>
            <pc:sldMk cId="2990507351" sldId="484"/>
            <ac:picMk id="7" creationId="{3710A65A-EC85-31A9-100F-1F2319E3D600}"/>
          </ac:picMkLst>
        </pc:picChg>
        <pc:picChg chg="add mod">
          <ac:chgData name="ZIXUAN ZHANG" userId="f7817282-58d6-48d4-b1c7-6dd5779d146e" providerId="ADAL" clId="{A570C903-6E54-4925-B757-6E3CD89495CB}" dt="2024-10-23T01:37:55.430" v="32600" actId="1076"/>
          <ac:picMkLst>
            <pc:docMk/>
            <pc:sldMk cId="2990507351" sldId="484"/>
            <ac:picMk id="11" creationId="{995D3786-864F-1181-F186-09E951C6C76A}"/>
          </ac:picMkLst>
        </pc:picChg>
        <pc:picChg chg="add mod">
          <ac:chgData name="ZIXUAN ZHANG" userId="f7817282-58d6-48d4-b1c7-6dd5779d146e" providerId="ADAL" clId="{A570C903-6E54-4925-B757-6E3CD89495CB}" dt="2024-10-23T01:38:27.039" v="32604" actId="1076"/>
          <ac:picMkLst>
            <pc:docMk/>
            <pc:sldMk cId="2990507351" sldId="484"/>
            <ac:picMk id="13" creationId="{24995051-B794-D48D-A777-E5C790301FA2}"/>
          </ac:picMkLst>
        </pc:picChg>
        <pc:picChg chg="del">
          <ac:chgData name="ZIXUAN ZHANG" userId="f7817282-58d6-48d4-b1c7-6dd5779d146e" providerId="ADAL" clId="{A570C903-6E54-4925-B757-6E3CD89495CB}" dt="2024-10-23T01:36:40.083" v="32589" actId="478"/>
          <ac:picMkLst>
            <pc:docMk/>
            <pc:sldMk cId="2990507351" sldId="484"/>
            <ac:picMk id="24" creationId="{141E6D8E-3028-89A4-4C56-F65F15F1C28D}"/>
          </ac:picMkLst>
        </pc:picChg>
        <pc:picChg chg="add mod">
          <ac:chgData name="ZIXUAN ZHANG" userId="f7817282-58d6-48d4-b1c7-6dd5779d146e" providerId="ADAL" clId="{A570C903-6E54-4925-B757-6E3CD89495CB}" dt="2024-10-23T01:41:46.420" v="32659"/>
          <ac:picMkLst>
            <pc:docMk/>
            <pc:sldMk cId="2990507351" sldId="484"/>
            <ac:picMk id="52" creationId="{3864D3D8-6540-F3AC-FCBC-F2BE8EC3DE55}"/>
          </ac:picMkLst>
        </pc:picChg>
        <pc:cxnChg chg="add mod">
          <ac:chgData name="ZIXUAN ZHANG" userId="f7817282-58d6-48d4-b1c7-6dd5779d146e" providerId="ADAL" clId="{A570C903-6E54-4925-B757-6E3CD89495CB}" dt="2024-10-23T01:40:41.189" v="32644" actId="208"/>
          <ac:cxnSpMkLst>
            <pc:docMk/>
            <pc:sldMk cId="2990507351" sldId="484"/>
            <ac:cxnSpMk id="16" creationId="{46EDB484-4C55-2531-0314-9B9629703F05}"/>
          </ac:cxnSpMkLst>
        </pc:cxnChg>
        <pc:cxnChg chg="add mod">
          <ac:chgData name="ZIXUAN ZHANG" userId="f7817282-58d6-48d4-b1c7-6dd5779d146e" providerId="ADAL" clId="{A570C903-6E54-4925-B757-6E3CD89495CB}" dt="2024-10-23T01:40:48.695" v="32645" actId="208"/>
          <ac:cxnSpMkLst>
            <pc:docMk/>
            <pc:sldMk cId="2990507351" sldId="484"/>
            <ac:cxnSpMk id="19" creationId="{395D94A0-18C6-4872-E83A-BE928FEFC48D}"/>
          </ac:cxnSpMkLst>
        </pc:cxnChg>
        <pc:cxnChg chg="del">
          <ac:chgData name="ZIXUAN ZHANG" userId="f7817282-58d6-48d4-b1c7-6dd5779d146e" providerId="ADAL" clId="{A570C903-6E54-4925-B757-6E3CD89495CB}" dt="2024-10-23T01:36:44.384" v="32590" actId="478"/>
          <ac:cxnSpMkLst>
            <pc:docMk/>
            <pc:sldMk cId="2990507351" sldId="484"/>
            <ac:cxnSpMk id="26" creationId="{A34D0E9B-BD1A-3B1B-2812-1BE2149C91A2}"/>
          </ac:cxnSpMkLst>
        </pc:cxnChg>
        <pc:cxnChg chg="del">
          <ac:chgData name="ZIXUAN ZHANG" userId="f7817282-58d6-48d4-b1c7-6dd5779d146e" providerId="ADAL" clId="{A570C903-6E54-4925-B757-6E3CD89495CB}" dt="2024-10-23T01:36:44.384" v="32590" actId="478"/>
          <ac:cxnSpMkLst>
            <pc:docMk/>
            <pc:sldMk cId="2990507351" sldId="484"/>
            <ac:cxnSpMk id="34" creationId="{88A060D3-169F-32C0-C619-0D82F5AB37C9}"/>
          </ac:cxnSpMkLst>
        </pc:cxnChg>
        <pc:cxnChg chg="del">
          <ac:chgData name="ZIXUAN ZHANG" userId="f7817282-58d6-48d4-b1c7-6dd5779d146e" providerId="ADAL" clId="{A570C903-6E54-4925-B757-6E3CD89495CB}" dt="2024-10-23T01:36:44.384" v="32590" actId="478"/>
          <ac:cxnSpMkLst>
            <pc:docMk/>
            <pc:sldMk cId="2990507351" sldId="484"/>
            <ac:cxnSpMk id="36" creationId="{0B765F50-28EA-ADDF-640B-FF585ED52351}"/>
          </ac:cxnSpMkLst>
        </pc:cxnChg>
        <pc:cxnChg chg="del">
          <ac:chgData name="ZIXUAN ZHANG" userId="f7817282-58d6-48d4-b1c7-6dd5779d146e" providerId="ADAL" clId="{A570C903-6E54-4925-B757-6E3CD89495CB}" dt="2024-10-23T01:36:44.384" v="32590" actId="478"/>
          <ac:cxnSpMkLst>
            <pc:docMk/>
            <pc:sldMk cId="2990507351" sldId="484"/>
            <ac:cxnSpMk id="37" creationId="{C86E1BE4-0643-5620-0B75-5B2B29964AD5}"/>
          </ac:cxnSpMkLst>
        </pc:cxnChg>
        <pc:cxnChg chg="del">
          <ac:chgData name="ZIXUAN ZHANG" userId="f7817282-58d6-48d4-b1c7-6dd5779d146e" providerId="ADAL" clId="{A570C903-6E54-4925-B757-6E3CD89495CB}" dt="2024-10-23T01:36:44.384" v="32590" actId="478"/>
          <ac:cxnSpMkLst>
            <pc:docMk/>
            <pc:sldMk cId="2990507351" sldId="484"/>
            <ac:cxnSpMk id="38" creationId="{5AE79791-7778-2C38-888B-AD0B17C9F342}"/>
          </ac:cxnSpMkLst>
        </pc:cxnChg>
        <pc:cxnChg chg="del">
          <ac:chgData name="ZIXUAN ZHANG" userId="f7817282-58d6-48d4-b1c7-6dd5779d146e" providerId="ADAL" clId="{A570C903-6E54-4925-B757-6E3CD89495CB}" dt="2024-10-23T01:36:44.384" v="32590" actId="478"/>
          <ac:cxnSpMkLst>
            <pc:docMk/>
            <pc:sldMk cId="2990507351" sldId="484"/>
            <ac:cxnSpMk id="39" creationId="{D393CE06-89C9-590E-1FAB-367146202FA6}"/>
          </ac:cxnSpMkLst>
        </pc:cxnChg>
        <pc:cxnChg chg="del">
          <ac:chgData name="ZIXUAN ZHANG" userId="f7817282-58d6-48d4-b1c7-6dd5779d146e" providerId="ADAL" clId="{A570C903-6E54-4925-B757-6E3CD89495CB}" dt="2024-10-23T01:36:44.384" v="32590" actId="478"/>
          <ac:cxnSpMkLst>
            <pc:docMk/>
            <pc:sldMk cId="2990507351" sldId="484"/>
            <ac:cxnSpMk id="40" creationId="{638C1059-8F45-3248-6EDD-1F33F4A1F696}"/>
          </ac:cxnSpMkLst>
        </pc:cxnChg>
        <pc:cxnChg chg="add mod">
          <ac:chgData name="ZIXUAN ZHANG" userId="f7817282-58d6-48d4-b1c7-6dd5779d146e" providerId="ADAL" clId="{A570C903-6E54-4925-B757-6E3CD89495CB}" dt="2024-10-23T01:39:52.818" v="32632" actId="14100"/>
          <ac:cxnSpMkLst>
            <pc:docMk/>
            <pc:sldMk cId="2990507351" sldId="484"/>
            <ac:cxnSpMk id="42" creationId="{AFA7AD59-60D8-9D03-A5E5-85B7AC036F42}"/>
          </ac:cxnSpMkLst>
        </pc:cxnChg>
        <pc:cxnChg chg="add mod">
          <ac:chgData name="ZIXUAN ZHANG" userId="f7817282-58d6-48d4-b1c7-6dd5779d146e" providerId="ADAL" clId="{A570C903-6E54-4925-B757-6E3CD89495CB}" dt="2024-10-23T01:40:56.973" v="32648" actId="14100"/>
          <ac:cxnSpMkLst>
            <pc:docMk/>
            <pc:sldMk cId="2990507351" sldId="484"/>
            <ac:cxnSpMk id="46" creationId="{40F2FFAC-86EA-FDD3-B15D-25E6EE1E7DA3}"/>
          </ac:cxnSpMkLst>
        </pc:cxnChg>
        <pc:cxnChg chg="add mod">
          <ac:chgData name="ZIXUAN ZHANG" userId="f7817282-58d6-48d4-b1c7-6dd5779d146e" providerId="ADAL" clId="{A570C903-6E54-4925-B757-6E3CD89495CB}" dt="2024-10-23T01:41:40.962" v="32658" actId="693"/>
          <ac:cxnSpMkLst>
            <pc:docMk/>
            <pc:sldMk cId="2990507351" sldId="484"/>
            <ac:cxnSpMk id="51" creationId="{F8FE1E03-6D82-7FB3-F90F-2BC3C4869401}"/>
          </ac:cxnSpMkLst>
        </pc:cxnChg>
        <pc:cxnChg chg="add mod">
          <ac:chgData name="ZIXUAN ZHANG" userId="f7817282-58d6-48d4-b1c7-6dd5779d146e" providerId="ADAL" clId="{A570C903-6E54-4925-B757-6E3CD89495CB}" dt="2024-10-23T01:42:44.617" v="32680" actId="693"/>
          <ac:cxnSpMkLst>
            <pc:docMk/>
            <pc:sldMk cId="2990507351" sldId="484"/>
            <ac:cxnSpMk id="55" creationId="{BF93CC96-FD24-E28C-7E99-C98CB5A71186}"/>
          </ac:cxnSpMkLst>
        </pc:cxnChg>
        <pc:cxnChg chg="add mod">
          <ac:chgData name="ZIXUAN ZHANG" userId="f7817282-58d6-48d4-b1c7-6dd5779d146e" providerId="ADAL" clId="{A570C903-6E54-4925-B757-6E3CD89495CB}" dt="2024-10-23T01:44:21.388" v="32698"/>
          <ac:cxnSpMkLst>
            <pc:docMk/>
            <pc:sldMk cId="2990507351" sldId="484"/>
            <ac:cxnSpMk id="63" creationId="{98CD7397-309A-1418-7561-ECC0B3F18E5E}"/>
          </ac:cxnSpMkLst>
        </pc:cxnChg>
      </pc:sldChg>
      <pc:sldChg chg="modSp add mod modNotesTx">
        <pc:chgData name="ZIXUAN ZHANG" userId="f7817282-58d6-48d4-b1c7-6dd5779d146e" providerId="ADAL" clId="{A570C903-6E54-4925-B757-6E3CD89495CB}" dt="2024-11-18T00:42:53.458" v="42475" actId="20577"/>
        <pc:sldMkLst>
          <pc:docMk/>
          <pc:sldMk cId="3876872528" sldId="485"/>
        </pc:sldMkLst>
        <pc:spChg chg="mod">
          <ac:chgData name="ZIXUAN ZHANG" userId="f7817282-58d6-48d4-b1c7-6dd5779d146e" providerId="ADAL" clId="{A570C903-6E54-4925-B757-6E3CD89495CB}" dt="2024-11-01T01:53:46.795" v="38639" actId="20577"/>
          <ac:spMkLst>
            <pc:docMk/>
            <pc:sldMk cId="3876872528" sldId="485"/>
            <ac:spMk id="3" creationId="{80E6175E-40CC-77D2-5820-FEE90E2E50E7}"/>
          </ac:spMkLst>
        </pc:spChg>
      </pc:sldChg>
      <pc:sldChg chg="addSp delSp modSp add mod ord modNotesTx">
        <pc:chgData name="ZIXUAN ZHANG" userId="f7817282-58d6-48d4-b1c7-6dd5779d146e" providerId="ADAL" clId="{A570C903-6E54-4925-B757-6E3CD89495CB}" dt="2024-11-18T01:24:01.019" v="43588" actId="20577"/>
        <pc:sldMkLst>
          <pc:docMk/>
          <pc:sldMk cId="2231965532" sldId="486"/>
        </pc:sldMkLst>
        <pc:spChg chg="mod">
          <ac:chgData name="ZIXUAN ZHANG" userId="f7817282-58d6-48d4-b1c7-6dd5779d146e" providerId="ADAL" clId="{A570C903-6E54-4925-B757-6E3CD89495CB}" dt="2024-11-01T05:27:39.981" v="38823" actId="20577"/>
          <ac:spMkLst>
            <pc:docMk/>
            <pc:sldMk cId="2231965532" sldId="486"/>
            <ac:spMk id="2" creationId="{03E44B0F-0F97-3144-764C-77197654FE93}"/>
          </ac:spMkLst>
        </pc:spChg>
        <pc:spChg chg="add mod">
          <ac:chgData name="ZIXUAN ZHANG" userId="f7817282-58d6-48d4-b1c7-6dd5779d146e" providerId="ADAL" clId="{A570C903-6E54-4925-B757-6E3CD89495CB}" dt="2024-11-06T23:52:04.671" v="38955" actId="1076"/>
          <ac:spMkLst>
            <pc:docMk/>
            <pc:sldMk cId="2231965532" sldId="486"/>
            <ac:spMk id="3" creationId="{839024B8-17B1-04C5-36EF-FFDC3A2E828D}"/>
          </ac:spMkLst>
        </pc:spChg>
        <pc:spChg chg="mod">
          <ac:chgData name="ZIXUAN ZHANG" userId="f7817282-58d6-48d4-b1c7-6dd5779d146e" providerId="ADAL" clId="{A570C903-6E54-4925-B757-6E3CD89495CB}" dt="2024-11-06T23:49:50.526" v="38940" actId="20577"/>
          <ac:spMkLst>
            <pc:docMk/>
            <pc:sldMk cId="2231965532" sldId="486"/>
            <ac:spMk id="4" creationId="{414DDF1D-8986-5DDF-57E0-3E91E4E7F00E}"/>
          </ac:spMkLst>
        </pc:spChg>
        <pc:spChg chg="del">
          <ac:chgData name="ZIXUAN ZHANG" userId="f7817282-58d6-48d4-b1c7-6dd5779d146e" providerId="ADAL" clId="{A570C903-6E54-4925-B757-6E3CD89495CB}" dt="2024-11-01T05:10:53.671" v="38679" actId="478"/>
          <ac:spMkLst>
            <pc:docMk/>
            <pc:sldMk cId="2231965532" sldId="486"/>
            <ac:spMk id="7" creationId="{0DF01A2D-78DF-AA3B-4FC4-AAF00FAF75DA}"/>
          </ac:spMkLst>
        </pc:spChg>
        <pc:spChg chg="del">
          <ac:chgData name="ZIXUAN ZHANG" userId="f7817282-58d6-48d4-b1c7-6dd5779d146e" providerId="ADAL" clId="{A570C903-6E54-4925-B757-6E3CD89495CB}" dt="2024-11-01T05:10:50.916" v="38678" actId="478"/>
          <ac:spMkLst>
            <pc:docMk/>
            <pc:sldMk cId="2231965532" sldId="486"/>
            <ac:spMk id="8" creationId="{B749641F-7EFB-FCD4-9F19-650F1E33F40D}"/>
          </ac:spMkLst>
        </pc:spChg>
        <pc:spChg chg="del">
          <ac:chgData name="ZIXUAN ZHANG" userId="f7817282-58d6-48d4-b1c7-6dd5779d146e" providerId="ADAL" clId="{A570C903-6E54-4925-B757-6E3CD89495CB}" dt="2024-11-01T05:10:45.653" v="38676" actId="478"/>
          <ac:spMkLst>
            <pc:docMk/>
            <pc:sldMk cId="2231965532" sldId="486"/>
            <ac:spMk id="11" creationId="{2A7F7925-17AD-CC7D-49E4-0D766E8EEC9A}"/>
          </ac:spMkLst>
        </pc:spChg>
        <pc:spChg chg="del">
          <ac:chgData name="ZIXUAN ZHANG" userId="f7817282-58d6-48d4-b1c7-6dd5779d146e" providerId="ADAL" clId="{A570C903-6E54-4925-B757-6E3CD89495CB}" dt="2024-11-01T05:10:45.653" v="38676" actId="478"/>
          <ac:spMkLst>
            <pc:docMk/>
            <pc:sldMk cId="2231965532" sldId="486"/>
            <ac:spMk id="12" creationId="{51A89E0D-2CB0-57A5-8F17-E801682DB6AF}"/>
          </ac:spMkLst>
        </pc:spChg>
        <pc:spChg chg="del">
          <ac:chgData name="ZIXUAN ZHANG" userId="f7817282-58d6-48d4-b1c7-6dd5779d146e" providerId="ADAL" clId="{A570C903-6E54-4925-B757-6E3CD89495CB}" dt="2024-11-01T05:10:45.653" v="38676" actId="478"/>
          <ac:spMkLst>
            <pc:docMk/>
            <pc:sldMk cId="2231965532" sldId="486"/>
            <ac:spMk id="13" creationId="{95DFFAA9-BADE-5D06-09A5-606141107076}"/>
          </ac:spMkLst>
        </pc:spChg>
        <pc:spChg chg="del">
          <ac:chgData name="ZIXUAN ZHANG" userId="f7817282-58d6-48d4-b1c7-6dd5779d146e" providerId="ADAL" clId="{A570C903-6E54-4925-B757-6E3CD89495CB}" dt="2024-11-01T05:10:45.653" v="38676" actId="478"/>
          <ac:spMkLst>
            <pc:docMk/>
            <pc:sldMk cId="2231965532" sldId="486"/>
            <ac:spMk id="14" creationId="{976D87A6-8C6F-194E-7AE0-68FC279DCA86}"/>
          </ac:spMkLst>
        </pc:spChg>
        <pc:spChg chg="del">
          <ac:chgData name="ZIXUAN ZHANG" userId="f7817282-58d6-48d4-b1c7-6dd5779d146e" providerId="ADAL" clId="{A570C903-6E54-4925-B757-6E3CD89495CB}" dt="2024-11-01T05:10:45.653" v="38676" actId="478"/>
          <ac:spMkLst>
            <pc:docMk/>
            <pc:sldMk cId="2231965532" sldId="486"/>
            <ac:spMk id="17" creationId="{2937175F-FE75-1E6C-4623-6E5E18212324}"/>
          </ac:spMkLst>
        </pc:spChg>
        <pc:spChg chg="del">
          <ac:chgData name="ZIXUAN ZHANG" userId="f7817282-58d6-48d4-b1c7-6dd5779d146e" providerId="ADAL" clId="{A570C903-6E54-4925-B757-6E3CD89495CB}" dt="2024-11-01T05:10:45.653" v="38676" actId="478"/>
          <ac:spMkLst>
            <pc:docMk/>
            <pc:sldMk cId="2231965532" sldId="486"/>
            <ac:spMk id="18" creationId="{1EE28E7E-90B0-C043-1311-B6322A347A3B}"/>
          </ac:spMkLst>
        </pc:spChg>
        <pc:spChg chg="del">
          <ac:chgData name="ZIXUAN ZHANG" userId="f7817282-58d6-48d4-b1c7-6dd5779d146e" providerId="ADAL" clId="{A570C903-6E54-4925-B757-6E3CD89495CB}" dt="2024-11-01T05:10:45.653" v="38676" actId="478"/>
          <ac:spMkLst>
            <pc:docMk/>
            <pc:sldMk cId="2231965532" sldId="486"/>
            <ac:spMk id="19" creationId="{ED2067CD-B1AE-BC74-3C2A-F9F96E91BEE2}"/>
          </ac:spMkLst>
        </pc:spChg>
        <pc:spChg chg="del">
          <ac:chgData name="ZIXUAN ZHANG" userId="f7817282-58d6-48d4-b1c7-6dd5779d146e" providerId="ADAL" clId="{A570C903-6E54-4925-B757-6E3CD89495CB}" dt="2024-11-01T05:10:45.653" v="38676" actId="478"/>
          <ac:spMkLst>
            <pc:docMk/>
            <pc:sldMk cId="2231965532" sldId="486"/>
            <ac:spMk id="22" creationId="{51794590-3CAB-63F9-F7DE-81F5A2E83114}"/>
          </ac:spMkLst>
        </pc:spChg>
        <pc:spChg chg="del">
          <ac:chgData name="ZIXUAN ZHANG" userId="f7817282-58d6-48d4-b1c7-6dd5779d146e" providerId="ADAL" clId="{A570C903-6E54-4925-B757-6E3CD89495CB}" dt="2024-11-01T05:10:45.653" v="38676" actId="478"/>
          <ac:spMkLst>
            <pc:docMk/>
            <pc:sldMk cId="2231965532" sldId="486"/>
            <ac:spMk id="23" creationId="{9C26972E-A857-1BD4-062D-3CD290E750F3}"/>
          </ac:spMkLst>
        </pc:spChg>
        <pc:spChg chg="del">
          <ac:chgData name="ZIXUAN ZHANG" userId="f7817282-58d6-48d4-b1c7-6dd5779d146e" providerId="ADAL" clId="{A570C903-6E54-4925-B757-6E3CD89495CB}" dt="2024-11-01T05:10:45.653" v="38676" actId="478"/>
          <ac:spMkLst>
            <pc:docMk/>
            <pc:sldMk cId="2231965532" sldId="486"/>
            <ac:spMk id="24" creationId="{2B2BAFB9-2A61-5DFD-A784-66E93EF7EF16}"/>
          </ac:spMkLst>
        </pc:spChg>
        <pc:spChg chg="del">
          <ac:chgData name="ZIXUAN ZHANG" userId="f7817282-58d6-48d4-b1c7-6dd5779d146e" providerId="ADAL" clId="{A570C903-6E54-4925-B757-6E3CD89495CB}" dt="2024-11-01T05:10:48.239" v="38677" actId="478"/>
          <ac:spMkLst>
            <pc:docMk/>
            <pc:sldMk cId="2231965532" sldId="486"/>
            <ac:spMk id="25" creationId="{1FDA92FA-D4B2-6715-C287-8B066D48D544}"/>
          </ac:spMkLst>
        </pc:spChg>
        <pc:picChg chg="del">
          <ac:chgData name="ZIXUAN ZHANG" userId="f7817282-58d6-48d4-b1c7-6dd5779d146e" providerId="ADAL" clId="{A570C903-6E54-4925-B757-6E3CD89495CB}" dt="2024-11-01T05:10:39.990" v="38675" actId="478"/>
          <ac:picMkLst>
            <pc:docMk/>
            <pc:sldMk cId="2231965532" sldId="486"/>
            <ac:picMk id="5" creationId="{377107CA-998A-CD4C-73E4-2436E9463607}"/>
          </ac:picMkLst>
        </pc:picChg>
        <pc:picChg chg="add del mod">
          <ac:chgData name="ZIXUAN ZHANG" userId="f7817282-58d6-48d4-b1c7-6dd5779d146e" providerId="ADAL" clId="{A570C903-6E54-4925-B757-6E3CD89495CB}" dt="2024-11-01T05:23:57.789" v="38770" actId="478"/>
          <ac:picMkLst>
            <pc:docMk/>
            <pc:sldMk cId="2231965532" sldId="486"/>
            <ac:picMk id="6" creationId="{3B953EBB-AF6E-73E6-43BB-91D1B0C5A7E4}"/>
          </ac:picMkLst>
        </pc:picChg>
        <pc:picChg chg="add mod">
          <ac:chgData name="ZIXUAN ZHANG" userId="f7817282-58d6-48d4-b1c7-6dd5779d146e" providerId="ADAL" clId="{A570C903-6E54-4925-B757-6E3CD89495CB}" dt="2024-11-18T00:35:06.349" v="42450" actId="1076"/>
          <ac:picMkLst>
            <pc:docMk/>
            <pc:sldMk cId="2231965532" sldId="486"/>
            <ac:picMk id="10" creationId="{4A5D5656-ADDE-B7D5-5E44-489A2D69A2F3}"/>
          </ac:picMkLst>
        </pc:picChg>
        <pc:cxnChg chg="del">
          <ac:chgData name="ZIXUAN ZHANG" userId="f7817282-58d6-48d4-b1c7-6dd5779d146e" providerId="ADAL" clId="{A570C903-6E54-4925-B757-6E3CD89495CB}" dt="2024-11-01T05:10:45.653" v="38676" actId="478"/>
          <ac:cxnSpMkLst>
            <pc:docMk/>
            <pc:sldMk cId="2231965532" sldId="486"/>
            <ac:cxnSpMk id="27" creationId="{78083365-A432-7611-40DC-197633DDFFFC}"/>
          </ac:cxnSpMkLst>
        </pc:cxnChg>
        <pc:cxnChg chg="del">
          <ac:chgData name="ZIXUAN ZHANG" userId="f7817282-58d6-48d4-b1c7-6dd5779d146e" providerId="ADAL" clId="{A570C903-6E54-4925-B757-6E3CD89495CB}" dt="2024-11-01T05:10:45.653" v="38676" actId="478"/>
          <ac:cxnSpMkLst>
            <pc:docMk/>
            <pc:sldMk cId="2231965532" sldId="486"/>
            <ac:cxnSpMk id="30" creationId="{F5E9243A-42FF-17B9-5BB5-ADA505E94357}"/>
          </ac:cxnSpMkLst>
        </pc:cxnChg>
        <pc:cxnChg chg="del">
          <ac:chgData name="ZIXUAN ZHANG" userId="f7817282-58d6-48d4-b1c7-6dd5779d146e" providerId="ADAL" clId="{A570C903-6E54-4925-B757-6E3CD89495CB}" dt="2024-11-01T05:10:45.653" v="38676" actId="478"/>
          <ac:cxnSpMkLst>
            <pc:docMk/>
            <pc:sldMk cId="2231965532" sldId="486"/>
            <ac:cxnSpMk id="35" creationId="{706899E6-AA5A-EB85-BE93-A9187167C448}"/>
          </ac:cxnSpMkLst>
        </pc:cxnChg>
        <pc:cxnChg chg="del">
          <ac:chgData name="ZIXUAN ZHANG" userId="f7817282-58d6-48d4-b1c7-6dd5779d146e" providerId="ADAL" clId="{A570C903-6E54-4925-B757-6E3CD89495CB}" dt="2024-11-01T05:10:48.239" v="38677" actId="478"/>
          <ac:cxnSpMkLst>
            <pc:docMk/>
            <pc:sldMk cId="2231965532" sldId="486"/>
            <ac:cxnSpMk id="36" creationId="{F60188D3-A21C-426E-A596-6366AAAD9843}"/>
          </ac:cxnSpMkLst>
        </pc:cxnChg>
      </pc:sldChg>
      <pc:sldChg chg="addSp delSp modSp add mod modNotesTx">
        <pc:chgData name="ZIXUAN ZHANG" userId="f7817282-58d6-48d4-b1c7-6dd5779d146e" providerId="ADAL" clId="{A570C903-6E54-4925-B757-6E3CD89495CB}" dt="2024-11-22T03:29:18.012" v="49431" actId="1076"/>
        <pc:sldMkLst>
          <pc:docMk/>
          <pc:sldMk cId="2433455298" sldId="487"/>
        </pc:sldMkLst>
        <pc:spChg chg="add del mod">
          <ac:chgData name="ZIXUAN ZHANG" userId="f7817282-58d6-48d4-b1c7-6dd5779d146e" providerId="ADAL" clId="{A570C903-6E54-4925-B757-6E3CD89495CB}" dt="2024-11-12T09:00:34.113" v="42194" actId="478"/>
          <ac:spMkLst>
            <pc:docMk/>
            <pc:sldMk cId="2433455298" sldId="487"/>
            <ac:spMk id="3" creationId="{D6FB76EA-6CC5-36CE-E7D2-C1871BD143CA}"/>
          </ac:spMkLst>
        </pc:spChg>
        <pc:spChg chg="mod">
          <ac:chgData name="ZIXUAN ZHANG" userId="f7817282-58d6-48d4-b1c7-6dd5779d146e" providerId="ADAL" clId="{A570C903-6E54-4925-B757-6E3CD89495CB}" dt="2024-11-12T09:06:24.080" v="42230" actId="20577"/>
          <ac:spMkLst>
            <pc:docMk/>
            <pc:sldMk cId="2433455298" sldId="487"/>
            <ac:spMk id="4" creationId="{41A4A065-D5A4-777F-30B0-C83347B826E7}"/>
          </ac:spMkLst>
        </pc:spChg>
        <pc:spChg chg="del">
          <ac:chgData name="ZIXUAN ZHANG" userId="f7817282-58d6-48d4-b1c7-6dd5779d146e" providerId="ADAL" clId="{A570C903-6E54-4925-B757-6E3CD89495CB}" dt="2024-11-06T23:53:55.892" v="38957" actId="478"/>
          <ac:spMkLst>
            <pc:docMk/>
            <pc:sldMk cId="2433455298" sldId="487"/>
            <ac:spMk id="8" creationId="{AE979729-1F01-FB39-76A7-CED67416D71F}"/>
          </ac:spMkLst>
        </pc:spChg>
        <pc:spChg chg="add mod">
          <ac:chgData name="ZIXUAN ZHANG" userId="f7817282-58d6-48d4-b1c7-6dd5779d146e" providerId="ADAL" clId="{A570C903-6E54-4925-B757-6E3CD89495CB}" dt="2024-11-22T03:29:15.711" v="49430" actId="1076"/>
          <ac:spMkLst>
            <pc:docMk/>
            <pc:sldMk cId="2433455298" sldId="487"/>
            <ac:spMk id="9" creationId="{ED5EC05D-47AD-D834-D550-124F5A4B226A}"/>
          </ac:spMkLst>
        </pc:spChg>
        <pc:spChg chg="del">
          <ac:chgData name="ZIXUAN ZHANG" userId="f7817282-58d6-48d4-b1c7-6dd5779d146e" providerId="ADAL" clId="{A570C903-6E54-4925-B757-6E3CD89495CB}" dt="2024-11-06T23:53:55.892" v="38957" actId="478"/>
          <ac:spMkLst>
            <pc:docMk/>
            <pc:sldMk cId="2433455298" sldId="487"/>
            <ac:spMk id="10" creationId="{97ED3B11-267B-51B2-7464-279356D64927}"/>
          </ac:spMkLst>
        </pc:spChg>
        <pc:spChg chg="del">
          <ac:chgData name="ZIXUAN ZHANG" userId="f7817282-58d6-48d4-b1c7-6dd5779d146e" providerId="ADAL" clId="{A570C903-6E54-4925-B757-6E3CD89495CB}" dt="2024-11-06T23:53:55.892" v="38957" actId="478"/>
          <ac:spMkLst>
            <pc:docMk/>
            <pc:sldMk cId="2433455298" sldId="487"/>
            <ac:spMk id="11" creationId="{3E3E65FD-6758-BB22-8F5D-136BEFB3DFD0}"/>
          </ac:spMkLst>
        </pc:spChg>
        <pc:spChg chg="add mod">
          <ac:chgData name="ZIXUAN ZHANG" userId="f7817282-58d6-48d4-b1c7-6dd5779d146e" providerId="ADAL" clId="{A570C903-6E54-4925-B757-6E3CD89495CB}" dt="2024-11-12T09:06:32.874" v="42232" actId="164"/>
          <ac:spMkLst>
            <pc:docMk/>
            <pc:sldMk cId="2433455298" sldId="487"/>
            <ac:spMk id="11" creationId="{DBD0C4D6-6BA2-D3E9-F741-EB743DE27151}"/>
          </ac:spMkLst>
        </pc:spChg>
        <pc:spChg chg="add mod">
          <ac:chgData name="ZIXUAN ZHANG" userId="f7817282-58d6-48d4-b1c7-6dd5779d146e" providerId="ADAL" clId="{A570C903-6E54-4925-B757-6E3CD89495CB}" dt="2024-11-12T09:06:32.874" v="42232" actId="164"/>
          <ac:spMkLst>
            <pc:docMk/>
            <pc:sldMk cId="2433455298" sldId="487"/>
            <ac:spMk id="12" creationId="{118A23D6-CC90-DB48-7C75-23BF110E7489}"/>
          </ac:spMkLst>
        </pc:spChg>
        <pc:spChg chg="add mod">
          <ac:chgData name="ZIXUAN ZHANG" userId="f7817282-58d6-48d4-b1c7-6dd5779d146e" providerId="ADAL" clId="{A570C903-6E54-4925-B757-6E3CD89495CB}" dt="2024-11-22T03:29:04.004" v="49424" actId="1076"/>
          <ac:spMkLst>
            <pc:docMk/>
            <pc:sldMk cId="2433455298" sldId="487"/>
            <ac:spMk id="16" creationId="{B253482E-0C9A-9FF1-96DE-FE6525841C1B}"/>
          </ac:spMkLst>
        </pc:spChg>
        <pc:spChg chg="add mod">
          <ac:chgData name="ZIXUAN ZHANG" userId="f7817282-58d6-48d4-b1c7-6dd5779d146e" providerId="ADAL" clId="{A570C903-6E54-4925-B757-6E3CD89495CB}" dt="2024-11-22T03:29:18.012" v="49431" actId="1076"/>
          <ac:spMkLst>
            <pc:docMk/>
            <pc:sldMk cId="2433455298" sldId="487"/>
            <ac:spMk id="17" creationId="{37E0AFF7-53F1-0AB7-FC2A-014F407E8B47}"/>
          </ac:spMkLst>
        </pc:spChg>
        <pc:spChg chg="add del">
          <ac:chgData name="ZIXUAN ZHANG" userId="f7817282-58d6-48d4-b1c7-6dd5779d146e" providerId="ADAL" clId="{A570C903-6E54-4925-B757-6E3CD89495CB}" dt="2024-11-06T23:54:13.194" v="38962" actId="478"/>
          <ac:spMkLst>
            <pc:docMk/>
            <pc:sldMk cId="2433455298" sldId="487"/>
            <ac:spMk id="22" creationId="{0A0E95C2-A4BA-8CCD-940F-789D873EE1C2}"/>
          </ac:spMkLst>
        </pc:spChg>
        <pc:spChg chg="del mod">
          <ac:chgData name="ZIXUAN ZHANG" userId="f7817282-58d6-48d4-b1c7-6dd5779d146e" providerId="ADAL" clId="{A570C903-6E54-4925-B757-6E3CD89495CB}" dt="2024-11-12T09:00:41.141" v="42197" actId="478"/>
          <ac:spMkLst>
            <pc:docMk/>
            <pc:sldMk cId="2433455298" sldId="487"/>
            <ac:spMk id="23" creationId="{B5B7E8E0-1150-A606-1930-AAC828F0087C}"/>
          </ac:spMkLst>
        </pc:spChg>
        <pc:spChg chg="add del mod">
          <ac:chgData name="ZIXUAN ZHANG" userId="f7817282-58d6-48d4-b1c7-6dd5779d146e" providerId="ADAL" clId="{A570C903-6E54-4925-B757-6E3CD89495CB}" dt="2024-11-12T09:00:39.076" v="42196" actId="478"/>
          <ac:spMkLst>
            <pc:docMk/>
            <pc:sldMk cId="2433455298" sldId="487"/>
            <ac:spMk id="24" creationId="{CFE2399D-7312-2B71-4744-6C7A4478D849}"/>
          </ac:spMkLst>
        </pc:spChg>
        <pc:grpChg chg="add mod">
          <ac:chgData name="ZIXUAN ZHANG" userId="f7817282-58d6-48d4-b1c7-6dd5779d146e" providerId="ADAL" clId="{A570C903-6E54-4925-B757-6E3CD89495CB}" dt="2024-11-22T03:29:06.029" v="49426" actId="1076"/>
          <ac:grpSpMkLst>
            <pc:docMk/>
            <pc:sldMk cId="2433455298" sldId="487"/>
            <ac:grpSpMk id="6" creationId="{CABFA004-0938-0F06-F245-28346DE912D0}"/>
          </ac:grpSpMkLst>
        </pc:grpChg>
        <pc:grpChg chg="add mod ord">
          <ac:chgData name="ZIXUAN ZHANG" userId="f7817282-58d6-48d4-b1c7-6dd5779d146e" providerId="ADAL" clId="{A570C903-6E54-4925-B757-6E3CD89495CB}" dt="2024-11-22T03:28:53.012" v="49422" actId="164"/>
          <ac:grpSpMkLst>
            <pc:docMk/>
            <pc:sldMk cId="2433455298" sldId="487"/>
            <ac:grpSpMk id="15" creationId="{4E1C7B2A-9257-B001-5EF9-43FADB0AC1B2}"/>
          </ac:grpSpMkLst>
        </pc:grpChg>
        <pc:picChg chg="add mod ord">
          <ac:chgData name="ZIXUAN ZHANG" userId="f7817282-58d6-48d4-b1c7-6dd5779d146e" providerId="ADAL" clId="{A570C903-6E54-4925-B757-6E3CD89495CB}" dt="2024-11-22T03:28:53.012" v="49422" actId="164"/>
          <ac:picMkLst>
            <pc:docMk/>
            <pc:sldMk cId="2433455298" sldId="487"/>
            <ac:picMk id="5" creationId="{0F9A6FF0-66CF-4986-7AD1-00122DF2FB17}"/>
          </ac:picMkLst>
        </pc:picChg>
        <pc:picChg chg="add del mod ord">
          <ac:chgData name="ZIXUAN ZHANG" userId="f7817282-58d6-48d4-b1c7-6dd5779d146e" providerId="ADAL" clId="{A570C903-6E54-4925-B757-6E3CD89495CB}" dt="2024-11-07T00:34:33.604" v="38970" actId="478"/>
          <ac:picMkLst>
            <pc:docMk/>
            <pc:sldMk cId="2433455298" sldId="487"/>
            <ac:picMk id="5" creationId="{409482B0-4F8F-F17E-448A-E52C49755C12}"/>
          </ac:picMkLst>
        </pc:picChg>
        <pc:picChg chg="add del mod ord">
          <ac:chgData name="ZIXUAN ZHANG" userId="f7817282-58d6-48d4-b1c7-6dd5779d146e" providerId="ADAL" clId="{A570C903-6E54-4925-B757-6E3CD89495CB}" dt="2024-11-12T09:03:44.757" v="42217" actId="478"/>
          <ac:picMkLst>
            <pc:docMk/>
            <pc:sldMk cId="2433455298" sldId="487"/>
            <ac:picMk id="6" creationId="{22D211C1-8E01-1661-8141-F0217808528C}"/>
          </ac:picMkLst>
        </pc:picChg>
        <pc:picChg chg="add del mod ord">
          <ac:chgData name="ZIXUAN ZHANG" userId="f7817282-58d6-48d4-b1c7-6dd5779d146e" providerId="ADAL" clId="{A570C903-6E54-4925-B757-6E3CD89495CB}" dt="2024-11-12T09:00:19.236" v="42188" actId="478"/>
          <ac:picMkLst>
            <pc:docMk/>
            <pc:sldMk cId="2433455298" sldId="487"/>
            <ac:picMk id="7" creationId="{09743656-4FFA-49CB-AECD-C42E46DEB0C0}"/>
          </ac:picMkLst>
        </pc:picChg>
        <pc:picChg chg="add del mod ord">
          <ac:chgData name="ZIXUAN ZHANG" userId="f7817282-58d6-48d4-b1c7-6dd5779d146e" providerId="ADAL" clId="{A570C903-6E54-4925-B757-6E3CD89495CB}" dt="2024-11-22T03:28:12.462" v="49412" actId="478"/>
          <ac:picMkLst>
            <pc:docMk/>
            <pc:sldMk cId="2433455298" sldId="487"/>
            <ac:picMk id="10" creationId="{ED471B0A-EB71-2109-3681-6A34579050EA}"/>
          </ac:picMkLst>
        </pc:picChg>
        <pc:picChg chg="add mod ord">
          <ac:chgData name="ZIXUAN ZHANG" userId="f7817282-58d6-48d4-b1c7-6dd5779d146e" providerId="ADAL" clId="{A570C903-6E54-4925-B757-6E3CD89495CB}" dt="2024-11-22T00:13:59.206" v="49371" actId="1076"/>
          <ac:picMkLst>
            <pc:docMk/>
            <pc:sldMk cId="2433455298" sldId="487"/>
            <ac:picMk id="14" creationId="{1E3B3275-D320-ABA0-F344-24E667CEE506}"/>
          </ac:picMkLst>
        </pc:picChg>
        <pc:picChg chg="del">
          <ac:chgData name="ZIXUAN ZHANG" userId="f7817282-58d6-48d4-b1c7-6dd5779d146e" providerId="ADAL" clId="{A570C903-6E54-4925-B757-6E3CD89495CB}" dt="2024-11-06T23:53:55.892" v="38957" actId="478"/>
          <ac:picMkLst>
            <pc:docMk/>
            <pc:sldMk cId="2433455298" sldId="487"/>
            <ac:picMk id="19" creationId="{0FF910C3-3660-990C-C20E-C470DBD562C1}"/>
          </ac:picMkLst>
        </pc:picChg>
        <pc:picChg chg="add del mod">
          <ac:chgData name="ZIXUAN ZHANG" userId="f7817282-58d6-48d4-b1c7-6dd5779d146e" providerId="ADAL" clId="{A570C903-6E54-4925-B757-6E3CD89495CB}" dt="2024-11-12T09:00:37.018" v="42195" actId="478"/>
          <ac:picMkLst>
            <pc:docMk/>
            <pc:sldMk cId="2433455298" sldId="487"/>
            <ac:picMk id="21" creationId="{2E542731-6304-A1C5-B8E5-C6F99730A484}"/>
          </ac:picMkLst>
        </pc:picChg>
        <pc:cxnChg chg="mod">
          <ac:chgData name="ZIXUAN ZHANG" userId="f7817282-58d6-48d4-b1c7-6dd5779d146e" providerId="ADAL" clId="{A570C903-6E54-4925-B757-6E3CD89495CB}" dt="2024-11-12T09:06:27.950" v="42231" actId="1076"/>
          <ac:cxnSpMkLst>
            <pc:docMk/>
            <pc:sldMk cId="2433455298" sldId="487"/>
            <ac:cxnSpMk id="26" creationId="{BBC980AA-F4BE-ED89-649A-4CF4C9EB5188}"/>
          </ac:cxnSpMkLst>
        </pc:cxnChg>
      </pc:sldChg>
      <pc:sldChg chg="addSp delSp modSp add mod modNotesTx">
        <pc:chgData name="ZIXUAN ZHANG" userId="f7817282-58d6-48d4-b1c7-6dd5779d146e" providerId="ADAL" clId="{A570C903-6E54-4925-B757-6E3CD89495CB}" dt="2024-11-22T06:47:56.891" v="49477" actId="208"/>
        <pc:sldMkLst>
          <pc:docMk/>
          <pc:sldMk cId="3464296246" sldId="488"/>
        </pc:sldMkLst>
        <pc:spChg chg="mod">
          <ac:chgData name="ZIXUAN ZHANG" userId="f7817282-58d6-48d4-b1c7-6dd5779d146e" providerId="ADAL" clId="{A570C903-6E54-4925-B757-6E3CD89495CB}" dt="2024-11-07T01:57:57.525" v="39927" actId="20577"/>
          <ac:spMkLst>
            <pc:docMk/>
            <pc:sldMk cId="3464296246" sldId="488"/>
            <ac:spMk id="2" creationId="{88B9359F-ED5E-B54B-68F3-E9FDAEA73436}"/>
          </ac:spMkLst>
        </pc:spChg>
        <pc:spChg chg="mod">
          <ac:chgData name="ZIXUAN ZHANG" userId="f7817282-58d6-48d4-b1c7-6dd5779d146e" providerId="ADAL" clId="{A570C903-6E54-4925-B757-6E3CD89495CB}" dt="2024-11-18T04:56:49.272" v="47014" actId="404"/>
          <ac:spMkLst>
            <pc:docMk/>
            <pc:sldMk cId="3464296246" sldId="488"/>
            <ac:spMk id="4" creationId="{45C09A8F-4987-3E70-E8D3-132574DBD4FE}"/>
          </ac:spMkLst>
        </pc:spChg>
        <pc:spChg chg="del">
          <ac:chgData name="ZIXUAN ZHANG" userId="f7817282-58d6-48d4-b1c7-6dd5779d146e" providerId="ADAL" clId="{A570C903-6E54-4925-B757-6E3CD89495CB}" dt="2024-11-07T01:26:05.621" v="39441" actId="478"/>
          <ac:spMkLst>
            <pc:docMk/>
            <pc:sldMk cId="3464296246" sldId="488"/>
            <ac:spMk id="6" creationId="{D76FE3F6-604C-9B41-6C58-7BAECAAAB255}"/>
          </ac:spMkLst>
        </pc:spChg>
        <pc:spChg chg="del">
          <ac:chgData name="ZIXUAN ZHANG" userId="f7817282-58d6-48d4-b1c7-6dd5779d146e" providerId="ADAL" clId="{A570C903-6E54-4925-B757-6E3CD89495CB}" dt="2024-11-07T01:26:05.621" v="39441" actId="478"/>
          <ac:spMkLst>
            <pc:docMk/>
            <pc:sldMk cId="3464296246" sldId="488"/>
            <ac:spMk id="8" creationId="{517EE825-6E71-CACD-7550-EC0D781DB5A1}"/>
          </ac:spMkLst>
        </pc:spChg>
        <pc:spChg chg="del">
          <ac:chgData name="ZIXUAN ZHANG" userId="f7817282-58d6-48d4-b1c7-6dd5779d146e" providerId="ADAL" clId="{A570C903-6E54-4925-B757-6E3CD89495CB}" dt="2024-11-07T01:26:05.621" v="39441" actId="478"/>
          <ac:spMkLst>
            <pc:docMk/>
            <pc:sldMk cId="3464296246" sldId="488"/>
            <ac:spMk id="9" creationId="{2980C823-1B0D-8269-61AD-8084303F3395}"/>
          </ac:spMkLst>
        </pc:spChg>
        <pc:spChg chg="del">
          <ac:chgData name="ZIXUAN ZHANG" userId="f7817282-58d6-48d4-b1c7-6dd5779d146e" providerId="ADAL" clId="{A570C903-6E54-4925-B757-6E3CD89495CB}" dt="2024-11-07T01:26:05.621" v="39441" actId="478"/>
          <ac:spMkLst>
            <pc:docMk/>
            <pc:sldMk cId="3464296246" sldId="488"/>
            <ac:spMk id="11" creationId="{01EB1ED1-D18D-4577-A281-5ABB4B7163FB}"/>
          </ac:spMkLst>
        </pc:spChg>
        <pc:spChg chg="del">
          <ac:chgData name="ZIXUAN ZHANG" userId="f7817282-58d6-48d4-b1c7-6dd5779d146e" providerId="ADAL" clId="{A570C903-6E54-4925-B757-6E3CD89495CB}" dt="2024-11-07T01:26:05.621" v="39441" actId="478"/>
          <ac:spMkLst>
            <pc:docMk/>
            <pc:sldMk cId="3464296246" sldId="488"/>
            <ac:spMk id="12" creationId="{C806F553-FDD0-2FF7-AD8E-1BA18FBC8560}"/>
          </ac:spMkLst>
        </pc:spChg>
        <pc:spChg chg="add mod">
          <ac:chgData name="ZIXUAN ZHANG" userId="f7817282-58d6-48d4-b1c7-6dd5779d146e" providerId="ADAL" clId="{A570C903-6E54-4925-B757-6E3CD89495CB}" dt="2024-11-07T01:52:27.895" v="39893" actId="1076"/>
          <ac:spMkLst>
            <pc:docMk/>
            <pc:sldMk cId="3464296246" sldId="488"/>
            <ac:spMk id="17" creationId="{A1002961-DECA-1935-7985-5F8CDC5280C6}"/>
          </ac:spMkLst>
        </pc:spChg>
        <pc:spChg chg="add mod">
          <ac:chgData name="ZIXUAN ZHANG" userId="f7817282-58d6-48d4-b1c7-6dd5779d146e" providerId="ADAL" clId="{A570C903-6E54-4925-B757-6E3CD89495CB}" dt="2024-11-07T01:52:27.895" v="39893" actId="1076"/>
          <ac:spMkLst>
            <pc:docMk/>
            <pc:sldMk cId="3464296246" sldId="488"/>
            <ac:spMk id="18" creationId="{CBD5C07C-CC0E-458A-EA23-19022D648017}"/>
          </ac:spMkLst>
        </pc:spChg>
        <pc:spChg chg="add mod">
          <ac:chgData name="ZIXUAN ZHANG" userId="f7817282-58d6-48d4-b1c7-6dd5779d146e" providerId="ADAL" clId="{A570C903-6E54-4925-B757-6E3CD89495CB}" dt="2024-11-07T01:52:39.394" v="39895" actId="1076"/>
          <ac:spMkLst>
            <pc:docMk/>
            <pc:sldMk cId="3464296246" sldId="488"/>
            <ac:spMk id="19" creationId="{C873EBCF-92C6-A9A2-71A2-39DE89F8E7A4}"/>
          </ac:spMkLst>
        </pc:spChg>
        <pc:spChg chg="add mod">
          <ac:chgData name="ZIXUAN ZHANG" userId="f7817282-58d6-48d4-b1c7-6dd5779d146e" providerId="ADAL" clId="{A570C903-6E54-4925-B757-6E3CD89495CB}" dt="2024-11-07T01:52:27.895" v="39893" actId="1076"/>
          <ac:spMkLst>
            <pc:docMk/>
            <pc:sldMk cId="3464296246" sldId="488"/>
            <ac:spMk id="22" creationId="{FBABAC13-92A8-4DA8-2FB8-258D36C7076E}"/>
          </ac:spMkLst>
        </pc:spChg>
        <pc:spChg chg="add mod">
          <ac:chgData name="ZIXUAN ZHANG" userId="f7817282-58d6-48d4-b1c7-6dd5779d146e" providerId="ADAL" clId="{A570C903-6E54-4925-B757-6E3CD89495CB}" dt="2024-11-07T01:52:27.895" v="39893" actId="1076"/>
          <ac:spMkLst>
            <pc:docMk/>
            <pc:sldMk cId="3464296246" sldId="488"/>
            <ac:spMk id="23" creationId="{E8263389-807D-E433-F79A-AABF3D46F7AD}"/>
          </ac:spMkLst>
        </pc:spChg>
        <pc:spChg chg="add mod">
          <ac:chgData name="ZIXUAN ZHANG" userId="f7817282-58d6-48d4-b1c7-6dd5779d146e" providerId="ADAL" clId="{A570C903-6E54-4925-B757-6E3CD89495CB}" dt="2024-11-07T01:52:27.895" v="39893" actId="1076"/>
          <ac:spMkLst>
            <pc:docMk/>
            <pc:sldMk cId="3464296246" sldId="488"/>
            <ac:spMk id="25" creationId="{89EA810F-CDDC-D74C-AC51-D4EDF7ED19F0}"/>
          </ac:spMkLst>
        </pc:spChg>
        <pc:spChg chg="add mod">
          <ac:chgData name="ZIXUAN ZHANG" userId="f7817282-58d6-48d4-b1c7-6dd5779d146e" providerId="ADAL" clId="{A570C903-6E54-4925-B757-6E3CD89495CB}" dt="2024-11-07T01:52:27.895" v="39893" actId="1076"/>
          <ac:spMkLst>
            <pc:docMk/>
            <pc:sldMk cId="3464296246" sldId="488"/>
            <ac:spMk id="27" creationId="{10F96DFA-CFC7-EC81-C1B1-8944CCC05828}"/>
          </ac:spMkLst>
        </pc:spChg>
        <pc:spChg chg="add mod">
          <ac:chgData name="ZIXUAN ZHANG" userId="f7817282-58d6-48d4-b1c7-6dd5779d146e" providerId="ADAL" clId="{A570C903-6E54-4925-B757-6E3CD89495CB}" dt="2024-11-07T01:52:27.895" v="39893" actId="1076"/>
          <ac:spMkLst>
            <pc:docMk/>
            <pc:sldMk cId="3464296246" sldId="488"/>
            <ac:spMk id="1024" creationId="{E07641C0-A499-35BB-2F7E-42CD4AB5CFE9}"/>
          </ac:spMkLst>
        </pc:spChg>
        <pc:spChg chg="add mod">
          <ac:chgData name="ZIXUAN ZHANG" userId="f7817282-58d6-48d4-b1c7-6dd5779d146e" providerId="ADAL" clId="{A570C903-6E54-4925-B757-6E3CD89495CB}" dt="2024-11-07T01:52:27.895" v="39893" actId="1076"/>
          <ac:spMkLst>
            <pc:docMk/>
            <pc:sldMk cId="3464296246" sldId="488"/>
            <ac:spMk id="1025" creationId="{C5C5AF59-42A7-FD98-1229-0A3DA16EE864}"/>
          </ac:spMkLst>
        </pc:spChg>
        <pc:spChg chg="add mod">
          <ac:chgData name="ZIXUAN ZHANG" userId="f7817282-58d6-48d4-b1c7-6dd5779d146e" providerId="ADAL" clId="{A570C903-6E54-4925-B757-6E3CD89495CB}" dt="2024-11-18T04:57:21.536" v="47017" actId="14100"/>
          <ac:spMkLst>
            <pc:docMk/>
            <pc:sldMk cId="3464296246" sldId="488"/>
            <ac:spMk id="1027" creationId="{9020AAD6-8ACA-D80A-C822-13E65EDD1D58}"/>
          </ac:spMkLst>
        </pc:spChg>
        <pc:graphicFrameChg chg="del">
          <ac:chgData name="ZIXUAN ZHANG" userId="f7817282-58d6-48d4-b1c7-6dd5779d146e" providerId="ADAL" clId="{A570C903-6E54-4925-B757-6E3CD89495CB}" dt="2024-11-07T01:31:28.302" v="39483" actId="478"/>
          <ac:graphicFrameMkLst>
            <pc:docMk/>
            <pc:sldMk cId="3464296246" sldId="488"/>
            <ac:graphicFrameMk id="3" creationId="{42C65008-D174-A463-DD1B-778D47E95F25}"/>
          </ac:graphicFrameMkLst>
        </pc:graphicFrameChg>
        <pc:picChg chg="del">
          <ac:chgData name="ZIXUAN ZHANG" userId="f7817282-58d6-48d4-b1c7-6dd5779d146e" providerId="ADAL" clId="{A570C903-6E54-4925-B757-6E3CD89495CB}" dt="2024-11-07T01:26:02.794" v="39440" actId="478"/>
          <ac:picMkLst>
            <pc:docMk/>
            <pc:sldMk cId="3464296246" sldId="488"/>
            <ac:picMk id="5" creationId="{84C1CA69-F072-A208-D556-EAC1685FE226}"/>
          </ac:picMkLst>
        </pc:picChg>
        <pc:picChg chg="add del mod">
          <ac:chgData name="ZIXUAN ZHANG" userId="f7817282-58d6-48d4-b1c7-6dd5779d146e" providerId="ADAL" clId="{A570C903-6E54-4925-B757-6E3CD89495CB}" dt="2024-11-12T00:17:47.637" v="41427" actId="478"/>
          <ac:picMkLst>
            <pc:docMk/>
            <pc:sldMk cId="3464296246" sldId="488"/>
            <ac:picMk id="5" creationId="{E31C834C-E0FC-6915-D312-56719A725580}"/>
          </ac:picMkLst>
        </pc:picChg>
        <pc:picChg chg="add mod">
          <ac:chgData name="ZIXUAN ZHANG" userId="f7817282-58d6-48d4-b1c7-6dd5779d146e" providerId="ADAL" clId="{A570C903-6E54-4925-B757-6E3CD89495CB}" dt="2024-11-12T08:36:12.991" v="41718" actId="1076"/>
          <ac:picMkLst>
            <pc:docMk/>
            <pc:sldMk cId="3464296246" sldId="488"/>
            <ac:picMk id="6" creationId="{D448E37A-ACAE-B675-FFCC-47AC2E793A3B}"/>
          </ac:picMkLst>
        </pc:picChg>
        <pc:picChg chg="add del mod">
          <ac:chgData name="ZIXUAN ZHANG" userId="f7817282-58d6-48d4-b1c7-6dd5779d146e" providerId="ADAL" clId="{A570C903-6E54-4925-B757-6E3CD89495CB}" dt="2024-11-08T07:52:44.913" v="41369" actId="478"/>
          <ac:picMkLst>
            <pc:docMk/>
            <pc:sldMk cId="3464296246" sldId="488"/>
            <ac:picMk id="14" creationId="{D7DC5CC9-3FA7-0053-A2C9-3E597A00FE4F}"/>
          </ac:picMkLst>
        </pc:picChg>
        <pc:picChg chg="add mod">
          <ac:chgData name="ZIXUAN ZHANG" userId="f7817282-58d6-48d4-b1c7-6dd5779d146e" providerId="ADAL" clId="{A570C903-6E54-4925-B757-6E3CD89495CB}" dt="2024-11-07T01:52:27.895" v="39893" actId="1076"/>
          <ac:picMkLst>
            <pc:docMk/>
            <pc:sldMk cId="3464296246" sldId="488"/>
            <ac:picMk id="20" creationId="{67AAD2C3-69C7-FFF4-4C60-900BB43695E8}"/>
          </ac:picMkLst>
        </pc:picChg>
        <pc:picChg chg="add mod">
          <ac:chgData name="ZIXUAN ZHANG" userId="f7817282-58d6-48d4-b1c7-6dd5779d146e" providerId="ADAL" clId="{A570C903-6E54-4925-B757-6E3CD89495CB}" dt="2024-11-07T01:52:27.895" v="39893" actId="1076"/>
          <ac:picMkLst>
            <pc:docMk/>
            <pc:sldMk cId="3464296246" sldId="488"/>
            <ac:picMk id="21" creationId="{CC06EA7E-A62D-7D0E-BF2B-0501DAB9025A}"/>
          </ac:picMkLst>
        </pc:picChg>
        <pc:picChg chg="add mod">
          <ac:chgData name="ZIXUAN ZHANG" userId="f7817282-58d6-48d4-b1c7-6dd5779d146e" providerId="ADAL" clId="{A570C903-6E54-4925-B757-6E3CD89495CB}" dt="2024-11-07T01:52:35.166" v="39894" actId="1076"/>
          <ac:picMkLst>
            <pc:docMk/>
            <pc:sldMk cId="3464296246" sldId="488"/>
            <ac:picMk id="1026" creationId="{A74625F4-08E3-CBC9-35ED-5DAE98206898}"/>
          </ac:picMkLst>
        </pc:picChg>
        <pc:cxnChg chg="del">
          <ac:chgData name="ZIXUAN ZHANG" userId="f7817282-58d6-48d4-b1c7-6dd5779d146e" providerId="ADAL" clId="{A570C903-6E54-4925-B757-6E3CD89495CB}" dt="2024-11-07T01:26:05.621" v="39441" actId="478"/>
          <ac:cxnSpMkLst>
            <pc:docMk/>
            <pc:sldMk cId="3464296246" sldId="488"/>
            <ac:cxnSpMk id="7" creationId="{DCF99272-F4AA-BFB2-B646-F10EA299CFAE}"/>
          </ac:cxnSpMkLst>
        </pc:cxnChg>
        <pc:cxnChg chg="del">
          <ac:chgData name="ZIXUAN ZHANG" userId="f7817282-58d6-48d4-b1c7-6dd5779d146e" providerId="ADAL" clId="{A570C903-6E54-4925-B757-6E3CD89495CB}" dt="2024-11-07T01:26:05.621" v="39441" actId="478"/>
          <ac:cxnSpMkLst>
            <pc:docMk/>
            <pc:sldMk cId="3464296246" sldId="488"/>
            <ac:cxnSpMk id="10" creationId="{554B33E5-D3CF-B92F-0584-2EA591E3641E}"/>
          </ac:cxnSpMkLst>
        </pc:cxnChg>
        <pc:cxnChg chg="add mod">
          <ac:chgData name="ZIXUAN ZHANG" userId="f7817282-58d6-48d4-b1c7-6dd5779d146e" providerId="ADAL" clId="{A570C903-6E54-4925-B757-6E3CD89495CB}" dt="2024-11-07T01:52:27.895" v="39893" actId="1076"/>
          <ac:cxnSpMkLst>
            <pc:docMk/>
            <pc:sldMk cId="3464296246" sldId="488"/>
            <ac:cxnSpMk id="15" creationId="{37669F9E-D311-F305-DCFD-6BB0B0E422FB}"/>
          </ac:cxnSpMkLst>
        </pc:cxnChg>
        <pc:cxnChg chg="add mod">
          <ac:chgData name="ZIXUAN ZHANG" userId="f7817282-58d6-48d4-b1c7-6dd5779d146e" providerId="ADAL" clId="{A570C903-6E54-4925-B757-6E3CD89495CB}" dt="2024-11-07T01:52:27.895" v="39893" actId="1076"/>
          <ac:cxnSpMkLst>
            <pc:docMk/>
            <pc:sldMk cId="3464296246" sldId="488"/>
            <ac:cxnSpMk id="24" creationId="{2EE4F18C-58A5-C1D3-E5CC-6B6BF6974624}"/>
          </ac:cxnSpMkLst>
        </pc:cxnChg>
        <pc:cxnChg chg="add mod">
          <ac:chgData name="ZIXUAN ZHANG" userId="f7817282-58d6-48d4-b1c7-6dd5779d146e" providerId="ADAL" clId="{A570C903-6E54-4925-B757-6E3CD89495CB}" dt="2024-11-07T01:52:27.895" v="39893" actId="1076"/>
          <ac:cxnSpMkLst>
            <pc:docMk/>
            <pc:sldMk cId="3464296246" sldId="488"/>
            <ac:cxnSpMk id="26" creationId="{20C607CF-2BCA-D355-5210-44E1A88092F2}"/>
          </ac:cxnSpMkLst>
        </pc:cxnChg>
        <pc:cxnChg chg="add mod">
          <ac:chgData name="ZIXUAN ZHANG" userId="f7817282-58d6-48d4-b1c7-6dd5779d146e" providerId="ADAL" clId="{A570C903-6E54-4925-B757-6E3CD89495CB}" dt="2024-11-07T01:52:39.394" v="39895" actId="1076"/>
          <ac:cxnSpMkLst>
            <pc:docMk/>
            <pc:sldMk cId="3464296246" sldId="488"/>
            <ac:cxnSpMk id="29" creationId="{AF810443-9A16-A172-8789-EACDC07B792A}"/>
          </ac:cxnSpMkLst>
        </pc:cxnChg>
        <pc:cxnChg chg="add mod">
          <ac:chgData name="ZIXUAN ZHANG" userId="f7817282-58d6-48d4-b1c7-6dd5779d146e" providerId="ADAL" clId="{A570C903-6E54-4925-B757-6E3CD89495CB}" dt="2024-11-07T01:52:27.895" v="39893" actId="1076"/>
          <ac:cxnSpMkLst>
            <pc:docMk/>
            <pc:sldMk cId="3464296246" sldId="488"/>
            <ac:cxnSpMk id="31" creationId="{58F413CC-FF66-B75B-9724-A2013F5E58C4}"/>
          </ac:cxnSpMkLst>
        </pc:cxnChg>
        <pc:cxnChg chg="add mod">
          <ac:chgData name="ZIXUAN ZHANG" userId="f7817282-58d6-48d4-b1c7-6dd5779d146e" providerId="ADAL" clId="{A570C903-6E54-4925-B757-6E3CD89495CB}" dt="2024-11-22T06:47:56.891" v="49477" actId="208"/>
          <ac:cxnSpMkLst>
            <pc:docMk/>
            <pc:sldMk cId="3464296246" sldId="488"/>
            <ac:cxnSpMk id="1029" creationId="{383A5C20-69F0-C086-F824-764B9E265A99}"/>
          </ac:cxnSpMkLst>
        </pc:cxnChg>
      </pc:sldChg>
      <pc:sldChg chg="addSp delSp modSp add mod modNotesTx">
        <pc:chgData name="ZIXUAN ZHANG" userId="f7817282-58d6-48d4-b1c7-6dd5779d146e" providerId="ADAL" clId="{A570C903-6E54-4925-B757-6E3CD89495CB}" dt="2024-11-22T03:30:12.345" v="49475" actId="14100"/>
        <pc:sldMkLst>
          <pc:docMk/>
          <pc:sldMk cId="440732095" sldId="489"/>
        </pc:sldMkLst>
        <pc:spChg chg="mod">
          <ac:chgData name="ZIXUAN ZHANG" userId="f7817282-58d6-48d4-b1c7-6dd5779d146e" providerId="ADAL" clId="{A570C903-6E54-4925-B757-6E3CD89495CB}" dt="2024-11-07T00:49:11.158" v="39181" actId="20577"/>
          <ac:spMkLst>
            <pc:docMk/>
            <pc:sldMk cId="440732095" sldId="489"/>
            <ac:spMk id="2" creationId="{91DC361A-FE45-2300-8769-8583353ABC64}"/>
          </ac:spMkLst>
        </pc:spChg>
        <pc:spChg chg="mod">
          <ac:chgData name="ZIXUAN ZHANG" userId="f7817282-58d6-48d4-b1c7-6dd5779d146e" providerId="ADAL" clId="{A570C903-6E54-4925-B757-6E3CD89495CB}" dt="2024-11-12T07:13:48.275" v="41439" actId="20577"/>
          <ac:spMkLst>
            <pc:docMk/>
            <pc:sldMk cId="440732095" sldId="489"/>
            <ac:spMk id="4" creationId="{D0FC3263-B31F-B4C4-A4B3-C7E2ED2F74B3}"/>
          </ac:spMkLst>
        </pc:spChg>
        <pc:spChg chg="del">
          <ac:chgData name="ZIXUAN ZHANG" userId="f7817282-58d6-48d4-b1c7-6dd5779d146e" providerId="ADAL" clId="{A570C903-6E54-4925-B757-6E3CD89495CB}" dt="2024-11-07T00:49:52.087" v="39183" actId="478"/>
          <ac:spMkLst>
            <pc:docMk/>
            <pc:sldMk cId="440732095" sldId="489"/>
            <ac:spMk id="6" creationId="{A699AAA5-0F94-ED23-6AA9-AEA830249170}"/>
          </ac:spMkLst>
        </pc:spChg>
        <pc:spChg chg="add mod">
          <ac:chgData name="ZIXUAN ZHANG" userId="f7817282-58d6-48d4-b1c7-6dd5779d146e" providerId="ADAL" clId="{A570C903-6E54-4925-B757-6E3CD89495CB}" dt="2024-11-22T03:29:35.223" v="49442"/>
          <ac:spMkLst>
            <pc:docMk/>
            <pc:sldMk cId="440732095" sldId="489"/>
            <ac:spMk id="6" creationId="{F1B093A1-ED60-380D-6076-D11E1687B74C}"/>
          </ac:spMkLst>
        </pc:spChg>
        <pc:spChg chg="add mod">
          <ac:chgData name="ZIXUAN ZHANG" userId="f7817282-58d6-48d4-b1c7-6dd5779d146e" providerId="ADAL" clId="{A570C903-6E54-4925-B757-6E3CD89495CB}" dt="2024-11-22T03:29:40.358" v="49443"/>
          <ac:spMkLst>
            <pc:docMk/>
            <pc:sldMk cId="440732095" sldId="489"/>
            <ac:spMk id="7" creationId="{1D6A1278-E685-5F6C-5644-9ED6A8D43E1F}"/>
          </ac:spMkLst>
        </pc:spChg>
        <pc:spChg chg="del">
          <ac:chgData name="ZIXUAN ZHANG" userId="f7817282-58d6-48d4-b1c7-6dd5779d146e" providerId="ADAL" clId="{A570C903-6E54-4925-B757-6E3CD89495CB}" dt="2024-11-07T00:49:52.087" v="39183" actId="478"/>
          <ac:spMkLst>
            <pc:docMk/>
            <pc:sldMk cId="440732095" sldId="489"/>
            <ac:spMk id="8" creationId="{915BF0E0-0FF8-21D3-0867-67D6E1F1F907}"/>
          </ac:spMkLst>
        </pc:spChg>
        <pc:spChg chg="del">
          <ac:chgData name="ZIXUAN ZHANG" userId="f7817282-58d6-48d4-b1c7-6dd5779d146e" providerId="ADAL" clId="{A570C903-6E54-4925-B757-6E3CD89495CB}" dt="2024-11-07T00:49:55.880" v="39185" actId="478"/>
          <ac:spMkLst>
            <pc:docMk/>
            <pc:sldMk cId="440732095" sldId="489"/>
            <ac:spMk id="9" creationId="{D3CC0362-AF4D-C2A0-1D29-7A29F238A3B2}"/>
          </ac:spMkLst>
        </pc:spChg>
        <pc:spChg chg="del">
          <ac:chgData name="ZIXUAN ZHANG" userId="f7817282-58d6-48d4-b1c7-6dd5779d146e" providerId="ADAL" clId="{A570C903-6E54-4925-B757-6E3CD89495CB}" dt="2024-11-07T00:49:52.087" v="39183" actId="478"/>
          <ac:spMkLst>
            <pc:docMk/>
            <pc:sldMk cId="440732095" sldId="489"/>
            <ac:spMk id="11" creationId="{4A7B6E5C-F76D-7699-ACE3-639B912E3394}"/>
          </ac:spMkLst>
        </pc:spChg>
        <pc:spChg chg="del">
          <ac:chgData name="ZIXUAN ZHANG" userId="f7817282-58d6-48d4-b1c7-6dd5779d146e" providerId="ADAL" clId="{A570C903-6E54-4925-B757-6E3CD89495CB}" dt="2024-11-07T00:49:52.087" v="39183" actId="478"/>
          <ac:spMkLst>
            <pc:docMk/>
            <pc:sldMk cId="440732095" sldId="489"/>
            <ac:spMk id="12" creationId="{80490176-3DD7-CD58-E107-57AC1C7D5AB6}"/>
          </ac:spMkLst>
        </pc:spChg>
        <pc:spChg chg="add mod">
          <ac:chgData name="ZIXUAN ZHANG" userId="f7817282-58d6-48d4-b1c7-6dd5779d146e" providerId="ADAL" clId="{A570C903-6E54-4925-B757-6E3CD89495CB}" dt="2024-11-12T07:17:59.089" v="41487" actId="1076"/>
          <ac:spMkLst>
            <pc:docMk/>
            <pc:sldMk cId="440732095" sldId="489"/>
            <ac:spMk id="13" creationId="{F12BA40D-0ED4-4C8D-6898-04D9D13BF998}"/>
          </ac:spMkLst>
        </pc:spChg>
        <pc:spChg chg="add mod">
          <ac:chgData name="ZIXUAN ZHANG" userId="f7817282-58d6-48d4-b1c7-6dd5779d146e" providerId="ADAL" clId="{A570C903-6E54-4925-B757-6E3CD89495CB}" dt="2024-11-12T07:23:20.588" v="41576" actId="14100"/>
          <ac:spMkLst>
            <pc:docMk/>
            <pc:sldMk cId="440732095" sldId="489"/>
            <ac:spMk id="14" creationId="{77F89A82-1E65-8AD2-C2B7-167FC350C7FD}"/>
          </ac:spMkLst>
        </pc:spChg>
        <pc:spChg chg="add mod">
          <ac:chgData name="ZIXUAN ZHANG" userId="f7817282-58d6-48d4-b1c7-6dd5779d146e" providerId="ADAL" clId="{A570C903-6E54-4925-B757-6E3CD89495CB}" dt="2024-11-22T03:30:04.210" v="49473" actId="20577"/>
          <ac:spMkLst>
            <pc:docMk/>
            <pc:sldMk cId="440732095" sldId="489"/>
            <ac:spMk id="16" creationId="{AF3B96A7-3855-4BF1-645A-726DC7F58A98}"/>
          </ac:spMkLst>
        </pc:spChg>
        <pc:spChg chg="add del mod">
          <ac:chgData name="ZIXUAN ZHANG" userId="f7817282-58d6-48d4-b1c7-6dd5779d146e" providerId="ADAL" clId="{A570C903-6E54-4925-B757-6E3CD89495CB}" dt="2024-11-12T07:20:26.926" v="41547" actId="478"/>
          <ac:spMkLst>
            <pc:docMk/>
            <pc:sldMk cId="440732095" sldId="489"/>
            <ac:spMk id="18" creationId="{4BD51D94-70A9-B1B0-01C0-78917AE862EF}"/>
          </ac:spMkLst>
        </pc:spChg>
        <pc:spChg chg="add mod">
          <ac:chgData name="ZIXUAN ZHANG" userId="f7817282-58d6-48d4-b1c7-6dd5779d146e" providerId="ADAL" clId="{A570C903-6E54-4925-B757-6E3CD89495CB}" dt="2024-11-12T07:22:23.096" v="41564" actId="14100"/>
          <ac:spMkLst>
            <pc:docMk/>
            <pc:sldMk cId="440732095" sldId="489"/>
            <ac:spMk id="19" creationId="{D3EBFDA0-BF1E-AC5B-C729-6746D3F72AF6}"/>
          </ac:spMkLst>
        </pc:spChg>
        <pc:spChg chg="add mod">
          <ac:chgData name="ZIXUAN ZHANG" userId="f7817282-58d6-48d4-b1c7-6dd5779d146e" providerId="ADAL" clId="{A570C903-6E54-4925-B757-6E3CD89495CB}" dt="2024-11-12T07:22:28.391" v="41566" actId="1076"/>
          <ac:spMkLst>
            <pc:docMk/>
            <pc:sldMk cId="440732095" sldId="489"/>
            <ac:spMk id="20" creationId="{3EE55316-3907-A76A-8762-EFE3A7A05BFC}"/>
          </ac:spMkLst>
        </pc:spChg>
        <pc:spChg chg="add del mod">
          <ac:chgData name="ZIXUAN ZHANG" userId="f7817282-58d6-48d4-b1c7-6dd5779d146e" providerId="ADAL" clId="{A570C903-6E54-4925-B757-6E3CD89495CB}" dt="2024-11-07T01:18:01.212" v="39306" actId="478"/>
          <ac:spMkLst>
            <pc:docMk/>
            <pc:sldMk cId="440732095" sldId="489"/>
            <ac:spMk id="28" creationId="{A3CD784F-BE75-B414-6E48-D42F24D6E4E7}"/>
          </ac:spMkLst>
        </pc:spChg>
        <pc:spChg chg="add del mod">
          <ac:chgData name="ZIXUAN ZHANG" userId="f7817282-58d6-48d4-b1c7-6dd5779d146e" providerId="ADAL" clId="{A570C903-6E54-4925-B757-6E3CD89495CB}" dt="2024-11-07T01:20:59.341" v="39416" actId="478"/>
          <ac:spMkLst>
            <pc:docMk/>
            <pc:sldMk cId="440732095" sldId="489"/>
            <ac:spMk id="29" creationId="{1867FC1E-4D40-D570-CED9-B3F74881A98C}"/>
          </ac:spMkLst>
        </pc:spChg>
        <pc:spChg chg="add mod">
          <ac:chgData name="ZIXUAN ZHANG" userId="f7817282-58d6-48d4-b1c7-6dd5779d146e" providerId="ADAL" clId="{A570C903-6E54-4925-B757-6E3CD89495CB}" dt="2024-11-22T03:30:12.345" v="49475" actId="14100"/>
          <ac:spMkLst>
            <pc:docMk/>
            <pc:sldMk cId="440732095" sldId="489"/>
            <ac:spMk id="33" creationId="{7DF25F29-ED73-BE3C-A130-F22EBF451BEA}"/>
          </ac:spMkLst>
        </pc:spChg>
        <pc:spChg chg="add mod">
          <ac:chgData name="ZIXUAN ZHANG" userId="f7817282-58d6-48d4-b1c7-6dd5779d146e" providerId="ADAL" clId="{A570C903-6E54-4925-B757-6E3CD89495CB}" dt="2024-11-22T03:30:08.971" v="49474" actId="14100"/>
          <ac:spMkLst>
            <pc:docMk/>
            <pc:sldMk cId="440732095" sldId="489"/>
            <ac:spMk id="34" creationId="{FA54A964-3191-4D02-BDEF-FDE5A7CDF088}"/>
          </ac:spMkLst>
        </pc:spChg>
        <pc:spChg chg="add del mod">
          <ac:chgData name="ZIXUAN ZHANG" userId="f7817282-58d6-48d4-b1c7-6dd5779d146e" providerId="ADAL" clId="{A570C903-6E54-4925-B757-6E3CD89495CB}" dt="2024-11-22T03:29:55.938" v="49457" actId="478"/>
          <ac:spMkLst>
            <pc:docMk/>
            <pc:sldMk cId="440732095" sldId="489"/>
            <ac:spMk id="35" creationId="{C090BBBA-930F-8C8A-FBB8-D6BAD4F430BD}"/>
          </ac:spMkLst>
        </pc:spChg>
        <pc:grpChg chg="add del mod">
          <ac:chgData name="ZIXUAN ZHANG" userId="f7817282-58d6-48d4-b1c7-6dd5779d146e" providerId="ADAL" clId="{A570C903-6E54-4925-B757-6E3CD89495CB}" dt="2024-11-12T07:14:34.179" v="41441" actId="478"/>
          <ac:grpSpMkLst>
            <pc:docMk/>
            <pc:sldMk cId="440732095" sldId="489"/>
            <ac:grpSpMk id="6" creationId="{B8EF585B-6011-6E68-0183-D7DAD8BB9310}"/>
          </ac:grpSpMkLst>
        </pc:grpChg>
        <pc:grpChg chg="add mod">
          <ac:chgData name="ZIXUAN ZHANG" userId="f7817282-58d6-48d4-b1c7-6dd5779d146e" providerId="ADAL" clId="{A570C903-6E54-4925-B757-6E3CD89495CB}" dt="2024-11-12T07:16:42.442" v="41455" actId="1076"/>
          <ac:grpSpMkLst>
            <pc:docMk/>
            <pc:sldMk cId="440732095" sldId="489"/>
            <ac:grpSpMk id="12" creationId="{B463188C-CEC6-DAD4-F6E2-E0D428F6E226}"/>
          </ac:grpSpMkLst>
        </pc:grpChg>
        <pc:grpChg chg="add del mod">
          <ac:chgData name="ZIXUAN ZHANG" userId="f7817282-58d6-48d4-b1c7-6dd5779d146e" providerId="ADAL" clId="{A570C903-6E54-4925-B757-6E3CD89495CB}" dt="2024-11-07T01:15:03.558" v="39284" actId="165"/>
          <ac:grpSpMkLst>
            <pc:docMk/>
            <pc:sldMk cId="440732095" sldId="489"/>
            <ac:grpSpMk id="22" creationId="{776F2149-28E1-200B-212B-E8DE4E6B4E7F}"/>
          </ac:grpSpMkLst>
        </pc:grpChg>
        <pc:grpChg chg="add del mod">
          <ac:chgData name="ZIXUAN ZHANG" userId="f7817282-58d6-48d4-b1c7-6dd5779d146e" providerId="ADAL" clId="{A570C903-6E54-4925-B757-6E3CD89495CB}" dt="2024-11-08T07:51:32.124" v="41360" actId="165"/>
          <ac:grpSpMkLst>
            <pc:docMk/>
            <pc:sldMk cId="440732095" sldId="489"/>
            <ac:grpSpMk id="27" creationId="{AA49EE67-3491-7E32-4993-0C181FF0E536}"/>
          </ac:grpSpMkLst>
        </pc:grpChg>
        <pc:graphicFrameChg chg="del">
          <ac:chgData name="ZIXUAN ZHANG" userId="f7817282-58d6-48d4-b1c7-6dd5779d146e" providerId="ADAL" clId="{A570C903-6E54-4925-B757-6E3CD89495CB}" dt="2024-11-07T00:50:48.575" v="39256" actId="478"/>
          <ac:graphicFrameMkLst>
            <pc:docMk/>
            <pc:sldMk cId="440732095" sldId="489"/>
            <ac:graphicFrameMk id="3" creationId="{ED502BDE-6A50-3FB5-C91C-B706BB4A12CB}"/>
          </ac:graphicFrameMkLst>
        </pc:graphicFrameChg>
        <pc:graphicFrameChg chg="add del modGraphic">
          <ac:chgData name="ZIXUAN ZHANG" userId="f7817282-58d6-48d4-b1c7-6dd5779d146e" providerId="ADAL" clId="{A570C903-6E54-4925-B757-6E3CD89495CB}" dt="2024-11-07T01:09:58.786" v="39265" actId="478"/>
          <ac:graphicFrameMkLst>
            <pc:docMk/>
            <pc:sldMk cId="440732095" sldId="489"/>
            <ac:graphicFrameMk id="15" creationId="{B3B2CAFB-5DCC-99DA-71E8-D4EB1C5B30A9}"/>
          </ac:graphicFrameMkLst>
        </pc:graphicFrameChg>
        <pc:picChg chg="add del">
          <ac:chgData name="ZIXUAN ZHANG" userId="f7817282-58d6-48d4-b1c7-6dd5779d146e" providerId="ADAL" clId="{A570C903-6E54-4925-B757-6E3CD89495CB}" dt="2024-11-22T03:29:31.925" v="49441" actId="22"/>
          <ac:picMkLst>
            <pc:docMk/>
            <pc:sldMk cId="440732095" sldId="489"/>
            <ac:picMk id="5" creationId="{42C8E9B2-D517-A1EB-CE99-247E4CC4AEAC}"/>
          </ac:picMkLst>
        </pc:picChg>
        <pc:picChg chg="add mod">
          <ac:chgData name="ZIXUAN ZHANG" userId="f7817282-58d6-48d4-b1c7-6dd5779d146e" providerId="ADAL" clId="{A570C903-6E54-4925-B757-6E3CD89495CB}" dt="2024-11-08T07:52:17.507" v="41368" actId="164"/>
          <ac:picMkLst>
            <pc:docMk/>
            <pc:sldMk cId="440732095" sldId="489"/>
            <ac:picMk id="5" creationId="{BD211DEE-2460-B01C-1B7A-A425B390F2C0}"/>
          </ac:picMkLst>
        </pc:picChg>
        <pc:picChg chg="del">
          <ac:chgData name="ZIXUAN ZHANG" userId="f7817282-58d6-48d4-b1c7-6dd5779d146e" providerId="ADAL" clId="{A570C903-6E54-4925-B757-6E3CD89495CB}" dt="2024-11-07T00:49:48.416" v="39182" actId="478"/>
          <ac:picMkLst>
            <pc:docMk/>
            <pc:sldMk cId="440732095" sldId="489"/>
            <ac:picMk id="5" creationId="{DC513D64-FCA4-20A8-9912-E0AB94E1A37C}"/>
          </ac:picMkLst>
        </pc:picChg>
        <pc:picChg chg="add del mod">
          <ac:chgData name="ZIXUAN ZHANG" userId="f7817282-58d6-48d4-b1c7-6dd5779d146e" providerId="ADAL" clId="{A570C903-6E54-4925-B757-6E3CD89495CB}" dt="2024-11-12T07:15:28.358" v="41445" actId="22"/>
          <ac:picMkLst>
            <pc:docMk/>
            <pc:sldMk cId="440732095" sldId="489"/>
            <ac:picMk id="7" creationId="{82A593BF-065D-3701-3C95-66215481A7C9}"/>
          </ac:picMkLst>
        </pc:picChg>
        <pc:picChg chg="add mod">
          <ac:chgData name="ZIXUAN ZHANG" userId="f7817282-58d6-48d4-b1c7-6dd5779d146e" providerId="ADAL" clId="{A570C903-6E54-4925-B757-6E3CD89495CB}" dt="2024-11-12T07:16:33.909" v="41454" actId="164"/>
          <ac:picMkLst>
            <pc:docMk/>
            <pc:sldMk cId="440732095" sldId="489"/>
            <ac:picMk id="9" creationId="{412D1F83-FE6E-BB5C-5724-E08278FAD4FD}"/>
          </ac:picMkLst>
        </pc:picChg>
        <pc:picChg chg="add mod">
          <ac:chgData name="ZIXUAN ZHANG" userId="f7817282-58d6-48d4-b1c7-6dd5779d146e" providerId="ADAL" clId="{A570C903-6E54-4925-B757-6E3CD89495CB}" dt="2024-11-12T07:16:33.909" v="41454" actId="164"/>
          <ac:picMkLst>
            <pc:docMk/>
            <pc:sldMk cId="440732095" sldId="489"/>
            <ac:picMk id="11" creationId="{4B3E194A-B600-843E-5DCF-DD1FF0623FF7}"/>
          </ac:picMkLst>
        </pc:picChg>
        <pc:picChg chg="add del mod">
          <ac:chgData name="ZIXUAN ZHANG" userId="f7817282-58d6-48d4-b1c7-6dd5779d146e" providerId="ADAL" clId="{A570C903-6E54-4925-B757-6E3CD89495CB}" dt="2024-11-07T01:13:36.413" v="39266" actId="478"/>
          <ac:picMkLst>
            <pc:docMk/>
            <pc:sldMk cId="440732095" sldId="489"/>
            <ac:picMk id="14" creationId="{B0A8FCC6-AE4C-41A3-7BF0-33BC56DE15C6}"/>
          </ac:picMkLst>
        </pc:picChg>
        <pc:picChg chg="add del mod">
          <ac:chgData name="ZIXUAN ZHANG" userId="f7817282-58d6-48d4-b1c7-6dd5779d146e" providerId="ADAL" clId="{A570C903-6E54-4925-B757-6E3CD89495CB}" dt="2024-11-07T01:13:53.416" v="39270" actId="478"/>
          <ac:picMkLst>
            <pc:docMk/>
            <pc:sldMk cId="440732095" sldId="489"/>
            <ac:picMk id="17" creationId="{1EC93CB8-3D32-6133-5184-89EC7FCFBE87}"/>
          </ac:picMkLst>
        </pc:picChg>
        <pc:picChg chg="add del mod topLvl">
          <ac:chgData name="ZIXUAN ZHANG" userId="f7817282-58d6-48d4-b1c7-6dd5779d146e" providerId="ADAL" clId="{A570C903-6E54-4925-B757-6E3CD89495CB}" dt="2024-11-07T01:15:20.334" v="39287" actId="478"/>
          <ac:picMkLst>
            <pc:docMk/>
            <pc:sldMk cId="440732095" sldId="489"/>
            <ac:picMk id="19" creationId="{1DECFFAA-C5C1-2418-A08D-C2667C402BE3}"/>
          </ac:picMkLst>
        </pc:picChg>
        <pc:picChg chg="add del mod topLvl">
          <ac:chgData name="ZIXUAN ZHANG" userId="f7817282-58d6-48d4-b1c7-6dd5779d146e" providerId="ADAL" clId="{A570C903-6E54-4925-B757-6E3CD89495CB}" dt="2024-11-07T01:15:20.334" v="39287" actId="478"/>
          <ac:picMkLst>
            <pc:docMk/>
            <pc:sldMk cId="440732095" sldId="489"/>
            <ac:picMk id="21" creationId="{1A6DA003-486B-91A5-5AAD-5B920E19AAC2}"/>
          </ac:picMkLst>
        </pc:picChg>
        <pc:picChg chg="add del mod topLvl">
          <ac:chgData name="ZIXUAN ZHANG" userId="f7817282-58d6-48d4-b1c7-6dd5779d146e" providerId="ADAL" clId="{A570C903-6E54-4925-B757-6E3CD89495CB}" dt="2024-11-08T07:51:36.647" v="41364" actId="478"/>
          <ac:picMkLst>
            <pc:docMk/>
            <pc:sldMk cId="440732095" sldId="489"/>
            <ac:picMk id="24" creationId="{3C072275-F067-B1C9-F7BA-8FA4B4C2BC2A}"/>
          </ac:picMkLst>
        </pc:picChg>
        <pc:picChg chg="add del mod topLvl">
          <ac:chgData name="ZIXUAN ZHANG" userId="f7817282-58d6-48d4-b1c7-6dd5779d146e" providerId="ADAL" clId="{A570C903-6E54-4925-B757-6E3CD89495CB}" dt="2024-11-08T07:52:17.507" v="41368" actId="164"/>
          <ac:picMkLst>
            <pc:docMk/>
            <pc:sldMk cId="440732095" sldId="489"/>
            <ac:picMk id="26" creationId="{3C090325-B14E-7CB6-544E-B2DE99051353}"/>
          </ac:picMkLst>
        </pc:picChg>
        <pc:cxnChg chg="del">
          <ac:chgData name="ZIXUAN ZHANG" userId="f7817282-58d6-48d4-b1c7-6dd5779d146e" providerId="ADAL" clId="{A570C903-6E54-4925-B757-6E3CD89495CB}" dt="2024-11-07T00:49:53.749" v="39184" actId="478"/>
          <ac:cxnSpMkLst>
            <pc:docMk/>
            <pc:sldMk cId="440732095" sldId="489"/>
            <ac:cxnSpMk id="7" creationId="{476B9373-75EC-E26B-C2C1-30B4A0F4CF6E}"/>
          </ac:cxnSpMkLst>
        </pc:cxnChg>
        <pc:cxnChg chg="del">
          <ac:chgData name="ZIXUAN ZHANG" userId="f7817282-58d6-48d4-b1c7-6dd5779d146e" providerId="ADAL" clId="{A570C903-6E54-4925-B757-6E3CD89495CB}" dt="2024-11-07T00:49:52.087" v="39183" actId="478"/>
          <ac:cxnSpMkLst>
            <pc:docMk/>
            <pc:sldMk cId="440732095" sldId="489"/>
            <ac:cxnSpMk id="10" creationId="{7C7C1D82-1FB1-9CC0-3285-90C907C7CDAD}"/>
          </ac:cxnSpMkLst>
        </pc:cxnChg>
        <pc:cxnChg chg="add mod">
          <ac:chgData name="ZIXUAN ZHANG" userId="f7817282-58d6-48d4-b1c7-6dd5779d146e" providerId="ADAL" clId="{A570C903-6E54-4925-B757-6E3CD89495CB}" dt="2024-11-12T07:23:20.588" v="41576" actId="14100"/>
          <ac:cxnSpMkLst>
            <pc:docMk/>
            <pc:sldMk cId="440732095" sldId="489"/>
            <ac:cxnSpMk id="22" creationId="{4ACDCB63-ECC4-9D19-BA29-3478C25D55AA}"/>
          </ac:cxnSpMkLst>
        </pc:cxnChg>
        <pc:cxnChg chg="add del mod">
          <ac:chgData name="ZIXUAN ZHANG" userId="f7817282-58d6-48d4-b1c7-6dd5779d146e" providerId="ADAL" clId="{A570C903-6E54-4925-B757-6E3CD89495CB}" dt="2024-11-12T08:33:19.642" v="41661" actId="478"/>
          <ac:cxnSpMkLst>
            <pc:docMk/>
            <pc:sldMk cId="440732095" sldId="489"/>
            <ac:cxnSpMk id="24" creationId="{8A76B892-155B-2793-3069-F97048758D83}"/>
          </ac:cxnSpMkLst>
        </pc:cxnChg>
        <pc:cxnChg chg="add mod">
          <ac:chgData name="ZIXUAN ZHANG" userId="f7817282-58d6-48d4-b1c7-6dd5779d146e" providerId="ADAL" clId="{A570C903-6E54-4925-B757-6E3CD89495CB}" dt="2024-11-12T08:33:31.078" v="41664" actId="14100"/>
          <ac:cxnSpMkLst>
            <pc:docMk/>
            <pc:sldMk cId="440732095" sldId="489"/>
            <ac:cxnSpMk id="30" creationId="{3A550885-E061-735E-3507-95058E3024F6}"/>
          </ac:cxnSpMkLst>
        </pc:cxnChg>
        <pc:cxnChg chg="add del mod">
          <ac:chgData name="ZIXUAN ZHANG" userId="f7817282-58d6-48d4-b1c7-6dd5779d146e" providerId="ADAL" clId="{A570C903-6E54-4925-B757-6E3CD89495CB}" dt="2024-11-22T03:29:56.923" v="49458" actId="478"/>
          <ac:cxnSpMkLst>
            <pc:docMk/>
            <pc:sldMk cId="440732095" sldId="489"/>
            <ac:cxnSpMk id="37" creationId="{D3B24E5E-4ABB-F4DC-8410-D572A696BD54}"/>
          </ac:cxnSpMkLst>
        </pc:cxnChg>
        <pc:cxnChg chg="add del mod">
          <ac:chgData name="ZIXUAN ZHANG" userId="f7817282-58d6-48d4-b1c7-6dd5779d146e" providerId="ADAL" clId="{A570C903-6E54-4925-B757-6E3CD89495CB}" dt="2024-11-22T03:29:57.670" v="49459" actId="478"/>
          <ac:cxnSpMkLst>
            <pc:docMk/>
            <pc:sldMk cId="440732095" sldId="489"/>
            <ac:cxnSpMk id="39" creationId="{6625DC66-6CB1-C85C-C286-7F6A855C81EA}"/>
          </ac:cxnSpMkLst>
        </pc:cxnChg>
      </pc:sldChg>
      <pc:sldChg chg="addSp delSp modSp add mod modNotesTx">
        <pc:chgData name="ZIXUAN ZHANG" userId="f7817282-58d6-48d4-b1c7-6dd5779d146e" providerId="ADAL" clId="{A570C903-6E54-4925-B757-6E3CD89495CB}" dt="2024-11-18T05:21:18.709" v="48047" actId="20577"/>
        <pc:sldMkLst>
          <pc:docMk/>
          <pc:sldMk cId="1177193029" sldId="490"/>
        </pc:sldMkLst>
        <pc:spChg chg="mod">
          <ac:chgData name="ZIXUAN ZHANG" userId="f7817282-58d6-48d4-b1c7-6dd5779d146e" providerId="ADAL" clId="{A570C903-6E54-4925-B757-6E3CD89495CB}" dt="2024-11-12T08:40:07.656" v="41804" actId="20577"/>
          <ac:spMkLst>
            <pc:docMk/>
            <pc:sldMk cId="1177193029" sldId="490"/>
            <ac:spMk id="2" creationId="{B2328533-B723-EAE1-20AA-04566D287C42}"/>
          </ac:spMkLst>
        </pc:spChg>
        <pc:spChg chg="mod">
          <ac:chgData name="ZIXUAN ZHANG" userId="f7817282-58d6-48d4-b1c7-6dd5779d146e" providerId="ADAL" clId="{A570C903-6E54-4925-B757-6E3CD89495CB}" dt="2024-11-12T08:53:17.119" v="42171" actId="20577"/>
          <ac:spMkLst>
            <pc:docMk/>
            <pc:sldMk cId="1177193029" sldId="490"/>
            <ac:spMk id="4" creationId="{F7C88836-7136-8913-9748-B0FEA98AF4EC}"/>
          </ac:spMkLst>
        </pc:spChg>
        <pc:spChg chg="add mod">
          <ac:chgData name="ZIXUAN ZHANG" userId="f7817282-58d6-48d4-b1c7-6dd5779d146e" providerId="ADAL" clId="{A570C903-6E54-4925-B757-6E3CD89495CB}" dt="2024-11-12T08:41:43.596" v="41832" actId="1076"/>
          <ac:spMkLst>
            <pc:docMk/>
            <pc:sldMk cId="1177193029" sldId="490"/>
            <ac:spMk id="11" creationId="{43D5D9CA-6407-0CFE-B3ED-4C5CB3A38984}"/>
          </ac:spMkLst>
        </pc:spChg>
        <pc:spChg chg="add mod">
          <ac:chgData name="ZIXUAN ZHANG" userId="f7817282-58d6-48d4-b1c7-6dd5779d146e" providerId="ADAL" clId="{A570C903-6E54-4925-B757-6E3CD89495CB}" dt="2024-11-12T08:41:58.143" v="41835" actId="14100"/>
          <ac:spMkLst>
            <pc:docMk/>
            <pc:sldMk cId="1177193029" sldId="490"/>
            <ac:spMk id="12" creationId="{1BFBEE89-8062-4223-0F36-EED6437F58B8}"/>
          </ac:spMkLst>
        </pc:spChg>
        <pc:spChg chg="add mod">
          <ac:chgData name="ZIXUAN ZHANG" userId="f7817282-58d6-48d4-b1c7-6dd5779d146e" providerId="ADAL" clId="{A570C903-6E54-4925-B757-6E3CD89495CB}" dt="2024-11-12T08:41:21.798" v="41829" actId="1076"/>
          <ac:spMkLst>
            <pc:docMk/>
            <pc:sldMk cId="1177193029" sldId="490"/>
            <ac:spMk id="19" creationId="{70E36773-A9D5-5001-EFF1-438EBFCA7012}"/>
          </ac:spMkLst>
        </pc:spChg>
        <pc:spChg chg="add mod">
          <ac:chgData name="ZIXUAN ZHANG" userId="f7817282-58d6-48d4-b1c7-6dd5779d146e" providerId="ADAL" clId="{A570C903-6E54-4925-B757-6E3CD89495CB}" dt="2024-11-12T08:41:21.798" v="41829" actId="1076"/>
          <ac:spMkLst>
            <pc:docMk/>
            <pc:sldMk cId="1177193029" sldId="490"/>
            <ac:spMk id="20" creationId="{AFAC2C2D-AEE2-E064-49F6-AC906C753CD7}"/>
          </ac:spMkLst>
        </pc:spChg>
        <pc:spChg chg="add mod">
          <ac:chgData name="ZIXUAN ZHANG" userId="f7817282-58d6-48d4-b1c7-6dd5779d146e" providerId="ADAL" clId="{A570C903-6E54-4925-B757-6E3CD89495CB}" dt="2024-11-12T08:42:36.430" v="41842" actId="1076"/>
          <ac:spMkLst>
            <pc:docMk/>
            <pc:sldMk cId="1177193029" sldId="490"/>
            <ac:spMk id="21" creationId="{38A528B0-4970-1725-F25F-67DCE1B32318}"/>
          </ac:spMkLst>
        </pc:spChg>
        <pc:spChg chg="add mod">
          <ac:chgData name="ZIXUAN ZHANG" userId="f7817282-58d6-48d4-b1c7-6dd5779d146e" providerId="ADAL" clId="{A570C903-6E54-4925-B757-6E3CD89495CB}" dt="2024-11-12T08:41:02.183" v="41824" actId="1076"/>
          <ac:spMkLst>
            <pc:docMk/>
            <pc:sldMk cId="1177193029" sldId="490"/>
            <ac:spMk id="22" creationId="{DD2D5763-AA74-20F6-B64F-54D8DAD8F6C9}"/>
          </ac:spMkLst>
        </pc:spChg>
        <pc:spChg chg="add mod">
          <ac:chgData name="ZIXUAN ZHANG" userId="f7817282-58d6-48d4-b1c7-6dd5779d146e" providerId="ADAL" clId="{A570C903-6E54-4925-B757-6E3CD89495CB}" dt="2024-11-12T08:41:27.342" v="41830" actId="1076"/>
          <ac:spMkLst>
            <pc:docMk/>
            <pc:sldMk cId="1177193029" sldId="490"/>
            <ac:spMk id="23" creationId="{70A8B59A-6BF1-2DE1-42D3-0E0B688E9742}"/>
          </ac:spMkLst>
        </pc:spChg>
        <pc:grpChg chg="del">
          <ac:chgData name="ZIXUAN ZHANG" userId="f7817282-58d6-48d4-b1c7-6dd5779d146e" providerId="ADAL" clId="{A570C903-6E54-4925-B757-6E3CD89495CB}" dt="2024-11-07T01:56:52.488" v="39899" actId="478"/>
          <ac:grpSpMkLst>
            <pc:docMk/>
            <pc:sldMk cId="1177193029" sldId="490"/>
            <ac:grpSpMk id="27" creationId="{8616ACB1-FD42-92EC-85F5-6A675BAE64D2}"/>
          </ac:grpSpMkLst>
        </pc:grpChg>
        <pc:picChg chg="add mod ord">
          <ac:chgData name="ZIXUAN ZHANG" userId="f7817282-58d6-48d4-b1c7-6dd5779d146e" providerId="ADAL" clId="{A570C903-6E54-4925-B757-6E3CD89495CB}" dt="2024-11-12T08:40:58.819" v="41823" actId="1076"/>
          <ac:picMkLst>
            <pc:docMk/>
            <pc:sldMk cId="1177193029" sldId="490"/>
            <ac:picMk id="5" creationId="{5A2EAE3B-B5A7-11E1-3AC4-61AD91B63033}"/>
          </ac:picMkLst>
        </pc:picChg>
        <pc:picChg chg="add del mod">
          <ac:chgData name="ZIXUAN ZHANG" userId="f7817282-58d6-48d4-b1c7-6dd5779d146e" providerId="ADAL" clId="{A570C903-6E54-4925-B757-6E3CD89495CB}" dt="2024-11-07T05:14:45.950" v="40603" actId="478"/>
          <ac:picMkLst>
            <pc:docMk/>
            <pc:sldMk cId="1177193029" sldId="490"/>
            <ac:picMk id="5" creationId="{62FCD607-F8F2-15F5-72C6-C2FE811D10D4}"/>
          </ac:picMkLst>
        </pc:picChg>
        <pc:picChg chg="add del">
          <ac:chgData name="ZIXUAN ZHANG" userId="f7817282-58d6-48d4-b1c7-6dd5779d146e" providerId="ADAL" clId="{A570C903-6E54-4925-B757-6E3CD89495CB}" dt="2024-11-07T04:52:30.512" v="40213" actId="478"/>
          <ac:picMkLst>
            <pc:docMk/>
            <pc:sldMk cId="1177193029" sldId="490"/>
            <ac:picMk id="7" creationId="{B25E7500-D345-6F37-CEF9-9DAE8BB48919}"/>
          </ac:picMkLst>
        </pc:picChg>
        <pc:picChg chg="add mod ord">
          <ac:chgData name="ZIXUAN ZHANG" userId="f7817282-58d6-48d4-b1c7-6dd5779d146e" providerId="ADAL" clId="{A570C903-6E54-4925-B757-6E3CD89495CB}" dt="2024-11-12T08:41:15.040" v="41828" actId="14100"/>
          <ac:picMkLst>
            <pc:docMk/>
            <pc:sldMk cId="1177193029" sldId="490"/>
            <ac:picMk id="7" creationId="{B5A63D79-3CA0-82E2-1ECF-DED287B8A9D2}"/>
          </ac:picMkLst>
        </pc:picChg>
        <pc:picChg chg="add del mod">
          <ac:chgData name="ZIXUAN ZHANG" userId="f7817282-58d6-48d4-b1c7-6dd5779d146e" providerId="ADAL" clId="{A570C903-6E54-4925-B757-6E3CD89495CB}" dt="2024-11-12T07:36:15.805" v="41596" actId="478"/>
          <ac:picMkLst>
            <pc:docMk/>
            <pc:sldMk cId="1177193029" sldId="490"/>
            <ac:picMk id="8" creationId="{59BE67DC-F71B-C7AE-D458-1D5E9882883A}"/>
          </ac:picMkLst>
        </pc:picChg>
        <pc:picChg chg="add del mod">
          <ac:chgData name="ZIXUAN ZHANG" userId="f7817282-58d6-48d4-b1c7-6dd5779d146e" providerId="ADAL" clId="{A570C903-6E54-4925-B757-6E3CD89495CB}" dt="2024-11-08T07:55:11.308" v="41418" actId="478"/>
          <ac:picMkLst>
            <pc:docMk/>
            <pc:sldMk cId="1177193029" sldId="490"/>
            <ac:picMk id="10" creationId="{7CBDE0C3-F592-4DFE-9E11-31C8D0835BA2}"/>
          </ac:picMkLst>
        </pc:picChg>
        <pc:cxnChg chg="add del">
          <ac:chgData name="ZIXUAN ZHANG" userId="f7817282-58d6-48d4-b1c7-6dd5779d146e" providerId="ADAL" clId="{A570C903-6E54-4925-B757-6E3CD89495CB}" dt="2024-11-07T05:20:52.528" v="40622" actId="478"/>
          <ac:cxnSpMkLst>
            <pc:docMk/>
            <pc:sldMk cId="1177193029" sldId="490"/>
            <ac:cxnSpMk id="12" creationId="{B4C21A21-6F55-5AFC-DDDB-4721011DE0D2}"/>
          </ac:cxnSpMkLst>
        </pc:cxnChg>
        <pc:cxnChg chg="add mod">
          <ac:chgData name="ZIXUAN ZHANG" userId="f7817282-58d6-48d4-b1c7-6dd5779d146e" providerId="ADAL" clId="{A570C903-6E54-4925-B757-6E3CD89495CB}" dt="2024-11-12T08:41:21.798" v="41829" actId="1076"/>
          <ac:cxnSpMkLst>
            <pc:docMk/>
            <pc:sldMk cId="1177193029" sldId="490"/>
            <ac:cxnSpMk id="14" creationId="{CF5A594F-7DE7-8DB2-974B-D233543663E7}"/>
          </ac:cxnSpMkLst>
        </pc:cxnChg>
        <pc:cxnChg chg="add mod">
          <ac:chgData name="ZIXUAN ZHANG" userId="f7817282-58d6-48d4-b1c7-6dd5779d146e" providerId="ADAL" clId="{A570C903-6E54-4925-B757-6E3CD89495CB}" dt="2024-11-12T08:42:27.464" v="41841" actId="14100"/>
          <ac:cxnSpMkLst>
            <pc:docMk/>
            <pc:sldMk cId="1177193029" sldId="490"/>
            <ac:cxnSpMk id="15" creationId="{0BC20F04-BBA0-74AE-1AF3-E1398427A056}"/>
          </ac:cxnSpMkLst>
        </pc:cxnChg>
        <pc:cxnChg chg="add mod">
          <ac:chgData name="ZIXUAN ZHANG" userId="f7817282-58d6-48d4-b1c7-6dd5779d146e" providerId="ADAL" clId="{A570C903-6E54-4925-B757-6E3CD89495CB}" dt="2024-11-12T08:41:21.798" v="41829" actId="1076"/>
          <ac:cxnSpMkLst>
            <pc:docMk/>
            <pc:sldMk cId="1177193029" sldId="490"/>
            <ac:cxnSpMk id="16" creationId="{68CD4DA6-EB5D-4F90-3EBB-DAC23AA9E4CC}"/>
          </ac:cxnSpMkLst>
        </pc:cxnChg>
        <pc:cxnChg chg="add mod">
          <ac:chgData name="ZIXUAN ZHANG" userId="f7817282-58d6-48d4-b1c7-6dd5779d146e" providerId="ADAL" clId="{A570C903-6E54-4925-B757-6E3CD89495CB}" dt="2024-11-12T08:41:27.342" v="41830" actId="1076"/>
          <ac:cxnSpMkLst>
            <pc:docMk/>
            <pc:sldMk cId="1177193029" sldId="490"/>
            <ac:cxnSpMk id="28" creationId="{F45AACF8-ADE5-F0B4-BF42-24A637FCC66F}"/>
          </ac:cxnSpMkLst>
        </pc:cxnChg>
      </pc:sldChg>
      <pc:sldChg chg="addSp delSp modSp add del mod modNotesTx">
        <pc:chgData name="ZIXUAN ZHANG" userId="f7817282-58d6-48d4-b1c7-6dd5779d146e" providerId="ADAL" clId="{A570C903-6E54-4925-B757-6E3CD89495CB}" dt="2024-11-08T07:55:00.881" v="41417" actId="47"/>
        <pc:sldMkLst>
          <pc:docMk/>
          <pc:sldMk cId="3403774874" sldId="491"/>
        </pc:sldMkLst>
        <pc:spChg chg="mod">
          <ac:chgData name="ZIXUAN ZHANG" userId="f7817282-58d6-48d4-b1c7-6dd5779d146e" providerId="ADAL" clId="{A570C903-6E54-4925-B757-6E3CD89495CB}" dt="2024-11-07T02:00:20.896" v="39999" actId="20577"/>
          <ac:spMkLst>
            <pc:docMk/>
            <pc:sldMk cId="3403774874" sldId="491"/>
            <ac:spMk id="2" creationId="{AE4361BB-69BE-64D4-2B2E-E86D18B1B29C}"/>
          </ac:spMkLst>
        </pc:spChg>
        <pc:spChg chg="mod">
          <ac:chgData name="ZIXUAN ZHANG" userId="f7817282-58d6-48d4-b1c7-6dd5779d146e" providerId="ADAL" clId="{A570C903-6E54-4925-B757-6E3CD89495CB}" dt="2024-11-07T06:34:12.545" v="41353" actId="20577"/>
          <ac:spMkLst>
            <pc:docMk/>
            <pc:sldMk cId="3403774874" sldId="491"/>
            <ac:spMk id="4" creationId="{D1CB8550-A74A-56B1-0175-FCA144FA11A4}"/>
          </ac:spMkLst>
        </pc:spChg>
        <pc:spChg chg="add mod">
          <ac:chgData name="ZIXUAN ZHANG" userId="f7817282-58d6-48d4-b1c7-6dd5779d146e" providerId="ADAL" clId="{A570C903-6E54-4925-B757-6E3CD89495CB}" dt="2024-11-07T02:05:33.840" v="40077" actId="14100"/>
          <ac:spMkLst>
            <pc:docMk/>
            <pc:sldMk cId="3403774874" sldId="491"/>
            <ac:spMk id="10" creationId="{EF006CAE-6AB1-A1F5-A2C2-AFE343EE9D55}"/>
          </ac:spMkLst>
        </pc:spChg>
        <pc:spChg chg="del">
          <ac:chgData name="ZIXUAN ZHANG" userId="f7817282-58d6-48d4-b1c7-6dd5779d146e" providerId="ADAL" clId="{A570C903-6E54-4925-B757-6E3CD89495CB}" dt="2024-11-07T02:00:45.883" v="40013" actId="478"/>
          <ac:spMkLst>
            <pc:docMk/>
            <pc:sldMk cId="3403774874" sldId="491"/>
            <ac:spMk id="1027" creationId="{D6461C05-A86A-FF68-0538-2D8EF329AA9A}"/>
          </ac:spMkLst>
        </pc:spChg>
        <pc:picChg chg="add mod">
          <ac:chgData name="ZIXUAN ZHANG" userId="f7817282-58d6-48d4-b1c7-6dd5779d146e" providerId="ADAL" clId="{A570C903-6E54-4925-B757-6E3CD89495CB}" dt="2024-11-08T07:53:04.620" v="41378" actId="1076"/>
          <ac:picMkLst>
            <pc:docMk/>
            <pc:sldMk cId="3403774874" sldId="491"/>
            <ac:picMk id="5" creationId="{7E40F184-0D8A-4E6C-8B0C-86C5F6D045F2}"/>
          </ac:picMkLst>
        </pc:picChg>
        <pc:picChg chg="del">
          <ac:chgData name="ZIXUAN ZHANG" userId="f7817282-58d6-48d4-b1c7-6dd5779d146e" providerId="ADAL" clId="{A570C903-6E54-4925-B757-6E3CD89495CB}" dt="2024-11-08T07:52:56.247" v="41374" actId="478"/>
          <ac:picMkLst>
            <pc:docMk/>
            <pc:sldMk cId="3403774874" sldId="491"/>
            <ac:picMk id="14" creationId="{565B691F-4F94-7EE1-066E-FBA5895A8250}"/>
          </ac:picMkLst>
        </pc:picChg>
        <pc:cxnChg chg="add del mod">
          <ac:chgData name="ZIXUAN ZHANG" userId="f7817282-58d6-48d4-b1c7-6dd5779d146e" providerId="ADAL" clId="{A570C903-6E54-4925-B757-6E3CD89495CB}" dt="2024-11-07T02:04:57.978" v="40069" actId="478"/>
          <ac:cxnSpMkLst>
            <pc:docMk/>
            <pc:sldMk cId="3403774874" sldId="491"/>
            <ac:cxnSpMk id="5" creationId="{7AC46596-89E4-FE7F-AC19-890B2DEB483E}"/>
          </ac:cxnSpMkLst>
        </pc:cxnChg>
        <pc:cxnChg chg="add mod">
          <ac:chgData name="ZIXUAN ZHANG" userId="f7817282-58d6-48d4-b1c7-6dd5779d146e" providerId="ADAL" clId="{A570C903-6E54-4925-B757-6E3CD89495CB}" dt="2024-11-07T02:05:17.655" v="40074" actId="693"/>
          <ac:cxnSpMkLst>
            <pc:docMk/>
            <pc:sldMk cId="3403774874" sldId="491"/>
            <ac:cxnSpMk id="8" creationId="{E34978B9-FE6C-EE2C-A679-3337A0868B22}"/>
          </ac:cxnSpMkLst>
        </pc:cxnChg>
        <pc:cxnChg chg="add mod">
          <ac:chgData name="ZIXUAN ZHANG" userId="f7817282-58d6-48d4-b1c7-6dd5779d146e" providerId="ADAL" clId="{A570C903-6E54-4925-B757-6E3CD89495CB}" dt="2024-11-07T02:06:02.027" v="40082" actId="693"/>
          <ac:cxnSpMkLst>
            <pc:docMk/>
            <pc:sldMk cId="3403774874" sldId="491"/>
            <ac:cxnSpMk id="12" creationId="{4723093B-4E66-D1D5-6BF3-8B93BBCBD9C0}"/>
          </ac:cxnSpMkLst>
        </pc:cxnChg>
        <pc:cxnChg chg="del mod">
          <ac:chgData name="ZIXUAN ZHANG" userId="f7817282-58d6-48d4-b1c7-6dd5779d146e" providerId="ADAL" clId="{A570C903-6E54-4925-B757-6E3CD89495CB}" dt="2024-11-07T02:00:48.165" v="40014" actId="478"/>
          <ac:cxnSpMkLst>
            <pc:docMk/>
            <pc:sldMk cId="3403774874" sldId="491"/>
            <ac:cxnSpMk id="1029" creationId="{BE7D768F-F774-E287-457E-9CE8CC14BE94}"/>
          </ac:cxnSpMkLst>
        </pc:cxnChg>
      </pc:sldChg>
      <pc:sldChg chg="addSp delSp modSp add del mod">
        <pc:chgData name="ZIXUAN ZHANG" userId="f7817282-58d6-48d4-b1c7-6dd5779d146e" providerId="ADAL" clId="{A570C903-6E54-4925-B757-6E3CD89495CB}" dt="2024-11-12T08:32:15.446" v="41653" actId="47"/>
        <pc:sldMkLst>
          <pc:docMk/>
          <pc:sldMk cId="3754058246" sldId="492"/>
        </pc:sldMkLst>
        <pc:spChg chg="mod">
          <ac:chgData name="ZIXUAN ZHANG" userId="f7817282-58d6-48d4-b1c7-6dd5779d146e" providerId="ADAL" clId="{A570C903-6E54-4925-B757-6E3CD89495CB}" dt="2024-11-07T04:53:40.833" v="40274" actId="20577"/>
          <ac:spMkLst>
            <pc:docMk/>
            <pc:sldMk cId="3754058246" sldId="492"/>
            <ac:spMk id="2" creationId="{623A455B-A328-CE56-683E-75007EB54297}"/>
          </ac:spMkLst>
        </pc:spChg>
        <pc:spChg chg="del">
          <ac:chgData name="ZIXUAN ZHANG" userId="f7817282-58d6-48d4-b1c7-6dd5779d146e" providerId="ADAL" clId="{A570C903-6E54-4925-B757-6E3CD89495CB}" dt="2024-11-07T04:52:40.246" v="40216" actId="478"/>
          <ac:spMkLst>
            <pc:docMk/>
            <pc:sldMk cId="3754058246" sldId="492"/>
            <ac:spMk id="4" creationId="{079DDB4A-88BA-EF7B-370E-CE23C6DA9724}"/>
          </ac:spMkLst>
        </pc:spChg>
        <pc:spChg chg="add del mod">
          <ac:chgData name="ZIXUAN ZHANG" userId="f7817282-58d6-48d4-b1c7-6dd5779d146e" providerId="ADAL" clId="{A570C903-6E54-4925-B757-6E3CD89495CB}" dt="2024-11-07T04:52:46.559" v="40219" actId="478"/>
          <ac:spMkLst>
            <pc:docMk/>
            <pc:sldMk cId="3754058246" sldId="492"/>
            <ac:spMk id="6" creationId="{245A963D-7D9B-411B-9B0C-C399DD0A7B20}"/>
          </ac:spMkLst>
        </pc:spChg>
        <pc:picChg chg="add del mod">
          <ac:chgData name="ZIXUAN ZHANG" userId="f7817282-58d6-48d4-b1c7-6dd5779d146e" providerId="ADAL" clId="{A570C903-6E54-4925-B757-6E3CD89495CB}" dt="2024-11-12T08:32:06.970" v="41650" actId="21"/>
          <ac:picMkLst>
            <pc:docMk/>
            <pc:sldMk cId="3754058246" sldId="492"/>
            <ac:picMk id="3" creationId="{A5A33733-749C-7F03-42E7-A4DD543C19BB}"/>
          </ac:picMkLst>
        </pc:picChg>
        <pc:picChg chg="del">
          <ac:chgData name="ZIXUAN ZHANG" userId="f7817282-58d6-48d4-b1c7-6dd5779d146e" providerId="ADAL" clId="{A570C903-6E54-4925-B757-6E3CD89495CB}" dt="2024-11-07T04:52:35.756" v="40215" actId="478"/>
          <ac:picMkLst>
            <pc:docMk/>
            <pc:sldMk cId="3754058246" sldId="492"/>
            <ac:picMk id="5" creationId="{5B47E739-4E81-FF11-5E15-29DF9053DE06}"/>
          </ac:picMkLst>
        </pc:picChg>
        <pc:picChg chg="add del mod">
          <ac:chgData name="ZIXUAN ZHANG" userId="f7817282-58d6-48d4-b1c7-6dd5779d146e" providerId="ADAL" clId="{A570C903-6E54-4925-B757-6E3CD89495CB}" dt="2024-11-12T08:30:43.889" v="41633" actId="21"/>
          <ac:picMkLst>
            <pc:docMk/>
            <pc:sldMk cId="3754058246" sldId="492"/>
            <ac:picMk id="7" creationId="{8392C488-05DD-05D8-BE3C-B6A6DCE1BD12}"/>
          </ac:picMkLst>
        </pc:picChg>
      </pc:sldChg>
      <pc:sldChg chg="addSp delSp modSp add del mod">
        <pc:chgData name="ZIXUAN ZHANG" userId="f7817282-58d6-48d4-b1c7-6dd5779d146e" providerId="ADAL" clId="{A570C903-6E54-4925-B757-6E3CD89495CB}" dt="2024-11-12T08:48:36.070" v="41924" actId="47"/>
        <pc:sldMkLst>
          <pc:docMk/>
          <pc:sldMk cId="1485979591" sldId="493"/>
        </pc:sldMkLst>
        <pc:spChg chg="mod">
          <ac:chgData name="ZIXUAN ZHANG" userId="f7817282-58d6-48d4-b1c7-6dd5779d146e" providerId="ADAL" clId="{A570C903-6E54-4925-B757-6E3CD89495CB}" dt="2024-11-12T07:44:40.857" v="41625" actId="20577"/>
          <ac:spMkLst>
            <pc:docMk/>
            <pc:sldMk cId="1485979591" sldId="493"/>
            <ac:spMk id="2" creationId="{E292FE1B-0BA9-62DB-D2A7-65A6B9A1D09C}"/>
          </ac:spMkLst>
        </pc:spChg>
        <pc:spChg chg="mod">
          <ac:chgData name="ZIXUAN ZHANG" userId="f7817282-58d6-48d4-b1c7-6dd5779d146e" providerId="ADAL" clId="{A570C903-6E54-4925-B757-6E3CD89495CB}" dt="2024-11-07T06:28:47.904" v="41271" actId="948"/>
          <ac:spMkLst>
            <pc:docMk/>
            <pc:sldMk cId="1485979591" sldId="493"/>
            <ac:spMk id="4" creationId="{FF9234CF-232B-E6A6-076F-2BDBD5C5AAC8}"/>
          </ac:spMkLst>
        </pc:spChg>
        <pc:picChg chg="del">
          <ac:chgData name="ZIXUAN ZHANG" userId="f7817282-58d6-48d4-b1c7-6dd5779d146e" providerId="ADAL" clId="{A570C903-6E54-4925-B757-6E3CD89495CB}" dt="2024-11-07T05:11:17.349" v="40525" actId="478"/>
          <ac:picMkLst>
            <pc:docMk/>
            <pc:sldMk cId="1485979591" sldId="493"/>
            <ac:picMk id="5" creationId="{FBAFEE02-F82D-8EDC-CED1-27B8E09E652B}"/>
          </ac:picMkLst>
        </pc:picChg>
        <pc:picChg chg="add mod">
          <ac:chgData name="ZIXUAN ZHANG" userId="f7817282-58d6-48d4-b1c7-6dd5779d146e" providerId="ADAL" clId="{A570C903-6E54-4925-B757-6E3CD89495CB}" dt="2024-11-07T06:24:55.164" v="41057" actId="1076"/>
          <ac:picMkLst>
            <pc:docMk/>
            <pc:sldMk cId="1485979591" sldId="493"/>
            <ac:picMk id="6" creationId="{95681A78-B768-120F-B774-B4334224917A}"/>
          </ac:picMkLst>
        </pc:picChg>
      </pc:sldChg>
      <pc:sldChg chg="addSp delSp modSp add mod modNotesTx">
        <pc:chgData name="ZIXUAN ZHANG" userId="f7817282-58d6-48d4-b1c7-6dd5779d146e" providerId="ADAL" clId="{A570C903-6E54-4925-B757-6E3CD89495CB}" dt="2024-11-18T05:44:50.231" v="49370" actId="20577"/>
        <pc:sldMkLst>
          <pc:docMk/>
          <pc:sldMk cId="4261124390" sldId="494"/>
        </pc:sldMkLst>
        <pc:spChg chg="mod">
          <ac:chgData name="ZIXUAN ZHANG" userId="f7817282-58d6-48d4-b1c7-6dd5779d146e" providerId="ADAL" clId="{A570C903-6E54-4925-B757-6E3CD89495CB}" dt="2024-11-07T05:12:56.632" v="40588" actId="20577"/>
          <ac:spMkLst>
            <pc:docMk/>
            <pc:sldMk cId="4261124390" sldId="494"/>
            <ac:spMk id="2" creationId="{63FAAD71-CF2A-31A8-0AE8-D587D6B7A452}"/>
          </ac:spMkLst>
        </pc:spChg>
        <pc:spChg chg="mod">
          <ac:chgData name="ZIXUAN ZHANG" userId="f7817282-58d6-48d4-b1c7-6dd5779d146e" providerId="ADAL" clId="{A570C903-6E54-4925-B757-6E3CD89495CB}" dt="2024-11-18T00:37:11.903" v="42454" actId="403"/>
          <ac:spMkLst>
            <pc:docMk/>
            <pc:sldMk cId="4261124390" sldId="494"/>
            <ac:spMk id="4" creationId="{29BB287B-40BD-FCB8-2ED0-0F487963C91F}"/>
          </ac:spMkLst>
        </pc:spChg>
        <pc:picChg chg="add del mod">
          <ac:chgData name="ZIXUAN ZHANG" userId="f7817282-58d6-48d4-b1c7-6dd5779d146e" providerId="ADAL" clId="{A570C903-6E54-4925-B757-6E3CD89495CB}" dt="2024-11-12T08:31:19.431" v="41645" actId="21"/>
          <ac:picMkLst>
            <pc:docMk/>
            <pc:sldMk cId="4261124390" sldId="494"/>
            <ac:picMk id="3" creationId="{A5A33733-749C-7F03-42E7-A4DD543C19BB}"/>
          </ac:picMkLst>
        </pc:picChg>
        <pc:picChg chg="add mod">
          <ac:chgData name="ZIXUAN ZHANG" userId="f7817282-58d6-48d4-b1c7-6dd5779d146e" providerId="ADAL" clId="{A570C903-6E54-4925-B757-6E3CD89495CB}" dt="2024-11-12T08:32:11.500" v="41652" actId="1076"/>
          <ac:picMkLst>
            <pc:docMk/>
            <pc:sldMk cId="4261124390" sldId="494"/>
            <ac:picMk id="5" creationId="{A5A33733-749C-7F03-42E7-A4DD543C19BB}"/>
          </ac:picMkLst>
        </pc:picChg>
        <pc:picChg chg="del">
          <ac:chgData name="ZIXUAN ZHANG" userId="f7817282-58d6-48d4-b1c7-6dd5779d146e" providerId="ADAL" clId="{A570C903-6E54-4925-B757-6E3CD89495CB}" dt="2024-11-07T05:13:02.023" v="40589" actId="478"/>
          <ac:picMkLst>
            <pc:docMk/>
            <pc:sldMk cId="4261124390" sldId="494"/>
            <ac:picMk id="5" creationId="{BE09A897-0B66-9340-40A0-BBC0165625F1}"/>
          </ac:picMkLst>
        </pc:picChg>
        <pc:picChg chg="add mod">
          <ac:chgData name="ZIXUAN ZHANG" userId="f7817282-58d6-48d4-b1c7-6dd5779d146e" providerId="ADAL" clId="{A570C903-6E54-4925-B757-6E3CD89495CB}" dt="2024-11-12T08:32:35.213" v="41658" actId="14100"/>
          <ac:picMkLst>
            <pc:docMk/>
            <pc:sldMk cId="4261124390" sldId="494"/>
            <ac:picMk id="7" creationId="{8392C488-05DD-05D8-BE3C-B6A6DCE1BD12}"/>
          </ac:picMkLst>
        </pc:picChg>
      </pc:sldChg>
      <pc:sldChg chg="add del">
        <pc:chgData name="ZIXUAN ZHANG" userId="f7817282-58d6-48d4-b1c7-6dd5779d146e" providerId="ADAL" clId="{A570C903-6E54-4925-B757-6E3CD89495CB}" dt="2024-11-08T07:54:58.483" v="41416" actId="47"/>
        <pc:sldMkLst>
          <pc:docMk/>
          <pc:sldMk cId="2383279479" sldId="495"/>
        </pc:sldMkLst>
      </pc:sldChg>
      <pc:sldChg chg="addSp delSp modSp add mod modNotesTx">
        <pc:chgData name="ZIXUAN ZHANG" userId="f7817282-58d6-48d4-b1c7-6dd5779d146e" providerId="ADAL" clId="{A570C903-6E54-4925-B757-6E3CD89495CB}" dt="2024-11-18T05:04:42.803" v="47548" actId="20577"/>
        <pc:sldMkLst>
          <pc:docMk/>
          <pc:sldMk cId="499655792" sldId="496"/>
        </pc:sldMkLst>
        <pc:spChg chg="mod">
          <ac:chgData name="ZIXUAN ZHANG" userId="f7817282-58d6-48d4-b1c7-6dd5779d146e" providerId="ADAL" clId="{A570C903-6E54-4925-B757-6E3CD89495CB}" dt="2024-11-12T08:38:40.905" v="41766" actId="20577"/>
          <ac:spMkLst>
            <pc:docMk/>
            <pc:sldMk cId="499655792" sldId="496"/>
            <ac:spMk id="2" creationId="{63E029A8-1DEE-1C30-FBB6-C0A52EDF56E8}"/>
          </ac:spMkLst>
        </pc:spChg>
        <pc:spChg chg="mod">
          <ac:chgData name="ZIXUAN ZHANG" userId="f7817282-58d6-48d4-b1c7-6dd5779d146e" providerId="ADAL" clId="{A570C903-6E54-4925-B757-6E3CD89495CB}" dt="2024-11-12T08:39:23.012" v="41774" actId="404"/>
          <ac:spMkLst>
            <pc:docMk/>
            <pc:sldMk cId="499655792" sldId="496"/>
            <ac:spMk id="4" creationId="{7803591B-3575-1899-3159-3AB7DEFCFDC3}"/>
          </ac:spMkLst>
        </pc:spChg>
        <pc:spChg chg="mod">
          <ac:chgData name="ZIXUAN ZHANG" userId="f7817282-58d6-48d4-b1c7-6dd5779d146e" providerId="ADAL" clId="{A570C903-6E54-4925-B757-6E3CD89495CB}" dt="2024-11-12T08:37:18.564" v="41728" actId="1076"/>
          <ac:spMkLst>
            <pc:docMk/>
            <pc:sldMk cId="499655792" sldId="496"/>
            <ac:spMk id="1025" creationId="{45A13738-42CC-4129-6DFD-59A7E46850BA}"/>
          </ac:spMkLst>
        </pc:spChg>
        <pc:spChg chg="mod">
          <ac:chgData name="ZIXUAN ZHANG" userId="f7817282-58d6-48d4-b1c7-6dd5779d146e" providerId="ADAL" clId="{A570C903-6E54-4925-B757-6E3CD89495CB}" dt="2024-11-18T04:57:32.825" v="47019" actId="14100"/>
          <ac:spMkLst>
            <pc:docMk/>
            <pc:sldMk cId="499655792" sldId="496"/>
            <ac:spMk id="1027" creationId="{EC9EFD52-DA5F-D86C-0549-6975E6E4FBE8}"/>
          </ac:spMkLst>
        </pc:spChg>
        <pc:picChg chg="del">
          <ac:chgData name="ZIXUAN ZHANG" userId="f7817282-58d6-48d4-b1c7-6dd5779d146e" providerId="ADAL" clId="{A570C903-6E54-4925-B757-6E3CD89495CB}" dt="2024-11-12T00:18:16.887" v="41433" actId="478"/>
          <ac:picMkLst>
            <pc:docMk/>
            <pc:sldMk cId="499655792" sldId="496"/>
            <ac:picMk id="5" creationId="{A0C6CA42-F7B6-CDBA-AD8A-1E3591C52370}"/>
          </ac:picMkLst>
        </pc:picChg>
        <pc:picChg chg="add mod">
          <ac:chgData name="ZIXUAN ZHANG" userId="f7817282-58d6-48d4-b1c7-6dd5779d146e" providerId="ADAL" clId="{A570C903-6E54-4925-B757-6E3CD89495CB}" dt="2024-11-18T04:57:07.065" v="47015" actId="1076"/>
          <ac:picMkLst>
            <pc:docMk/>
            <pc:sldMk cId="499655792" sldId="496"/>
            <ac:picMk id="6" creationId="{C020CD23-C8AA-E4DD-AA3E-3C607D9D4255}"/>
          </ac:picMkLst>
        </pc:picChg>
        <pc:cxnChg chg="mod">
          <ac:chgData name="ZIXUAN ZHANG" userId="f7817282-58d6-48d4-b1c7-6dd5779d146e" providerId="ADAL" clId="{A570C903-6E54-4925-B757-6E3CD89495CB}" dt="2024-11-12T08:37:12.431" v="41727" actId="14100"/>
          <ac:cxnSpMkLst>
            <pc:docMk/>
            <pc:sldMk cId="499655792" sldId="496"/>
            <ac:cxnSpMk id="31" creationId="{410F7C68-153D-B6B5-BA4B-4F3D9B728A69}"/>
          </ac:cxnSpMkLst>
        </pc:cxnChg>
        <pc:cxnChg chg="mod">
          <ac:chgData name="ZIXUAN ZHANG" userId="f7817282-58d6-48d4-b1c7-6dd5779d146e" providerId="ADAL" clId="{A570C903-6E54-4925-B757-6E3CD89495CB}" dt="2024-11-18T04:57:32.825" v="47019" actId="14100"/>
          <ac:cxnSpMkLst>
            <pc:docMk/>
            <pc:sldMk cId="499655792" sldId="496"/>
            <ac:cxnSpMk id="1029" creationId="{17024026-B6D0-2A4A-F797-541C5364B806}"/>
          </ac:cxnSpMkLst>
        </pc:cxnChg>
      </pc:sldChg>
      <pc:sldChg chg="addSp delSp modSp add mod modNotesTx">
        <pc:chgData name="ZIXUAN ZHANG" userId="f7817282-58d6-48d4-b1c7-6dd5779d146e" providerId="ADAL" clId="{A570C903-6E54-4925-B757-6E3CD89495CB}" dt="2024-11-18T05:42:19.281" v="49107" actId="20577"/>
        <pc:sldMkLst>
          <pc:docMk/>
          <pc:sldMk cId="3492619695" sldId="497"/>
        </pc:sldMkLst>
        <pc:spChg chg="mod">
          <ac:chgData name="ZIXUAN ZHANG" userId="f7817282-58d6-48d4-b1c7-6dd5779d146e" providerId="ADAL" clId="{A570C903-6E54-4925-B757-6E3CD89495CB}" dt="2024-11-12T08:54:30.898" v="42183" actId="20577"/>
          <ac:spMkLst>
            <pc:docMk/>
            <pc:sldMk cId="3492619695" sldId="497"/>
            <ac:spMk id="4" creationId="{6D45BBD8-C34B-1B52-41ED-883DF3F2FFBA}"/>
          </ac:spMkLst>
        </pc:spChg>
        <pc:spChg chg="del">
          <ac:chgData name="ZIXUAN ZHANG" userId="f7817282-58d6-48d4-b1c7-6dd5779d146e" providerId="ADAL" clId="{A570C903-6E54-4925-B757-6E3CD89495CB}" dt="2024-11-12T08:43:43.825" v="41869" actId="478"/>
          <ac:spMkLst>
            <pc:docMk/>
            <pc:sldMk cId="3492619695" sldId="497"/>
            <ac:spMk id="11" creationId="{D9A7B66B-1953-FCBB-8A31-776A96145CC0}"/>
          </ac:spMkLst>
        </pc:spChg>
        <pc:spChg chg="del">
          <ac:chgData name="ZIXUAN ZHANG" userId="f7817282-58d6-48d4-b1c7-6dd5779d146e" providerId="ADAL" clId="{A570C903-6E54-4925-B757-6E3CD89495CB}" dt="2024-11-12T08:43:40.316" v="41867" actId="478"/>
          <ac:spMkLst>
            <pc:docMk/>
            <pc:sldMk cId="3492619695" sldId="497"/>
            <ac:spMk id="12" creationId="{581138FA-A0B2-6D2A-17C8-F4151C59D60C}"/>
          </ac:spMkLst>
        </pc:spChg>
        <pc:spChg chg="del">
          <ac:chgData name="ZIXUAN ZHANG" userId="f7817282-58d6-48d4-b1c7-6dd5779d146e" providerId="ADAL" clId="{A570C903-6E54-4925-B757-6E3CD89495CB}" dt="2024-11-12T08:44:22.732" v="41873" actId="478"/>
          <ac:spMkLst>
            <pc:docMk/>
            <pc:sldMk cId="3492619695" sldId="497"/>
            <ac:spMk id="19" creationId="{9DEC7F24-88E2-318E-879A-F2334673962B}"/>
          </ac:spMkLst>
        </pc:spChg>
        <pc:spChg chg="del">
          <ac:chgData name="ZIXUAN ZHANG" userId="f7817282-58d6-48d4-b1c7-6dd5779d146e" providerId="ADAL" clId="{A570C903-6E54-4925-B757-6E3CD89495CB}" dt="2024-11-12T08:44:22.732" v="41873" actId="478"/>
          <ac:spMkLst>
            <pc:docMk/>
            <pc:sldMk cId="3492619695" sldId="497"/>
            <ac:spMk id="20" creationId="{11DEEBAC-C88F-9E68-FD2F-FFB151BF5CC4}"/>
          </ac:spMkLst>
        </pc:spChg>
        <pc:spChg chg="del">
          <ac:chgData name="ZIXUAN ZHANG" userId="f7817282-58d6-48d4-b1c7-6dd5779d146e" providerId="ADAL" clId="{A570C903-6E54-4925-B757-6E3CD89495CB}" dt="2024-11-12T08:45:19.630" v="41888" actId="478"/>
          <ac:spMkLst>
            <pc:docMk/>
            <pc:sldMk cId="3492619695" sldId="497"/>
            <ac:spMk id="21" creationId="{46D48589-E54D-1F37-9E0F-0C2BCDA60FB0}"/>
          </ac:spMkLst>
        </pc:spChg>
        <pc:spChg chg="del">
          <ac:chgData name="ZIXUAN ZHANG" userId="f7817282-58d6-48d4-b1c7-6dd5779d146e" providerId="ADAL" clId="{A570C903-6E54-4925-B757-6E3CD89495CB}" dt="2024-11-12T08:44:20.005" v="41871" actId="478"/>
          <ac:spMkLst>
            <pc:docMk/>
            <pc:sldMk cId="3492619695" sldId="497"/>
            <ac:spMk id="22" creationId="{1CAF18DD-F795-5DB7-E765-708493B379C9}"/>
          </ac:spMkLst>
        </pc:spChg>
        <pc:spChg chg="del">
          <ac:chgData name="ZIXUAN ZHANG" userId="f7817282-58d6-48d4-b1c7-6dd5779d146e" providerId="ADAL" clId="{A570C903-6E54-4925-B757-6E3CD89495CB}" dt="2024-11-12T08:44:22.732" v="41873" actId="478"/>
          <ac:spMkLst>
            <pc:docMk/>
            <pc:sldMk cId="3492619695" sldId="497"/>
            <ac:spMk id="23" creationId="{4AC4E0B2-BB06-B0E3-E7E3-30A24C1BE88C}"/>
          </ac:spMkLst>
        </pc:spChg>
        <pc:grpChg chg="add mod">
          <ac:chgData name="ZIXUAN ZHANG" userId="f7817282-58d6-48d4-b1c7-6dd5779d146e" providerId="ADAL" clId="{A570C903-6E54-4925-B757-6E3CD89495CB}" dt="2024-11-18T05:23:33.047" v="48154" actId="1076"/>
          <ac:grpSpMkLst>
            <pc:docMk/>
            <pc:sldMk cId="3492619695" sldId="497"/>
            <ac:grpSpMk id="24" creationId="{3CD86A85-E5E3-8E59-CBB3-9AC6E064A89B}"/>
          </ac:grpSpMkLst>
        </pc:grpChg>
        <pc:picChg chg="add mod">
          <ac:chgData name="ZIXUAN ZHANG" userId="f7817282-58d6-48d4-b1c7-6dd5779d146e" providerId="ADAL" clId="{A570C903-6E54-4925-B757-6E3CD89495CB}" dt="2024-11-12T08:53:44.356" v="42174" actId="164"/>
          <ac:picMkLst>
            <pc:docMk/>
            <pc:sldMk cId="3492619695" sldId="497"/>
            <ac:picMk id="3" creationId="{13317130-F9A8-A1D3-3F18-399EF77EF3B6}"/>
          </ac:picMkLst>
        </pc:picChg>
        <pc:picChg chg="del">
          <ac:chgData name="ZIXUAN ZHANG" userId="f7817282-58d6-48d4-b1c7-6dd5779d146e" providerId="ADAL" clId="{A570C903-6E54-4925-B757-6E3CD89495CB}" dt="2024-11-12T08:44:19.047" v="41870" actId="478"/>
          <ac:picMkLst>
            <pc:docMk/>
            <pc:sldMk cId="3492619695" sldId="497"/>
            <ac:picMk id="5" creationId="{44039604-0A8A-0176-F268-FAFB20743EA8}"/>
          </ac:picMkLst>
        </pc:picChg>
        <pc:picChg chg="add del mod">
          <ac:chgData name="ZIXUAN ZHANG" userId="f7817282-58d6-48d4-b1c7-6dd5779d146e" providerId="ADAL" clId="{A570C903-6E54-4925-B757-6E3CD89495CB}" dt="2024-11-12T08:46:39.794" v="41904" actId="478"/>
          <ac:picMkLst>
            <pc:docMk/>
            <pc:sldMk cId="3492619695" sldId="497"/>
            <ac:picMk id="6" creationId="{BF881393-4E88-887A-4593-8C2CA3BA23C6}"/>
          </ac:picMkLst>
        </pc:picChg>
        <pc:picChg chg="del">
          <ac:chgData name="ZIXUAN ZHANG" userId="f7817282-58d6-48d4-b1c7-6dd5779d146e" providerId="ADAL" clId="{A570C903-6E54-4925-B757-6E3CD89495CB}" dt="2024-11-12T08:44:20.799" v="41872" actId="478"/>
          <ac:picMkLst>
            <pc:docMk/>
            <pc:sldMk cId="3492619695" sldId="497"/>
            <ac:picMk id="7" creationId="{210546A8-4F0B-F5B4-1452-0534B60C3A73}"/>
          </ac:picMkLst>
        </pc:picChg>
        <pc:picChg chg="add mod">
          <ac:chgData name="ZIXUAN ZHANG" userId="f7817282-58d6-48d4-b1c7-6dd5779d146e" providerId="ADAL" clId="{A570C903-6E54-4925-B757-6E3CD89495CB}" dt="2024-11-12T08:54:07.725" v="42181" actId="1076"/>
          <ac:picMkLst>
            <pc:docMk/>
            <pc:sldMk cId="3492619695" sldId="497"/>
            <ac:picMk id="8" creationId="{40DE8308-92EF-54B1-D66D-54A65D9E8773}"/>
          </ac:picMkLst>
        </pc:picChg>
        <pc:picChg chg="add mod">
          <ac:chgData name="ZIXUAN ZHANG" userId="f7817282-58d6-48d4-b1c7-6dd5779d146e" providerId="ADAL" clId="{A570C903-6E54-4925-B757-6E3CD89495CB}" dt="2024-11-12T08:53:44.356" v="42174" actId="164"/>
          <ac:picMkLst>
            <pc:docMk/>
            <pc:sldMk cId="3492619695" sldId="497"/>
            <ac:picMk id="9" creationId="{7B55CE94-B280-F42D-8E01-9920C254EFEE}"/>
          </ac:picMkLst>
        </pc:picChg>
        <pc:cxnChg chg="add mod">
          <ac:chgData name="ZIXUAN ZHANG" userId="f7817282-58d6-48d4-b1c7-6dd5779d146e" providerId="ADAL" clId="{A570C903-6E54-4925-B757-6E3CD89495CB}" dt="2024-11-18T05:23:42.347" v="48156" actId="14100"/>
          <ac:cxnSpMkLst>
            <pc:docMk/>
            <pc:sldMk cId="3492619695" sldId="497"/>
            <ac:cxnSpMk id="13" creationId="{4C5BEB53-F65D-A108-75D7-3A14161FC326}"/>
          </ac:cxnSpMkLst>
        </pc:cxnChg>
        <pc:cxnChg chg="del">
          <ac:chgData name="ZIXUAN ZHANG" userId="f7817282-58d6-48d4-b1c7-6dd5779d146e" providerId="ADAL" clId="{A570C903-6E54-4925-B757-6E3CD89495CB}" dt="2024-11-12T08:44:22.732" v="41873" actId="478"/>
          <ac:cxnSpMkLst>
            <pc:docMk/>
            <pc:sldMk cId="3492619695" sldId="497"/>
            <ac:cxnSpMk id="14" creationId="{46E49273-03B6-7EF9-E3E8-73F0A74FFB11}"/>
          </ac:cxnSpMkLst>
        </pc:cxnChg>
        <pc:cxnChg chg="del mod">
          <ac:chgData name="ZIXUAN ZHANG" userId="f7817282-58d6-48d4-b1c7-6dd5779d146e" providerId="ADAL" clId="{A570C903-6E54-4925-B757-6E3CD89495CB}" dt="2024-11-12T08:43:42.591" v="41868" actId="478"/>
          <ac:cxnSpMkLst>
            <pc:docMk/>
            <pc:sldMk cId="3492619695" sldId="497"/>
            <ac:cxnSpMk id="15" creationId="{A496CEA1-7C19-F67B-86E8-E6C8789B2F51}"/>
          </ac:cxnSpMkLst>
        </pc:cxnChg>
        <pc:cxnChg chg="del">
          <ac:chgData name="ZIXUAN ZHANG" userId="f7817282-58d6-48d4-b1c7-6dd5779d146e" providerId="ADAL" clId="{A570C903-6E54-4925-B757-6E3CD89495CB}" dt="2024-11-12T08:44:22.732" v="41873" actId="478"/>
          <ac:cxnSpMkLst>
            <pc:docMk/>
            <pc:sldMk cId="3492619695" sldId="497"/>
            <ac:cxnSpMk id="16" creationId="{2CA1366E-1AEE-C8E6-B1B8-45524DC1C127}"/>
          </ac:cxnSpMkLst>
        </pc:cxnChg>
        <pc:cxnChg chg="del mod">
          <ac:chgData name="ZIXUAN ZHANG" userId="f7817282-58d6-48d4-b1c7-6dd5779d146e" providerId="ADAL" clId="{A570C903-6E54-4925-B757-6E3CD89495CB}" dt="2024-11-12T08:44:23.631" v="41874" actId="478"/>
          <ac:cxnSpMkLst>
            <pc:docMk/>
            <pc:sldMk cId="3492619695" sldId="497"/>
            <ac:cxnSpMk id="28" creationId="{AD53CCBF-D58B-50C2-C613-CF98C1A35D84}"/>
          </ac:cxnSpMkLst>
        </pc:cxnChg>
      </pc:sldChg>
    </pc:docChg>
  </pc:docChgLst>
  <pc:docChgLst>
    <pc:chgData name="shisen cho" userId="f7817282-58d6-48d4-b1c7-6dd5779d146e" providerId="ADAL" clId="{DFF6EE82-B9C9-4C94-BB52-D7CB4250BCA7}"/>
    <pc:docChg chg="undo custSel addSld delSld modSld">
      <pc:chgData name="shisen cho" userId="f7817282-58d6-48d4-b1c7-6dd5779d146e" providerId="ADAL" clId="{DFF6EE82-B9C9-4C94-BB52-D7CB4250BCA7}" dt="2024-07-25T10:06:27.417" v="1819" actId="207"/>
      <pc:docMkLst>
        <pc:docMk/>
      </pc:docMkLst>
      <pc:sldChg chg="addSp delSp modSp mod">
        <pc:chgData name="shisen cho" userId="f7817282-58d6-48d4-b1c7-6dd5779d146e" providerId="ADAL" clId="{DFF6EE82-B9C9-4C94-BB52-D7CB4250BCA7}" dt="2024-07-25T09:20:16.963" v="761" actId="1076"/>
        <pc:sldMkLst>
          <pc:docMk/>
          <pc:sldMk cId="343798364" sldId="386"/>
        </pc:sldMkLst>
        <pc:spChg chg="mod">
          <ac:chgData name="shisen cho" userId="f7817282-58d6-48d4-b1c7-6dd5779d146e" providerId="ADAL" clId="{DFF6EE82-B9C9-4C94-BB52-D7CB4250BCA7}" dt="2024-07-25T08:58:59.625" v="49" actId="20577"/>
          <ac:spMkLst>
            <pc:docMk/>
            <pc:sldMk cId="343798364" sldId="386"/>
            <ac:spMk id="2" creationId="{00000000-0000-0000-0000-000000000000}"/>
          </ac:spMkLst>
        </pc:spChg>
        <pc:spChg chg="add mod">
          <ac:chgData name="shisen cho" userId="f7817282-58d6-48d4-b1c7-6dd5779d146e" providerId="ADAL" clId="{DFF6EE82-B9C9-4C94-BB52-D7CB4250BCA7}" dt="2024-07-25T09:20:16.963" v="761" actId="1076"/>
          <ac:spMkLst>
            <pc:docMk/>
            <pc:sldMk cId="343798364" sldId="386"/>
            <ac:spMk id="3" creationId="{25CCE6D0-BCA2-B6B4-A33B-247AE561311C}"/>
          </ac:spMkLst>
        </pc:spChg>
        <pc:spChg chg="add mod">
          <ac:chgData name="shisen cho" userId="f7817282-58d6-48d4-b1c7-6dd5779d146e" providerId="ADAL" clId="{DFF6EE82-B9C9-4C94-BB52-D7CB4250BCA7}" dt="2024-07-25T09:10:08.756" v="505" actId="20577"/>
          <ac:spMkLst>
            <pc:docMk/>
            <pc:sldMk cId="343798364" sldId="386"/>
            <ac:spMk id="4" creationId="{6051A423-A254-F117-0AAD-53D53EB60E46}"/>
          </ac:spMkLst>
        </pc:spChg>
        <pc:spChg chg="del mod">
          <ac:chgData name="shisen cho" userId="f7817282-58d6-48d4-b1c7-6dd5779d146e" providerId="ADAL" clId="{DFF6EE82-B9C9-4C94-BB52-D7CB4250BCA7}" dt="2024-07-25T09:04:37.840" v="227" actId="478"/>
          <ac:spMkLst>
            <pc:docMk/>
            <pc:sldMk cId="343798364" sldId="386"/>
            <ac:spMk id="5" creationId="{EF8D35D1-F23D-47BE-82C3-EB9BEA6B2B52}"/>
          </ac:spMkLst>
        </pc:spChg>
        <pc:spChg chg="add mod">
          <ac:chgData name="shisen cho" userId="f7817282-58d6-48d4-b1c7-6dd5779d146e" providerId="ADAL" clId="{DFF6EE82-B9C9-4C94-BB52-D7CB4250BCA7}" dt="2024-07-25T09:13:21.279" v="654" actId="1076"/>
          <ac:spMkLst>
            <pc:docMk/>
            <pc:sldMk cId="343798364" sldId="386"/>
            <ac:spMk id="8" creationId="{285D78F1-98D6-E855-B8EA-70B816FD5DF5}"/>
          </ac:spMkLst>
        </pc:spChg>
        <pc:spChg chg="add mod">
          <ac:chgData name="shisen cho" userId="f7817282-58d6-48d4-b1c7-6dd5779d146e" providerId="ADAL" clId="{DFF6EE82-B9C9-4C94-BB52-D7CB4250BCA7}" dt="2024-07-25T09:13:21.279" v="654" actId="1076"/>
          <ac:spMkLst>
            <pc:docMk/>
            <pc:sldMk cId="343798364" sldId="386"/>
            <ac:spMk id="11" creationId="{B78E8540-CCD0-46CD-6E16-3A3D48A6C9CB}"/>
          </ac:spMkLst>
        </pc:spChg>
        <pc:spChg chg="add mod">
          <ac:chgData name="shisen cho" userId="f7817282-58d6-48d4-b1c7-6dd5779d146e" providerId="ADAL" clId="{DFF6EE82-B9C9-4C94-BB52-D7CB4250BCA7}" dt="2024-07-25T09:18:59.872" v="721" actId="1076"/>
          <ac:spMkLst>
            <pc:docMk/>
            <pc:sldMk cId="343798364" sldId="386"/>
            <ac:spMk id="12" creationId="{426C6599-5B86-2563-DAEF-ED520316481F}"/>
          </ac:spMkLst>
        </pc:spChg>
        <pc:spChg chg="add mod">
          <ac:chgData name="shisen cho" userId="f7817282-58d6-48d4-b1c7-6dd5779d146e" providerId="ADAL" clId="{DFF6EE82-B9C9-4C94-BB52-D7CB4250BCA7}" dt="2024-07-25T09:18:48.155" v="719" actId="1076"/>
          <ac:spMkLst>
            <pc:docMk/>
            <pc:sldMk cId="343798364" sldId="386"/>
            <ac:spMk id="13" creationId="{D17D47B1-0F9B-CC24-7A7D-E43415C0D627}"/>
          </ac:spMkLst>
        </pc:spChg>
        <pc:spChg chg="add mod">
          <ac:chgData name="shisen cho" userId="f7817282-58d6-48d4-b1c7-6dd5779d146e" providerId="ADAL" clId="{DFF6EE82-B9C9-4C94-BB52-D7CB4250BCA7}" dt="2024-07-25T09:12:39.361" v="644" actId="208"/>
          <ac:spMkLst>
            <pc:docMk/>
            <pc:sldMk cId="343798364" sldId="386"/>
            <ac:spMk id="14" creationId="{BC64EFDE-7252-4A8C-DBBB-7A128C6F691A}"/>
          </ac:spMkLst>
        </pc:spChg>
        <pc:spChg chg="add mod">
          <ac:chgData name="shisen cho" userId="f7817282-58d6-48d4-b1c7-6dd5779d146e" providerId="ADAL" clId="{DFF6EE82-B9C9-4C94-BB52-D7CB4250BCA7}" dt="2024-07-25T09:13:21.279" v="654" actId="1076"/>
          <ac:spMkLst>
            <pc:docMk/>
            <pc:sldMk cId="343798364" sldId="386"/>
            <ac:spMk id="15" creationId="{6AA1D24C-20F7-618B-23D8-CFF9474B220D}"/>
          </ac:spMkLst>
        </pc:spChg>
        <pc:spChg chg="add mod">
          <ac:chgData name="shisen cho" userId="f7817282-58d6-48d4-b1c7-6dd5779d146e" providerId="ADAL" clId="{DFF6EE82-B9C9-4C94-BB52-D7CB4250BCA7}" dt="2024-07-25T09:13:21.279" v="654" actId="1076"/>
          <ac:spMkLst>
            <pc:docMk/>
            <pc:sldMk cId="343798364" sldId="386"/>
            <ac:spMk id="16" creationId="{410B03F4-5263-43C8-5787-B045A71BCAA0}"/>
          </ac:spMkLst>
        </pc:spChg>
        <pc:spChg chg="add mod">
          <ac:chgData name="shisen cho" userId="f7817282-58d6-48d4-b1c7-6dd5779d146e" providerId="ADAL" clId="{DFF6EE82-B9C9-4C94-BB52-D7CB4250BCA7}" dt="2024-07-25T09:18:59.872" v="721" actId="1076"/>
          <ac:spMkLst>
            <pc:docMk/>
            <pc:sldMk cId="343798364" sldId="386"/>
            <ac:spMk id="17" creationId="{997DD6D4-D869-60B0-0D65-5C4EC36C4F36}"/>
          </ac:spMkLst>
        </pc:spChg>
        <pc:spChg chg="add mod">
          <ac:chgData name="shisen cho" userId="f7817282-58d6-48d4-b1c7-6dd5779d146e" providerId="ADAL" clId="{DFF6EE82-B9C9-4C94-BB52-D7CB4250BCA7}" dt="2024-07-25T09:13:47.998" v="660"/>
          <ac:spMkLst>
            <pc:docMk/>
            <pc:sldMk cId="343798364" sldId="386"/>
            <ac:spMk id="18" creationId="{41488C65-9781-49C5-2A36-28A3FCF53515}"/>
          </ac:spMkLst>
        </pc:spChg>
        <pc:spChg chg="add mod">
          <ac:chgData name="shisen cho" userId="f7817282-58d6-48d4-b1c7-6dd5779d146e" providerId="ADAL" clId="{DFF6EE82-B9C9-4C94-BB52-D7CB4250BCA7}" dt="2024-07-25T09:18:48.155" v="719" actId="1076"/>
          <ac:spMkLst>
            <pc:docMk/>
            <pc:sldMk cId="343798364" sldId="386"/>
            <ac:spMk id="19" creationId="{AC709424-8181-EB22-4C84-66189905B6DA}"/>
          </ac:spMkLst>
        </pc:spChg>
        <pc:spChg chg="add mod">
          <ac:chgData name="shisen cho" userId="f7817282-58d6-48d4-b1c7-6dd5779d146e" providerId="ADAL" clId="{DFF6EE82-B9C9-4C94-BB52-D7CB4250BCA7}" dt="2024-07-25T09:15:48.444" v="707" actId="1076"/>
          <ac:spMkLst>
            <pc:docMk/>
            <pc:sldMk cId="343798364" sldId="386"/>
            <ac:spMk id="33" creationId="{EB88423D-2404-FF0F-0910-DB6FAF469AE0}"/>
          </ac:spMkLst>
        </pc:spChg>
        <pc:spChg chg="add mod">
          <ac:chgData name="shisen cho" userId="f7817282-58d6-48d4-b1c7-6dd5779d146e" providerId="ADAL" clId="{DFF6EE82-B9C9-4C94-BB52-D7CB4250BCA7}" dt="2024-07-25T09:15:28.328" v="702" actId="404"/>
          <ac:spMkLst>
            <pc:docMk/>
            <pc:sldMk cId="343798364" sldId="386"/>
            <ac:spMk id="34" creationId="{2C3E2B15-6D3A-44DE-D001-453BD1E4340D}"/>
          </ac:spMkLst>
        </pc:spChg>
        <pc:spChg chg="add mod">
          <ac:chgData name="shisen cho" userId="f7817282-58d6-48d4-b1c7-6dd5779d146e" providerId="ADAL" clId="{DFF6EE82-B9C9-4C94-BB52-D7CB4250BCA7}" dt="2024-07-25T09:18:53.485" v="720" actId="1076"/>
          <ac:spMkLst>
            <pc:docMk/>
            <pc:sldMk cId="343798364" sldId="386"/>
            <ac:spMk id="35" creationId="{C88AB5AB-25FE-6C1D-D80C-C3283C9B189F}"/>
          </ac:spMkLst>
        </pc:spChg>
        <pc:spChg chg="add mod">
          <ac:chgData name="shisen cho" userId="f7817282-58d6-48d4-b1c7-6dd5779d146e" providerId="ADAL" clId="{DFF6EE82-B9C9-4C94-BB52-D7CB4250BCA7}" dt="2024-07-25T09:19:04.293" v="722" actId="1076"/>
          <ac:spMkLst>
            <pc:docMk/>
            <pc:sldMk cId="343798364" sldId="386"/>
            <ac:spMk id="36" creationId="{0A811C2F-8E87-7FF3-473D-4B6DA60095E2}"/>
          </ac:spMkLst>
        </pc:spChg>
        <pc:picChg chg="add del">
          <ac:chgData name="shisen cho" userId="f7817282-58d6-48d4-b1c7-6dd5779d146e" providerId="ADAL" clId="{DFF6EE82-B9C9-4C94-BB52-D7CB4250BCA7}" dt="2024-07-25T09:08:38.374" v="426" actId="22"/>
          <ac:picMkLst>
            <pc:docMk/>
            <pc:sldMk cId="343798364" sldId="386"/>
            <ac:picMk id="10" creationId="{5146F4F4-AB57-F9B2-E9C2-73A873618A7D}"/>
          </ac:picMkLst>
        </pc:picChg>
        <pc:cxnChg chg="add del mod">
          <ac:chgData name="shisen cho" userId="f7817282-58d6-48d4-b1c7-6dd5779d146e" providerId="ADAL" clId="{DFF6EE82-B9C9-4C94-BB52-D7CB4250BCA7}" dt="2024-07-25T09:07:44.406" v="386" actId="11529"/>
          <ac:cxnSpMkLst>
            <pc:docMk/>
            <pc:sldMk cId="343798364" sldId="386"/>
            <ac:cxnSpMk id="7" creationId="{E4F0F56B-5A06-3209-4E13-8BDD33B9BC65}"/>
          </ac:cxnSpMkLst>
        </pc:cxnChg>
        <pc:cxnChg chg="add mod">
          <ac:chgData name="shisen cho" userId="f7817282-58d6-48d4-b1c7-6dd5779d146e" providerId="ADAL" clId="{DFF6EE82-B9C9-4C94-BB52-D7CB4250BCA7}" dt="2024-07-25T09:14:19.224" v="669" actId="13822"/>
          <ac:cxnSpMkLst>
            <pc:docMk/>
            <pc:sldMk cId="343798364" sldId="386"/>
            <ac:cxnSpMk id="21" creationId="{8C366704-EF9B-9FFD-E439-BB1414E5AA8D}"/>
          </ac:cxnSpMkLst>
        </pc:cxnChg>
        <pc:cxnChg chg="add mod">
          <ac:chgData name="shisen cho" userId="f7817282-58d6-48d4-b1c7-6dd5779d146e" providerId="ADAL" clId="{DFF6EE82-B9C9-4C94-BB52-D7CB4250BCA7}" dt="2024-07-25T09:14:22.295" v="670" actId="13822"/>
          <ac:cxnSpMkLst>
            <pc:docMk/>
            <pc:sldMk cId="343798364" sldId="386"/>
            <ac:cxnSpMk id="22" creationId="{6688ED22-E982-9EEA-AB74-F6DFBFAA26AD}"/>
          </ac:cxnSpMkLst>
        </pc:cxnChg>
        <pc:cxnChg chg="add mod">
          <ac:chgData name="shisen cho" userId="f7817282-58d6-48d4-b1c7-6dd5779d146e" providerId="ADAL" clId="{DFF6EE82-B9C9-4C94-BB52-D7CB4250BCA7}" dt="2024-07-25T09:18:48.155" v="719" actId="1076"/>
          <ac:cxnSpMkLst>
            <pc:docMk/>
            <pc:sldMk cId="343798364" sldId="386"/>
            <ac:cxnSpMk id="25" creationId="{5354A756-C79A-1C0D-6753-7B33718F28FA}"/>
          </ac:cxnSpMkLst>
        </pc:cxnChg>
        <pc:cxnChg chg="add mod">
          <ac:chgData name="shisen cho" userId="f7817282-58d6-48d4-b1c7-6dd5779d146e" providerId="ADAL" clId="{DFF6EE82-B9C9-4C94-BB52-D7CB4250BCA7}" dt="2024-07-25T09:18:59.872" v="721" actId="1076"/>
          <ac:cxnSpMkLst>
            <pc:docMk/>
            <pc:sldMk cId="343798364" sldId="386"/>
            <ac:cxnSpMk id="28" creationId="{9F4204CD-CCCB-72FB-F5DC-CCCA98819EC7}"/>
          </ac:cxnSpMkLst>
        </pc:cxnChg>
      </pc:sldChg>
      <pc:sldChg chg="del">
        <pc:chgData name="shisen cho" userId="f7817282-58d6-48d4-b1c7-6dd5779d146e" providerId="ADAL" clId="{DFF6EE82-B9C9-4C94-BB52-D7CB4250BCA7}" dt="2024-07-25T08:58:30.527" v="1" actId="47"/>
        <pc:sldMkLst>
          <pc:docMk/>
          <pc:sldMk cId="3881334073" sldId="393"/>
        </pc:sldMkLst>
      </pc:sldChg>
      <pc:sldChg chg="del">
        <pc:chgData name="shisen cho" userId="f7817282-58d6-48d4-b1c7-6dd5779d146e" providerId="ADAL" clId="{DFF6EE82-B9C9-4C94-BB52-D7CB4250BCA7}" dt="2024-07-25T08:58:31.199" v="2" actId="47"/>
        <pc:sldMkLst>
          <pc:docMk/>
          <pc:sldMk cId="2608885504" sldId="426"/>
        </pc:sldMkLst>
      </pc:sldChg>
      <pc:sldChg chg="del">
        <pc:chgData name="shisen cho" userId="f7817282-58d6-48d4-b1c7-6dd5779d146e" providerId="ADAL" clId="{DFF6EE82-B9C9-4C94-BB52-D7CB4250BCA7}" dt="2024-07-25T08:58:29.937" v="0" actId="47"/>
        <pc:sldMkLst>
          <pc:docMk/>
          <pc:sldMk cId="1109357170" sldId="436"/>
        </pc:sldMkLst>
      </pc:sldChg>
      <pc:sldChg chg="modSp add del mod">
        <pc:chgData name="shisen cho" userId="f7817282-58d6-48d4-b1c7-6dd5779d146e" providerId="ADAL" clId="{DFF6EE82-B9C9-4C94-BB52-D7CB4250BCA7}" dt="2024-07-25T09:20:18.843" v="762" actId="47"/>
        <pc:sldMkLst>
          <pc:docMk/>
          <pc:sldMk cId="294105578" sldId="439"/>
        </pc:sldMkLst>
        <pc:spChg chg="mod">
          <ac:chgData name="shisen cho" userId="f7817282-58d6-48d4-b1c7-6dd5779d146e" providerId="ADAL" clId="{DFF6EE82-B9C9-4C94-BB52-D7CB4250BCA7}" dt="2024-07-25T09:19:57.921" v="759" actId="1076"/>
          <ac:spMkLst>
            <pc:docMk/>
            <pc:sldMk cId="294105578" sldId="439"/>
            <ac:spMk id="3" creationId="{25CCE6D0-BCA2-B6B4-A33B-247AE561311C}"/>
          </ac:spMkLst>
        </pc:spChg>
      </pc:sldChg>
      <pc:sldChg chg="addSp delSp modSp add mod">
        <pc:chgData name="shisen cho" userId="f7817282-58d6-48d4-b1c7-6dd5779d146e" providerId="ADAL" clId="{DFF6EE82-B9C9-4C94-BB52-D7CB4250BCA7}" dt="2024-07-25T09:59:20.876" v="1671" actId="14100"/>
        <pc:sldMkLst>
          <pc:docMk/>
          <pc:sldMk cId="512717738" sldId="439"/>
        </pc:sldMkLst>
        <pc:spChg chg="mod">
          <ac:chgData name="shisen cho" userId="f7817282-58d6-48d4-b1c7-6dd5779d146e" providerId="ADAL" clId="{DFF6EE82-B9C9-4C94-BB52-D7CB4250BCA7}" dt="2024-07-25T09:41:32.808" v="1407" actId="20577"/>
          <ac:spMkLst>
            <pc:docMk/>
            <pc:sldMk cId="512717738" sldId="439"/>
            <ac:spMk id="3" creationId="{25CCE6D0-BCA2-B6B4-A33B-247AE561311C}"/>
          </ac:spMkLst>
        </pc:spChg>
        <pc:spChg chg="del mod">
          <ac:chgData name="shisen cho" userId="f7817282-58d6-48d4-b1c7-6dd5779d146e" providerId="ADAL" clId="{DFF6EE82-B9C9-4C94-BB52-D7CB4250BCA7}" dt="2024-07-25T09:25:11.523" v="792" actId="478"/>
          <ac:spMkLst>
            <pc:docMk/>
            <pc:sldMk cId="512717738" sldId="439"/>
            <ac:spMk id="4" creationId="{6051A423-A254-F117-0AAD-53D53EB60E46}"/>
          </ac:spMkLst>
        </pc:spChg>
        <pc:spChg chg="del">
          <ac:chgData name="shisen cho" userId="f7817282-58d6-48d4-b1c7-6dd5779d146e" providerId="ADAL" clId="{DFF6EE82-B9C9-4C94-BB52-D7CB4250BCA7}" dt="2024-07-25T09:25:20.591" v="800" actId="478"/>
          <ac:spMkLst>
            <pc:docMk/>
            <pc:sldMk cId="512717738" sldId="439"/>
            <ac:spMk id="8" creationId="{285D78F1-98D6-E855-B8EA-70B816FD5DF5}"/>
          </ac:spMkLst>
        </pc:spChg>
        <pc:spChg chg="del">
          <ac:chgData name="shisen cho" userId="f7817282-58d6-48d4-b1c7-6dd5779d146e" providerId="ADAL" clId="{DFF6EE82-B9C9-4C94-BB52-D7CB4250BCA7}" dt="2024-07-25T09:25:20.591" v="800" actId="478"/>
          <ac:spMkLst>
            <pc:docMk/>
            <pc:sldMk cId="512717738" sldId="439"/>
            <ac:spMk id="11" creationId="{B78E8540-CCD0-46CD-6E16-3A3D48A6C9CB}"/>
          </ac:spMkLst>
        </pc:spChg>
        <pc:spChg chg="del">
          <ac:chgData name="shisen cho" userId="f7817282-58d6-48d4-b1c7-6dd5779d146e" providerId="ADAL" clId="{DFF6EE82-B9C9-4C94-BB52-D7CB4250BCA7}" dt="2024-07-25T09:25:20.591" v="800" actId="478"/>
          <ac:spMkLst>
            <pc:docMk/>
            <pc:sldMk cId="512717738" sldId="439"/>
            <ac:spMk id="12" creationId="{426C6599-5B86-2563-DAEF-ED520316481F}"/>
          </ac:spMkLst>
        </pc:spChg>
        <pc:spChg chg="del">
          <ac:chgData name="shisen cho" userId="f7817282-58d6-48d4-b1c7-6dd5779d146e" providerId="ADAL" clId="{DFF6EE82-B9C9-4C94-BB52-D7CB4250BCA7}" dt="2024-07-25T09:25:20.591" v="800" actId="478"/>
          <ac:spMkLst>
            <pc:docMk/>
            <pc:sldMk cId="512717738" sldId="439"/>
            <ac:spMk id="13" creationId="{D17D47B1-0F9B-CC24-7A7D-E43415C0D627}"/>
          </ac:spMkLst>
        </pc:spChg>
        <pc:spChg chg="del">
          <ac:chgData name="shisen cho" userId="f7817282-58d6-48d4-b1c7-6dd5779d146e" providerId="ADAL" clId="{DFF6EE82-B9C9-4C94-BB52-D7CB4250BCA7}" dt="2024-07-25T09:25:12.170" v="793" actId="478"/>
          <ac:spMkLst>
            <pc:docMk/>
            <pc:sldMk cId="512717738" sldId="439"/>
            <ac:spMk id="14" creationId="{BC64EFDE-7252-4A8C-DBBB-7A128C6F691A}"/>
          </ac:spMkLst>
        </pc:spChg>
        <pc:spChg chg="del">
          <ac:chgData name="shisen cho" userId="f7817282-58d6-48d4-b1c7-6dd5779d146e" providerId="ADAL" clId="{DFF6EE82-B9C9-4C94-BB52-D7CB4250BCA7}" dt="2024-07-25T09:25:20.591" v="800" actId="478"/>
          <ac:spMkLst>
            <pc:docMk/>
            <pc:sldMk cId="512717738" sldId="439"/>
            <ac:spMk id="15" creationId="{6AA1D24C-20F7-618B-23D8-CFF9474B220D}"/>
          </ac:spMkLst>
        </pc:spChg>
        <pc:spChg chg="del">
          <ac:chgData name="shisen cho" userId="f7817282-58d6-48d4-b1c7-6dd5779d146e" providerId="ADAL" clId="{DFF6EE82-B9C9-4C94-BB52-D7CB4250BCA7}" dt="2024-07-25T09:25:20.591" v="800" actId="478"/>
          <ac:spMkLst>
            <pc:docMk/>
            <pc:sldMk cId="512717738" sldId="439"/>
            <ac:spMk id="16" creationId="{410B03F4-5263-43C8-5787-B045A71BCAA0}"/>
          </ac:spMkLst>
        </pc:spChg>
        <pc:spChg chg="del">
          <ac:chgData name="shisen cho" userId="f7817282-58d6-48d4-b1c7-6dd5779d146e" providerId="ADAL" clId="{DFF6EE82-B9C9-4C94-BB52-D7CB4250BCA7}" dt="2024-07-25T09:25:20.591" v="800" actId="478"/>
          <ac:spMkLst>
            <pc:docMk/>
            <pc:sldMk cId="512717738" sldId="439"/>
            <ac:spMk id="17" creationId="{997DD6D4-D869-60B0-0D65-5C4EC36C4F36}"/>
          </ac:spMkLst>
        </pc:spChg>
        <pc:spChg chg="del">
          <ac:chgData name="shisen cho" userId="f7817282-58d6-48d4-b1c7-6dd5779d146e" providerId="ADAL" clId="{DFF6EE82-B9C9-4C94-BB52-D7CB4250BCA7}" dt="2024-07-25T09:25:20.591" v="800" actId="478"/>
          <ac:spMkLst>
            <pc:docMk/>
            <pc:sldMk cId="512717738" sldId="439"/>
            <ac:spMk id="19" creationId="{AC709424-8181-EB22-4C84-66189905B6DA}"/>
          </ac:spMkLst>
        </pc:spChg>
        <pc:spChg chg="add del">
          <ac:chgData name="shisen cho" userId="f7817282-58d6-48d4-b1c7-6dd5779d146e" providerId="ADAL" clId="{DFF6EE82-B9C9-4C94-BB52-D7CB4250BCA7}" dt="2024-07-25T09:47:53.390" v="1415" actId="11529"/>
          <ac:spMkLst>
            <pc:docMk/>
            <pc:sldMk cId="512717738" sldId="439"/>
            <ac:spMk id="24" creationId="{800F0153-00C3-73B6-6386-C331FBB7F429}"/>
          </ac:spMkLst>
        </pc:spChg>
        <pc:spChg chg="add">
          <ac:chgData name="shisen cho" userId="f7817282-58d6-48d4-b1c7-6dd5779d146e" providerId="ADAL" clId="{DFF6EE82-B9C9-4C94-BB52-D7CB4250BCA7}" dt="2024-07-25T09:48:02.757" v="1416" actId="11529"/>
          <ac:spMkLst>
            <pc:docMk/>
            <pc:sldMk cId="512717738" sldId="439"/>
            <ac:spMk id="26" creationId="{3D18221D-202C-6B69-8062-F2328EF8DFE3}"/>
          </ac:spMkLst>
        </pc:spChg>
        <pc:spChg chg="add mod">
          <ac:chgData name="shisen cho" userId="f7817282-58d6-48d4-b1c7-6dd5779d146e" providerId="ADAL" clId="{DFF6EE82-B9C9-4C94-BB52-D7CB4250BCA7}" dt="2024-07-25T09:48:11.965" v="1418" actId="1076"/>
          <ac:spMkLst>
            <pc:docMk/>
            <pc:sldMk cId="512717738" sldId="439"/>
            <ac:spMk id="27" creationId="{5F77D934-6F48-7652-9858-94BC9A73C66F}"/>
          </ac:spMkLst>
        </pc:spChg>
        <pc:spChg chg="del mod">
          <ac:chgData name="shisen cho" userId="f7817282-58d6-48d4-b1c7-6dd5779d146e" providerId="ADAL" clId="{DFF6EE82-B9C9-4C94-BB52-D7CB4250BCA7}" dt="2024-07-25T09:25:13.695" v="795" actId="478"/>
          <ac:spMkLst>
            <pc:docMk/>
            <pc:sldMk cId="512717738" sldId="439"/>
            <ac:spMk id="33" creationId="{EB88423D-2404-FF0F-0910-DB6FAF469AE0}"/>
          </ac:spMkLst>
        </pc:spChg>
        <pc:spChg chg="del">
          <ac:chgData name="shisen cho" userId="f7817282-58d6-48d4-b1c7-6dd5779d146e" providerId="ADAL" clId="{DFF6EE82-B9C9-4C94-BB52-D7CB4250BCA7}" dt="2024-07-25T09:25:16.820" v="799" actId="478"/>
          <ac:spMkLst>
            <pc:docMk/>
            <pc:sldMk cId="512717738" sldId="439"/>
            <ac:spMk id="34" creationId="{2C3E2B15-6D3A-44DE-D001-453BD1E4340D}"/>
          </ac:spMkLst>
        </pc:spChg>
        <pc:spChg chg="del">
          <ac:chgData name="shisen cho" userId="f7817282-58d6-48d4-b1c7-6dd5779d146e" providerId="ADAL" clId="{DFF6EE82-B9C9-4C94-BB52-D7CB4250BCA7}" dt="2024-07-25T09:25:20.591" v="800" actId="478"/>
          <ac:spMkLst>
            <pc:docMk/>
            <pc:sldMk cId="512717738" sldId="439"/>
            <ac:spMk id="35" creationId="{C88AB5AB-25FE-6C1D-D80C-C3283C9B189F}"/>
          </ac:spMkLst>
        </pc:spChg>
        <pc:spChg chg="del">
          <ac:chgData name="shisen cho" userId="f7817282-58d6-48d4-b1c7-6dd5779d146e" providerId="ADAL" clId="{DFF6EE82-B9C9-4C94-BB52-D7CB4250BCA7}" dt="2024-07-25T09:25:20.591" v="800" actId="478"/>
          <ac:spMkLst>
            <pc:docMk/>
            <pc:sldMk cId="512717738" sldId="439"/>
            <ac:spMk id="36" creationId="{0A811C2F-8E87-7FF3-473D-4B6DA60095E2}"/>
          </ac:spMkLst>
        </pc:spChg>
        <pc:spChg chg="add mod">
          <ac:chgData name="shisen cho" userId="f7817282-58d6-48d4-b1c7-6dd5779d146e" providerId="ADAL" clId="{DFF6EE82-B9C9-4C94-BB52-D7CB4250BCA7}" dt="2024-07-25T09:48:26.432" v="1428" actId="1076"/>
          <ac:spMkLst>
            <pc:docMk/>
            <pc:sldMk cId="512717738" sldId="439"/>
            <ac:spMk id="39" creationId="{08078004-1A4C-F898-5655-26B81AAC638A}"/>
          </ac:spMkLst>
        </pc:spChg>
        <pc:spChg chg="add mod">
          <ac:chgData name="shisen cho" userId="f7817282-58d6-48d4-b1c7-6dd5779d146e" providerId="ADAL" clId="{DFF6EE82-B9C9-4C94-BB52-D7CB4250BCA7}" dt="2024-07-25T09:48:34.625" v="1430" actId="1076"/>
          <ac:spMkLst>
            <pc:docMk/>
            <pc:sldMk cId="512717738" sldId="439"/>
            <ac:spMk id="40" creationId="{F74CB93F-ACEF-9B26-2C07-FA8FF213DD66}"/>
          </ac:spMkLst>
        </pc:spChg>
        <pc:spChg chg="add mod">
          <ac:chgData name="shisen cho" userId="f7817282-58d6-48d4-b1c7-6dd5779d146e" providerId="ADAL" clId="{DFF6EE82-B9C9-4C94-BB52-D7CB4250BCA7}" dt="2024-07-25T09:49:37.240" v="1446" actId="1076"/>
          <ac:spMkLst>
            <pc:docMk/>
            <pc:sldMk cId="512717738" sldId="439"/>
            <ac:spMk id="41" creationId="{7FE4624C-E898-ED5C-FAF0-D4801E7B4CFC}"/>
          </ac:spMkLst>
        </pc:spChg>
        <pc:spChg chg="add mod">
          <ac:chgData name="shisen cho" userId="f7817282-58d6-48d4-b1c7-6dd5779d146e" providerId="ADAL" clId="{DFF6EE82-B9C9-4C94-BB52-D7CB4250BCA7}" dt="2024-07-25T09:50:02.141" v="1454" actId="20577"/>
          <ac:spMkLst>
            <pc:docMk/>
            <pc:sldMk cId="512717738" sldId="439"/>
            <ac:spMk id="42" creationId="{20793959-0374-A0A7-0A1F-0BABB77A063D}"/>
          </ac:spMkLst>
        </pc:spChg>
        <pc:spChg chg="add mod">
          <ac:chgData name="shisen cho" userId="f7817282-58d6-48d4-b1c7-6dd5779d146e" providerId="ADAL" clId="{DFF6EE82-B9C9-4C94-BB52-D7CB4250BCA7}" dt="2024-07-25T09:50:04.530" v="1456" actId="20577"/>
          <ac:spMkLst>
            <pc:docMk/>
            <pc:sldMk cId="512717738" sldId="439"/>
            <ac:spMk id="43" creationId="{72FEAAA9-9E26-177F-1B32-3803D2738E3A}"/>
          </ac:spMkLst>
        </pc:spChg>
        <pc:spChg chg="add mod">
          <ac:chgData name="shisen cho" userId="f7817282-58d6-48d4-b1c7-6dd5779d146e" providerId="ADAL" clId="{DFF6EE82-B9C9-4C94-BB52-D7CB4250BCA7}" dt="2024-07-25T09:50:07.374" v="1458" actId="20577"/>
          <ac:spMkLst>
            <pc:docMk/>
            <pc:sldMk cId="512717738" sldId="439"/>
            <ac:spMk id="44" creationId="{AD4CEDC7-6D38-1EA5-A2AD-4DE9FEAEAC14}"/>
          </ac:spMkLst>
        </pc:spChg>
        <pc:spChg chg="add mod">
          <ac:chgData name="shisen cho" userId="f7817282-58d6-48d4-b1c7-6dd5779d146e" providerId="ADAL" clId="{DFF6EE82-B9C9-4C94-BB52-D7CB4250BCA7}" dt="2024-07-25T09:58:27.807" v="1661" actId="1076"/>
          <ac:spMkLst>
            <pc:docMk/>
            <pc:sldMk cId="512717738" sldId="439"/>
            <ac:spMk id="45" creationId="{ECEF79C3-1AE1-EFAC-ED9D-BC92A484587D}"/>
          </ac:spMkLst>
        </pc:spChg>
        <pc:spChg chg="add mod">
          <ac:chgData name="shisen cho" userId="f7817282-58d6-48d4-b1c7-6dd5779d146e" providerId="ADAL" clId="{DFF6EE82-B9C9-4C94-BB52-D7CB4250BCA7}" dt="2024-07-25T09:58:36.403" v="1663" actId="14100"/>
          <ac:spMkLst>
            <pc:docMk/>
            <pc:sldMk cId="512717738" sldId="439"/>
            <ac:spMk id="46" creationId="{83D648F3-1FD4-1567-35F0-D6CA3BBA74EA}"/>
          </ac:spMkLst>
        </pc:spChg>
        <pc:spChg chg="add mod">
          <ac:chgData name="shisen cho" userId="f7817282-58d6-48d4-b1c7-6dd5779d146e" providerId="ADAL" clId="{DFF6EE82-B9C9-4C94-BB52-D7CB4250BCA7}" dt="2024-07-25T09:55:55.946" v="1634" actId="1076"/>
          <ac:spMkLst>
            <pc:docMk/>
            <pc:sldMk cId="512717738" sldId="439"/>
            <ac:spMk id="47" creationId="{582C1E15-1CFD-FEC5-B3E4-5EF671AF229B}"/>
          </ac:spMkLst>
        </pc:spChg>
        <pc:spChg chg="add mod">
          <ac:chgData name="shisen cho" userId="f7817282-58d6-48d4-b1c7-6dd5779d146e" providerId="ADAL" clId="{DFF6EE82-B9C9-4C94-BB52-D7CB4250BCA7}" dt="2024-07-25T09:59:02.350" v="1667" actId="1076"/>
          <ac:spMkLst>
            <pc:docMk/>
            <pc:sldMk cId="512717738" sldId="439"/>
            <ac:spMk id="48" creationId="{F2B7B247-7B9F-97FF-1B37-8726BC45FF2D}"/>
          </ac:spMkLst>
        </pc:spChg>
        <pc:picChg chg="add del">
          <ac:chgData name="shisen cho" userId="f7817282-58d6-48d4-b1c7-6dd5779d146e" providerId="ADAL" clId="{DFF6EE82-B9C9-4C94-BB52-D7CB4250BCA7}" dt="2024-07-25T09:48:20.400" v="1426" actId="22"/>
          <ac:picMkLst>
            <pc:docMk/>
            <pc:sldMk cId="512717738" sldId="439"/>
            <ac:picMk id="30" creationId="{9E5672DD-AF34-1F2C-6641-C9D80B4F579E}"/>
          </ac:picMkLst>
        </pc:picChg>
        <pc:picChg chg="add del">
          <ac:chgData name="shisen cho" userId="f7817282-58d6-48d4-b1c7-6dd5779d146e" providerId="ADAL" clId="{DFF6EE82-B9C9-4C94-BB52-D7CB4250BCA7}" dt="2024-07-25T09:48:19.940" v="1425" actId="22"/>
          <ac:picMkLst>
            <pc:docMk/>
            <pc:sldMk cId="512717738" sldId="439"/>
            <ac:picMk id="32" creationId="{BF69BF4D-9FDF-1A19-1E36-30E0D4CEA72E}"/>
          </ac:picMkLst>
        </pc:picChg>
        <pc:picChg chg="add del">
          <ac:chgData name="shisen cho" userId="f7817282-58d6-48d4-b1c7-6dd5779d146e" providerId="ADAL" clId="{DFF6EE82-B9C9-4C94-BB52-D7CB4250BCA7}" dt="2024-07-25T09:48:19.393" v="1424" actId="22"/>
          <ac:picMkLst>
            <pc:docMk/>
            <pc:sldMk cId="512717738" sldId="439"/>
            <ac:picMk id="38" creationId="{AB9A4A44-1828-46B6-D5A4-625963648F64}"/>
          </ac:picMkLst>
        </pc:picChg>
        <pc:cxnChg chg="add mod">
          <ac:chgData name="shisen cho" userId="f7817282-58d6-48d4-b1c7-6dd5779d146e" providerId="ADAL" clId="{DFF6EE82-B9C9-4C94-BB52-D7CB4250BCA7}" dt="2024-07-25T09:47:19.701" v="1409" actId="13822"/>
          <ac:cxnSpMkLst>
            <pc:docMk/>
            <pc:sldMk cId="512717738" sldId="439"/>
            <ac:cxnSpMk id="9" creationId="{112934F6-50AC-D805-AED9-2F2CD636F7CC}"/>
          </ac:cxnSpMkLst>
        </pc:cxnChg>
        <pc:cxnChg chg="add mod">
          <ac:chgData name="shisen cho" userId="f7817282-58d6-48d4-b1c7-6dd5779d146e" providerId="ADAL" clId="{DFF6EE82-B9C9-4C94-BB52-D7CB4250BCA7}" dt="2024-07-25T09:47:33.069" v="1413" actId="14100"/>
          <ac:cxnSpMkLst>
            <pc:docMk/>
            <pc:sldMk cId="512717738" sldId="439"/>
            <ac:cxnSpMk id="10" creationId="{E99641A7-F4AD-0BFB-724D-5B5E1E2A993A}"/>
          </ac:cxnSpMkLst>
        </pc:cxnChg>
        <pc:cxnChg chg="del mod">
          <ac:chgData name="shisen cho" userId="f7817282-58d6-48d4-b1c7-6dd5779d146e" providerId="ADAL" clId="{DFF6EE82-B9C9-4C94-BB52-D7CB4250BCA7}" dt="2024-07-25T09:25:14.508" v="796" actId="478"/>
          <ac:cxnSpMkLst>
            <pc:docMk/>
            <pc:sldMk cId="512717738" sldId="439"/>
            <ac:cxnSpMk id="21" creationId="{8C366704-EF9B-9FFD-E439-BB1414E5AA8D}"/>
          </ac:cxnSpMkLst>
        </pc:cxnChg>
        <pc:cxnChg chg="del mod">
          <ac:chgData name="shisen cho" userId="f7817282-58d6-48d4-b1c7-6dd5779d146e" providerId="ADAL" clId="{DFF6EE82-B9C9-4C94-BB52-D7CB4250BCA7}" dt="2024-07-25T09:25:15.332" v="798" actId="478"/>
          <ac:cxnSpMkLst>
            <pc:docMk/>
            <pc:sldMk cId="512717738" sldId="439"/>
            <ac:cxnSpMk id="22" creationId="{6688ED22-E982-9EEA-AB74-F6DFBFAA26AD}"/>
          </ac:cxnSpMkLst>
        </pc:cxnChg>
        <pc:cxnChg chg="del mod">
          <ac:chgData name="shisen cho" userId="f7817282-58d6-48d4-b1c7-6dd5779d146e" providerId="ADAL" clId="{DFF6EE82-B9C9-4C94-BB52-D7CB4250BCA7}" dt="2024-07-25T09:25:20.591" v="800" actId="478"/>
          <ac:cxnSpMkLst>
            <pc:docMk/>
            <pc:sldMk cId="512717738" sldId="439"/>
            <ac:cxnSpMk id="25" creationId="{5354A756-C79A-1C0D-6753-7B33718F28FA}"/>
          </ac:cxnSpMkLst>
        </pc:cxnChg>
        <pc:cxnChg chg="del mod">
          <ac:chgData name="shisen cho" userId="f7817282-58d6-48d4-b1c7-6dd5779d146e" providerId="ADAL" clId="{DFF6EE82-B9C9-4C94-BB52-D7CB4250BCA7}" dt="2024-07-25T09:25:20.591" v="800" actId="478"/>
          <ac:cxnSpMkLst>
            <pc:docMk/>
            <pc:sldMk cId="512717738" sldId="439"/>
            <ac:cxnSpMk id="28" creationId="{9F4204CD-CCCB-72FB-F5DC-CCCA98819EC7}"/>
          </ac:cxnSpMkLst>
        </pc:cxnChg>
        <pc:cxnChg chg="add del mod">
          <ac:chgData name="shisen cho" userId="f7817282-58d6-48d4-b1c7-6dd5779d146e" providerId="ADAL" clId="{DFF6EE82-B9C9-4C94-BB52-D7CB4250BCA7}" dt="2024-07-25T09:56:05.657" v="1636" actId="11529"/>
          <ac:cxnSpMkLst>
            <pc:docMk/>
            <pc:sldMk cId="512717738" sldId="439"/>
            <ac:cxnSpMk id="50" creationId="{410DC0F7-1964-96AB-0870-9DFB15B14B93}"/>
          </ac:cxnSpMkLst>
        </pc:cxnChg>
        <pc:cxnChg chg="add mod">
          <ac:chgData name="shisen cho" userId="f7817282-58d6-48d4-b1c7-6dd5779d146e" providerId="ADAL" clId="{DFF6EE82-B9C9-4C94-BB52-D7CB4250BCA7}" dt="2024-07-25T09:59:20.876" v="1671" actId="14100"/>
          <ac:cxnSpMkLst>
            <pc:docMk/>
            <pc:sldMk cId="512717738" sldId="439"/>
            <ac:cxnSpMk id="52" creationId="{39EA3401-230E-C69F-3869-76239CE8A8C7}"/>
          </ac:cxnSpMkLst>
        </pc:cxnChg>
        <pc:cxnChg chg="add mod">
          <ac:chgData name="shisen cho" userId="f7817282-58d6-48d4-b1c7-6dd5779d146e" providerId="ADAL" clId="{DFF6EE82-B9C9-4C94-BB52-D7CB4250BCA7}" dt="2024-07-25T09:59:13.273" v="1669" actId="14100"/>
          <ac:cxnSpMkLst>
            <pc:docMk/>
            <pc:sldMk cId="512717738" sldId="439"/>
            <ac:cxnSpMk id="63" creationId="{8D8AE283-5DBF-4615-E9B5-E6258A445135}"/>
          </ac:cxnSpMkLst>
        </pc:cxnChg>
      </pc:sldChg>
      <pc:sldChg chg="addSp delSp modSp add mod">
        <pc:chgData name="shisen cho" userId="f7817282-58d6-48d4-b1c7-6dd5779d146e" providerId="ADAL" clId="{DFF6EE82-B9C9-4C94-BB52-D7CB4250BCA7}" dt="2024-07-25T10:06:27.417" v="1819" actId="207"/>
        <pc:sldMkLst>
          <pc:docMk/>
          <pc:sldMk cId="1555261966" sldId="440"/>
        </pc:sldMkLst>
        <pc:spChg chg="mod">
          <ac:chgData name="shisen cho" userId="f7817282-58d6-48d4-b1c7-6dd5779d146e" providerId="ADAL" clId="{DFF6EE82-B9C9-4C94-BB52-D7CB4250BCA7}" dt="2024-07-25T09:41:27.868" v="1403" actId="113"/>
          <ac:spMkLst>
            <pc:docMk/>
            <pc:sldMk cId="1555261966" sldId="440"/>
            <ac:spMk id="3" creationId="{25CCE6D0-BCA2-B6B4-A33B-247AE561311C}"/>
          </ac:spMkLst>
        </pc:spChg>
        <pc:spChg chg="add mod">
          <ac:chgData name="shisen cho" userId="f7817282-58d6-48d4-b1c7-6dd5779d146e" providerId="ADAL" clId="{DFF6EE82-B9C9-4C94-BB52-D7CB4250BCA7}" dt="2024-07-25T10:01:53.327" v="1673" actId="207"/>
          <ac:spMkLst>
            <pc:docMk/>
            <pc:sldMk cId="1555261966" sldId="440"/>
            <ac:spMk id="4" creationId="{7D13BB97-BDF8-B029-142B-A43E7B1F4C3F}"/>
          </ac:spMkLst>
        </pc:spChg>
        <pc:spChg chg="add mod">
          <ac:chgData name="shisen cho" userId="f7817282-58d6-48d4-b1c7-6dd5779d146e" providerId="ADAL" clId="{DFF6EE82-B9C9-4C94-BB52-D7CB4250BCA7}" dt="2024-07-25T10:02:11.328" v="1691" actId="1076"/>
          <ac:spMkLst>
            <pc:docMk/>
            <pc:sldMk cId="1555261966" sldId="440"/>
            <ac:spMk id="5" creationId="{6B920E60-DB2F-EAF9-6A0E-18B33E726A8F}"/>
          </ac:spMkLst>
        </pc:spChg>
        <pc:spChg chg="add mod">
          <ac:chgData name="shisen cho" userId="f7817282-58d6-48d4-b1c7-6dd5779d146e" providerId="ADAL" clId="{DFF6EE82-B9C9-4C94-BB52-D7CB4250BCA7}" dt="2024-07-25T10:02:23.226" v="1693" actId="1076"/>
          <ac:spMkLst>
            <pc:docMk/>
            <pc:sldMk cId="1555261966" sldId="440"/>
            <ac:spMk id="6" creationId="{85C544D5-44EB-530F-1E41-C911A64C01F3}"/>
          </ac:spMkLst>
        </pc:spChg>
        <pc:spChg chg="add mod">
          <ac:chgData name="shisen cho" userId="f7817282-58d6-48d4-b1c7-6dd5779d146e" providerId="ADAL" clId="{DFF6EE82-B9C9-4C94-BB52-D7CB4250BCA7}" dt="2024-07-25T10:02:26.968" v="1695" actId="1076"/>
          <ac:spMkLst>
            <pc:docMk/>
            <pc:sldMk cId="1555261966" sldId="440"/>
            <ac:spMk id="7" creationId="{C2047EAE-54FF-0693-24D3-513C094644C9}"/>
          </ac:spMkLst>
        </pc:spChg>
        <pc:spChg chg="add mod">
          <ac:chgData name="shisen cho" userId="f7817282-58d6-48d4-b1c7-6dd5779d146e" providerId="ADAL" clId="{DFF6EE82-B9C9-4C94-BB52-D7CB4250BCA7}" dt="2024-07-25T10:02:43.722" v="1698" actId="1076"/>
          <ac:spMkLst>
            <pc:docMk/>
            <pc:sldMk cId="1555261966" sldId="440"/>
            <ac:spMk id="8" creationId="{DE158FA7-ABCE-7DF1-5098-418295A49DE4}"/>
          </ac:spMkLst>
        </pc:spChg>
        <pc:spChg chg="add mod">
          <ac:chgData name="shisen cho" userId="f7817282-58d6-48d4-b1c7-6dd5779d146e" providerId="ADAL" clId="{DFF6EE82-B9C9-4C94-BB52-D7CB4250BCA7}" dt="2024-07-25T10:04:30.612" v="1764" actId="1076"/>
          <ac:spMkLst>
            <pc:docMk/>
            <pc:sldMk cId="1555261966" sldId="440"/>
            <ac:spMk id="9" creationId="{458F8452-7F55-443C-8735-6F78EE2A9441}"/>
          </ac:spMkLst>
        </pc:spChg>
        <pc:spChg chg="add mod">
          <ac:chgData name="shisen cho" userId="f7817282-58d6-48d4-b1c7-6dd5779d146e" providerId="ADAL" clId="{DFF6EE82-B9C9-4C94-BB52-D7CB4250BCA7}" dt="2024-07-25T10:04:49.016" v="1767" actId="1076"/>
          <ac:spMkLst>
            <pc:docMk/>
            <pc:sldMk cId="1555261966" sldId="440"/>
            <ac:spMk id="10" creationId="{D2D2C908-70F1-06C8-3EEC-AE9B2C988C4F}"/>
          </ac:spMkLst>
        </pc:spChg>
        <pc:spChg chg="add mod">
          <ac:chgData name="shisen cho" userId="f7817282-58d6-48d4-b1c7-6dd5779d146e" providerId="ADAL" clId="{DFF6EE82-B9C9-4C94-BB52-D7CB4250BCA7}" dt="2024-07-25T10:04:59.554" v="1769" actId="1076"/>
          <ac:spMkLst>
            <pc:docMk/>
            <pc:sldMk cId="1555261966" sldId="440"/>
            <ac:spMk id="11" creationId="{25BAB0F7-2095-4B86-FFA1-A085384C0DCD}"/>
          </ac:spMkLst>
        </pc:spChg>
        <pc:spChg chg="add mod">
          <ac:chgData name="shisen cho" userId="f7817282-58d6-48d4-b1c7-6dd5779d146e" providerId="ADAL" clId="{DFF6EE82-B9C9-4C94-BB52-D7CB4250BCA7}" dt="2024-07-25T10:06:27.417" v="1819" actId="207"/>
          <ac:spMkLst>
            <pc:docMk/>
            <pc:sldMk cId="1555261966" sldId="440"/>
            <ac:spMk id="24" creationId="{0B058D4C-193F-40A8-9340-D6EB5D0A4714}"/>
          </ac:spMkLst>
        </pc:spChg>
        <pc:cxnChg chg="add del mod">
          <ac:chgData name="shisen cho" userId="f7817282-58d6-48d4-b1c7-6dd5779d146e" providerId="ADAL" clId="{DFF6EE82-B9C9-4C94-BB52-D7CB4250BCA7}" dt="2024-07-25T10:04:18.333" v="1762" actId="11529"/>
          <ac:cxnSpMkLst>
            <pc:docMk/>
            <pc:sldMk cId="1555261966" sldId="440"/>
            <ac:cxnSpMk id="13" creationId="{BD00BEBA-7B86-0552-8274-E6A688F06B51}"/>
          </ac:cxnSpMkLst>
        </pc:cxnChg>
        <pc:cxnChg chg="add mod">
          <ac:chgData name="shisen cho" userId="f7817282-58d6-48d4-b1c7-6dd5779d146e" providerId="ADAL" clId="{DFF6EE82-B9C9-4C94-BB52-D7CB4250BCA7}" dt="2024-07-25T10:04:33.587" v="1765" actId="13822"/>
          <ac:cxnSpMkLst>
            <pc:docMk/>
            <pc:sldMk cId="1555261966" sldId="440"/>
            <ac:cxnSpMk id="15" creationId="{942560E3-D262-757D-159B-29D494B2A3B0}"/>
          </ac:cxnSpMkLst>
        </pc:cxnChg>
        <pc:cxnChg chg="add mod">
          <ac:chgData name="shisen cho" userId="f7817282-58d6-48d4-b1c7-6dd5779d146e" providerId="ADAL" clId="{DFF6EE82-B9C9-4C94-BB52-D7CB4250BCA7}" dt="2024-07-25T10:04:52.294" v="1768" actId="13822"/>
          <ac:cxnSpMkLst>
            <pc:docMk/>
            <pc:sldMk cId="1555261966" sldId="440"/>
            <ac:cxnSpMk id="18" creationId="{46741122-D6B5-3507-8323-508373849F99}"/>
          </ac:cxnSpMkLst>
        </pc:cxnChg>
        <pc:cxnChg chg="add mod">
          <ac:chgData name="shisen cho" userId="f7817282-58d6-48d4-b1c7-6dd5779d146e" providerId="ADAL" clId="{DFF6EE82-B9C9-4C94-BB52-D7CB4250BCA7}" dt="2024-07-25T10:05:25.384" v="1773" actId="13822"/>
          <ac:cxnSpMkLst>
            <pc:docMk/>
            <pc:sldMk cId="1555261966" sldId="440"/>
            <ac:cxnSpMk id="21" creationId="{0FDD0850-8D62-31E1-074E-F1C306A2B896}"/>
          </ac:cxnSpMkLst>
        </pc:cxnChg>
      </pc:sldChg>
    </pc:docChg>
  </pc:docChgLst>
  <pc:docChgLst>
    <pc:chgData name="Reiji Yoshida" userId="8759f030-3b34-46a3-b570-645f95fe3eaf" providerId="ADAL" clId="{24A95926-2551-4B69-A4C2-BE364880213B}"/>
    <pc:docChg chg="undo custSel modSld">
      <pc:chgData name="Reiji Yoshida" userId="8759f030-3b34-46a3-b570-645f95fe3eaf" providerId="ADAL" clId="{24A95926-2551-4B69-A4C2-BE364880213B}" dt="2024-08-26T01:20:31.864" v="89" actId="1076"/>
      <pc:docMkLst>
        <pc:docMk/>
      </pc:docMkLst>
      <pc:sldChg chg="modSp mod">
        <pc:chgData name="Reiji Yoshida" userId="8759f030-3b34-46a3-b570-645f95fe3eaf" providerId="ADAL" clId="{24A95926-2551-4B69-A4C2-BE364880213B}" dt="2024-08-26T01:00:19.587" v="44" actId="113"/>
        <pc:sldMkLst>
          <pc:docMk/>
          <pc:sldMk cId="1803888089" sldId="445"/>
        </pc:sldMkLst>
        <pc:spChg chg="mod">
          <ac:chgData name="Reiji Yoshida" userId="8759f030-3b34-46a3-b570-645f95fe3eaf" providerId="ADAL" clId="{24A95926-2551-4B69-A4C2-BE364880213B}" dt="2024-08-26T01:00:19.587" v="44" actId="113"/>
          <ac:spMkLst>
            <pc:docMk/>
            <pc:sldMk cId="1803888089" sldId="445"/>
            <ac:spMk id="4" creationId="{00000000-0000-0000-0000-000000000000}"/>
          </ac:spMkLst>
        </pc:spChg>
        <pc:spChg chg="mod">
          <ac:chgData name="Reiji Yoshida" userId="8759f030-3b34-46a3-b570-645f95fe3eaf" providerId="ADAL" clId="{24A95926-2551-4B69-A4C2-BE364880213B}" dt="2024-08-26T00:59:47.188" v="9" actId="1076"/>
          <ac:spMkLst>
            <pc:docMk/>
            <pc:sldMk cId="1803888089" sldId="445"/>
            <ac:spMk id="5" creationId="{CECE5510-FB65-25C4-BDCE-B66F6C483A02}"/>
          </ac:spMkLst>
        </pc:spChg>
      </pc:sldChg>
      <pc:sldChg chg="addSp delSp modSp mod">
        <pc:chgData name="Reiji Yoshida" userId="8759f030-3b34-46a3-b570-645f95fe3eaf" providerId="ADAL" clId="{24A95926-2551-4B69-A4C2-BE364880213B}" dt="2024-08-26T01:20:31.864" v="89" actId="1076"/>
        <pc:sldMkLst>
          <pc:docMk/>
          <pc:sldMk cId="2547787707" sldId="447"/>
        </pc:sldMkLst>
        <pc:spChg chg="add mod">
          <ac:chgData name="Reiji Yoshida" userId="8759f030-3b34-46a3-b570-645f95fe3eaf" providerId="ADAL" clId="{24A95926-2551-4B69-A4C2-BE364880213B}" dt="2024-08-26T01:17:27.303" v="53" actId="1076"/>
          <ac:spMkLst>
            <pc:docMk/>
            <pc:sldMk cId="2547787707" sldId="447"/>
            <ac:spMk id="3" creationId="{09A5BF97-B6E7-3D3F-B197-F0CDC792D7BC}"/>
          </ac:spMkLst>
        </pc:spChg>
        <pc:spChg chg="add mod">
          <ac:chgData name="Reiji Yoshida" userId="8759f030-3b34-46a3-b570-645f95fe3eaf" providerId="ADAL" clId="{24A95926-2551-4B69-A4C2-BE364880213B}" dt="2024-08-26T01:17:50.711" v="57" actId="1076"/>
          <ac:spMkLst>
            <pc:docMk/>
            <pc:sldMk cId="2547787707" sldId="447"/>
            <ac:spMk id="12" creationId="{FA89D795-C548-0092-6C16-69A77AA89F4E}"/>
          </ac:spMkLst>
        </pc:spChg>
        <pc:spChg chg="add mod">
          <ac:chgData name="Reiji Yoshida" userId="8759f030-3b34-46a3-b570-645f95fe3eaf" providerId="ADAL" clId="{24A95926-2551-4B69-A4C2-BE364880213B}" dt="2024-08-26T01:20:31.864" v="89" actId="1076"/>
          <ac:spMkLst>
            <pc:docMk/>
            <pc:sldMk cId="2547787707" sldId="447"/>
            <ac:spMk id="22" creationId="{9032ADDE-CD46-2AFA-78EC-EF0B73E6C651}"/>
          </ac:spMkLst>
        </pc:spChg>
        <pc:cxnChg chg="add mod">
          <ac:chgData name="Reiji Yoshida" userId="8759f030-3b34-46a3-b570-645f95fe3eaf" providerId="ADAL" clId="{24A95926-2551-4B69-A4C2-BE364880213B}" dt="2024-08-26T01:17:41.730" v="55" actId="13822"/>
          <ac:cxnSpMkLst>
            <pc:docMk/>
            <pc:sldMk cId="2547787707" sldId="447"/>
            <ac:cxnSpMk id="10" creationId="{5456C5FF-5354-27C4-90AE-968E37CB416F}"/>
          </ac:cxnSpMkLst>
        </pc:cxnChg>
        <pc:cxnChg chg="add mod">
          <ac:chgData name="Reiji Yoshida" userId="8759f030-3b34-46a3-b570-645f95fe3eaf" providerId="ADAL" clId="{24A95926-2551-4B69-A4C2-BE364880213B}" dt="2024-08-26T01:17:55.513" v="58" actId="14100"/>
          <ac:cxnSpMkLst>
            <pc:docMk/>
            <pc:sldMk cId="2547787707" sldId="447"/>
            <ac:cxnSpMk id="13" creationId="{B7385DBD-0789-036C-DD28-E9D695FA6A1D}"/>
          </ac:cxnSpMkLst>
        </pc:cxnChg>
        <pc:cxnChg chg="add del mod">
          <ac:chgData name="Reiji Yoshida" userId="8759f030-3b34-46a3-b570-645f95fe3eaf" providerId="ADAL" clId="{24A95926-2551-4B69-A4C2-BE364880213B}" dt="2024-08-26T01:18:54.929" v="63" actId="478"/>
          <ac:cxnSpMkLst>
            <pc:docMk/>
            <pc:sldMk cId="2547787707" sldId="447"/>
            <ac:cxnSpMk id="15" creationId="{DD65B113-F26F-9518-7265-E8C28110B1AF}"/>
          </ac:cxnSpMkLst>
        </pc:cxnChg>
        <pc:cxnChg chg="add mod">
          <ac:chgData name="Reiji Yoshida" userId="8759f030-3b34-46a3-b570-645f95fe3eaf" providerId="ADAL" clId="{24A95926-2551-4B69-A4C2-BE364880213B}" dt="2024-08-26T01:19:09.781" v="65" actId="13822"/>
          <ac:cxnSpMkLst>
            <pc:docMk/>
            <pc:sldMk cId="2547787707" sldId="447"/>
            <ac:cxnSpMk id="19" creationId="{5EB1AC50-6965-E7F1-7C19-651CE4A8B30A}"/>
          </ac:cxnSpMkLst>
        </pc:cxnChg>
        <pc:cxnChg chg="add mod">
          <ac:chgData name="Reiji Yoshida" userId="8759f030-3b34-46a3-b570-645f95fe3eaf" providerId="ADAL" clId="{24A95926-2551-4B69-A4C2-BE364880213B}" dt="2024-08-26T01:19:19.458" v="67" actId="13822"/>
          <ac:cxnSpMkLst>
            <pc:docMk/>
            <pc:sldMk cId="2547787707" sldId="447"/>
            <ac:cxnSpMk id="21" creationId="{94B49C36-FE73-A438-59F7-3767816D5926}"/>
          </ac:cxnSpMkLst>
        </pc:cxnChg>
        <pc:cxnChg chg="add mod">
          <ac:chgData name="Reiji Yoshida" userId="8759f030-3b34-46a3-b570-645f95fe3eaf" providerId="ADAL" clId="{24A95926-2551-4B69-A4C2-BE364880213B}" dt="2024-08-26T01:20:29.037" v="88" actId="14100"/>
          <ac:cxnSpMkLst>
            <pc:docMk/>
            <pc:sldMk cId="2547787707" sldId="447"/>
            <ac:cxnSpMk id="23" creationId="{8EF32C69-2ECD-A418-236F-2B951F3EA992}"/>
          </ac:cxnSpMkLst>
        </pc:cxnChg>
        <pc:cxnChg chg="add mod">
          <ac:chgData name="Reiji Yoshida" userId="8759f030-3b34-46a3-b570-645f95fe3eaf" providerId="ADAL" clId="{24A95926-2551-4B69-A4C2-BE364880213B}" dt="2024-08-26T01:20:29.037" v="88" actId="14100"/>
          <ac:cxnSpMkLst>
            <pc:docMk/>
            <pc:sldMk cId="2547787707" sldId="447"/>
            <ac:cxnSpMk id="24" creationId="{489D3B10-A22F-7B5A-E7AD-5212C3F408F5}"/>
          </ac:cxnSpMkLst>
        </pc:cxnChg>
      </pc:sldChg>
      <pc:sldChg chg="modSp mod">
        <pc:chgData name="Reiji Yoshida" userId="8759f030-3b34-46a3-b570-645f95fe3eaf" providerId="ADAL" clId="{24A95926-2551-4B69-A4C2-BE364880213B}" dt="2024-08-26T01:14:28.119" v="46" actId="14100"/>
        <pc:sldMkLst>
          <pc:docMk/>
          <pc:sldMk cId="2164689798" sldId="449"/>
        </pc:sldMkLst>
        <pc:spChg chg="mod">
          <ac:chgData name="Reiji Yoshida" userId="8759f030-3b34-46a3-b570-645f95fe3eaf" providerId="ADAL" clId="{24A95926-2551-4B69-A4C2-BE364880213B}" dt="2024-08-26T01:14:28.119" v="46" actId="14100"/>
          <ac:spMkLst>
            <pc:docMk/>
            <pc:sldMk cId="2164689798" sldId="449"/>
            <ac:spMk id="10" creationId="{8F8D0C2C-3E4D-B7FA-C941-A8B3BEE951BD}"/>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renesasgroup-my.sharepoint.com/personal/zixuan_zhang_uj_renesas_com/Documents/Work/Starter%20Kit/test-OBW/t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3"/>
    </mc:Choice>
    <mc:Fallback>
      <c:style val="13"/>
    </mc:Fallback>
  </mc:AlternateContent>
  <c:chart>
    <c:autoTitleDeleted val="0"/>
    <c:plotArea>
      <c:layout/>
      <c:scatterChart>
        <c:scatterStyle val="lineMarker"/>
        <c:varyColors val="0"/>
        <c:ser>
          <c:idx val="0"/>
          <c:order val="0"/>
          <c:tx>
            <c:v>Main data</c:v>
          </c:tx>
          <c:spPr>
            <a:ln w="19050">
              <a:solidFill>
                <a:srgbClr val="0A38B3"/>
              </a:solidFill>
              <a:prstDash val="solid"/>
            </a:ln>
          </c:spPr>
          <c:marker>
            <c:symbol val="none"/>
          </c:marker>
          <c:xVal>
            <c:numRef>
              <c:f>Sheet1!$A$45:$A$1045</c:f>
              <c:numCache>
                <c:formatCode>General</c:formatCode>
                <c:ptCount val="1001"/>
                <c:pt idx="0">
                  <c:v>4993500000</c:v>
                </c:pt>
                <c:pt idx="1">
                  <c:v>4999500000</c:v>
                </c:pt>
                <c:pt idx="2">
                  <c:v>5005500000</c:v>
                </c:pt>
                <c:pt idx="3">
                  <c:v>5011500000</c:v>
                </c:pt>
                <c:pt idx="4">
                  <c:v>5017500000</c:v>
                </c:pt>
                <c:pt idx="5">
                  <c:v>5023500000</c:v>
                </c:pt>
                <c:pt idx="6">
                  <c:v>5029500000</c:v>
                </c:pt>
                <c:pt idx="7">
                  <c:v>5035500000</c:v>
                </c:pt>
                <c:pt idx="8">
                  <c:v>5041500000</c:v>
                </c:pt>
                <c:pt idx="9">
                  <c:v>5047500000</c:v>
                </c:pt>
                <c:pt idx="10">
                  <c:v>5053500000</c:v>
                </c:pt>
                <c:pt idx="11">
                  <c:v>5059500000</c:v>
                </c:pt>
                <c:pt idx="12">
                  <c:v>5065500000</c:v>
                </c:pt>
                <c:pt idx="13">
                  <c:v>5071500000</c:v>
                </c:pt>
                <c:pt idx="14">
                  <c:v>5077500000</c:v>
                </c:pt>
                <c:pt idx="15">
                  <c:v>5083500000</c:v>
                </c:pt>
                <c:pt idx="16">
                  <c:v>5089500000</c:v>
                </c:pt>
                <c:pt idx="17">
                  <c:v>5095500000</c:v>
                </c:pt>
                <c:pt idx="18">
                  <c:v>5101500000</c:v>
                </c:pt>
                <c:pt idx="19">
                  <c:v>5107500000</c:v>
                </c:pt>
                <c:pt idx="20">
                  <c:v>5113500000</c:v>
                </c:pt>
                <c:pt idx="21">
                  <c:v>5119500000</c:v>
                </c:pt>
                <c:pt idx="22">
                  <c:v>5125500000</c:v>
                </c:pt>
                <c:pt idx="23">
                  <c:v>5131500000</c:v>
                </c:pt>
                <c:pt idx="24">
                  <c:v>5137500000</c:v>
                </c:pt>
                <c:pt idx="25">
                  <c:v>5143500000</c:v>
                </c:pt>
                <c:pt idx="26">
                  <c:v>5149500000</c:v>
                </c:pt>
                <c:pt idx="27">
                  <c:v>5155500000</c:v>
                </c:pt>
                <c:pt idx="28">
                  <c:v>5161500000</c:v>
                </c:pt>
                <c:pt idx="29">
                  <c:v>5167500000</c:v>
                </c:pt>
                <c:pt idx="30">
                  <c:v>5173500000</c:v>
                </c:pt>
                <c:pt idx="31">
                  <c:v>5179500000</c:v>
                </c:pt>
                <c:pt idx="32">
                  <c:v>5185500000</c:v>
                </c:pt>
                <c:pt idx="33">
                  <c:v>5191500000</c:v>
                </c:pt>
                <c:pt idx="34">
                  <c:v>5197500000</c:v>
                </c:pt>
                <c:pt idx="35">
                  <c:v>5203500000</c:v>
                </c:pt>
                <c:pt idx="36">
                  <c:v>5209500000</c:v>
                </c:pt>
                <c:pt idx="37">
                  <c:v>5215500000</c:v>
                </c:pt>
                <c:pt idx="38">
                  <c:v>5221500000</c:v>
                </c:pt>
                <c:pt idx="39">
                  <c:v>5227500000</c:v>
                </c:pt>
                <c:pt idx="40">
                  <c:v>5233500000</c:v>
                </c:pt>
                <c:pt idx="41">
                  <c:v>5239500000</c:v>
                </c:pt>
                <c:pt idx="42">
                  <c:v>5245500000</c:v>
                </c:pt>
                <c:pt idx="43">
                  <c:v>5251500000</c:v>
                </c:pt>
                <c:pt idx="44">
                  <c:v>5257500000</c:v>
                </c:pt>
                <c:pt idx="45">
                  <c:v>5263500000</c:v>
                </c:pt>
                <c:pt idx="46">
                  <c:v>5269500000</c:v>
                </c:pt>
                <c:pt idx="47">
                  <c:v>5275500000</c:v>
                </c:pt>
                <c:pt idx="48">
                  <c:v>5281500000</c:v>
                </c:pt>
                <c:pt idx="49">
                  <c:v>5287500000</c:v>
                </c:pt>
                <c:pt idx="50">
                  <c:v>5293500000</c:v>
                </c:pt>
                <c:pt idx="51">
                  <c:v>5299500000</c:v>
                </c:pt>
                <c:pt idx="52">
                  <c:v>5305500000</c:v>
                </c:pt>
                <c:pt idx="53">
                  <c:v>5311500000</c:v>
                </c:pt>
                <c:pt idx="54">
                  <c:v>5317500000</c:v>
                </c:pt>
                <c:pt idx="55">
                  <c:v>5323500000</c:v>
                </c:pt>
                <c:pt idx="56">
                  <c:v>5329500000</c:v>
                </c:pt>
                <c:pt idx="57">
                  <c:v>5335500000</c:v>
                </c:pt>
                <c:pt idx="58">
                  <c:v>5341500000</c:v>
                </c:pt>
                <c:pt idx="59">
                  <c:v>5347500000</c:v>
                </c:pt>
                <c:pt idx="60">
                  <c:v>5353500000</c:v>
                </c:pt>
                <c:pt idx="61">
                  <c:v>5359500000</c:v>
                </c:pt>
                <c:pt idx="62">
                  <c:v>5365500000</c:v>
                </c:pt>
                <c:pt idx="63">
                  <c:v>5371500000</c:v>
                </c:pt>
                <c:pt idx="64">
                  <c:v>5377500000</c:v>
                </c:pt>
                <c:pt idx="65">
                  <c:v>5383500000</c:v>
                </c:pt>
                <c:pt idx="66">
                  <c:v>5389500000</c:v>
                </c:pt>
                <c:pt idx="67">
                  <c:v>5395500000</c:v>
                </c:pt>
                <c:pt idx="68">
                  <c:v>5401500000</c:v>
                </c:pt>
                <c:pt idx="69">
                  <c:v>5407500000</c:v>
                </c:pt>
                <c:pt idx="70">
                  <c:v>5413500000</c:v>
                </c:pt>
                <c:pt idx="71">
                  <c:v>5419500000</c:v>
                </c:pt>
                <c:pt idx="72">
                  <c:v>5425500000</c:v>
                </c:pt>
                <c:pt idx="73">
                  <c:v>5431500000</c:v>
                </c:pt>
                <c:pt idx="74">
                  <c:v>5437500000</c:v>
                </c:pt>
                <c:pt idx="75">
                  <c:v>5443500000</c:v>
                </c:pt>
                <c:pt idx="76">
                  <c:v>5449500000</c:v>
                </c:pt>
                <c:pt idx="77">
                  <c:v>5455500000</c:v>
                </c:pt>
                <c:pt idx="78">
                  <c:v>5461500000</c:v>
                </c:pt>
                <c:pt idx="79">
                  <c:v>5467500000</c:v>
                </c:pt>
                <c:pt idx="80">
                  <c:v>5473500000</c:v>
                </c:pt>
                <c:pt idx="81">
                  <c:v>5479500000</c:v>
                </c:pt>
                <c:pt idx="82">
                  <c:v>5485500000</c:v>
                </c:pt>
                <c:pt idx="83">
                  <c:v>5491500000</c:v>
                </c:pt>
                <c:pt idx="84">
                  <c:v>5497500000</c:v>
                </c:pt>
                <c:pt idx="85">
                  <c:v>5503500000</c:v>
                </c:pt>
                <c:pt idx="86">
                  <c:v>5509500000</c:v>
                </c:pt>
                <c:pt idx="87">
                  <c:v>5515500000</c:v>
                </c:pt>
                <c:pt idx="88">
                  <c:v>5521500000</c:v>
                </c:pt>
                <c:pt idx="89">
                  <c:v>5527500000</c:v>
                </c:pt>
                <c:pt idx="90">
                  <c:v>5533500000</c:v>
                </c:pt>
                <c:pt idx="91">
                  <c:v>5539500000</c:v>
                </c:pt>
                <c:pt idx="92">
                  <c:v>5545500000</c:v>
                </c:pt>
                <c:pt idx="93">
                  <c:v>5551500000</c:v>
                </c:pt>
                <c:pt idx="94">
                  <c:v>5557500000</c:v>
                </c:pt>
                <c:pt idx="95">
                  <c:v>5563500000</c:v>
                </c:pt>
                <c:pt idx="96">
                  <c:v>5569500000</c:v>
                </c:pt>
                <c:pt idx="97">
                  <c:v>5575500000</c:v>
                </c:pt>
                <c:pt idx="98">
                  <c:v>5581500000</c:v>
                </c:pt>
                <c:pt idx="99">
                  <c:v>5587500000</c:v>
                </c:pt>
                <c:pt idx="100">
                  <c:v>5593500000</c:v>
                </c:pt>
                <c:pt idx="101">
                  <c:v>5599500000</c:v>
                </c:pt>
                <c:pt idx="102">
                  <c:v>5605500000</c:v>
                </c:pt>
                <c:pt idx="103">
                  <c:v>5611500000</c:v>
                </c:pt>
                <c:pt idx="104">
                  <c:v>5617500000</c:v>
                </c:pt>
                <c:pt idx="105">
                  <c:v>5623500000</c:v>
                </c:pt>
                <c:pt idx="106">
                  <c:v>5629500000</c:v>
                </c:pt>
                <c:pt idx="107">
                  <c:v>5635500000</c:v>
                </c:pt>
                <c:pt idx="108">
                  <c:v>5641500000</c:v>
                </c:pt>
                <c:pt idx="109">
                  <c:v>5647500000</c:v>
                </c:pt>
                <c:pt idx="110">
                  <c:v>5653500000</c:v>
                </c:pt>
                <c:pt idx="111">
                  <c:v>5659500000</c:v>
                </c:pt>
                <c:pt idx="112">
                  <c:v>5665500000</c:v>
                </c:pt>
                <c:pt idx="113">
                  <c:v>5671500000</c:v>
                </c:pt>
                <c:pt idx="114">
                  <c:v>5677500000</c:v>
                </c:pt>
                <c:pt idx="115">
                  <c:v>5683500000</c:v>
                </c:pt>
                <c:pt idx="116">
                  <c:v>5689500000</c:v>
                </c:pt>
                <c:pt idx="117">
                  <c:v>5695500000</c:v>
                </c:pt>
                <c:pt idx="118">
                  <c:v>5701500000</c:v>
                </c:pt>
                <c:pt idx="119">
                  <c:v>5707500000</c:v>
                </c:pt>
                <c:pt idx="120">
                  <c:v>5713500000</c:v>
                </c:pt>
                <c:pt idx="121">
                  <c:v>5719500000</c:v>
                </c:pt>
                <c:pt idx="122">
                  <c:v>5725500000</c:v>
                </c:pt>
                <c:pt idx="123">
                  <c:v>5731500000</c:v>
                </c:pt>
                <c:pt idx="124">
                  <c:v>5737500000</c:v>
                </c:pt>
                <c:pt idx="125">
                  <c:v>5743500000</c:v>
                </c:pt>
                <c:pt idx="126">
                  <c:v>5749500000</c:v>
                </c:pt>
                <c:pt idx="127">
                  <c:v>5755500000</c:v>
                </c:pt>
                <c:pt idx="128">
                  <c:v>5761500000</c:v>
                </c:pt>
                <c:pt idx="129">
                  <c:v>5767500000</c:v>
                </c:pt>
                <c:pt idx="130">
                  <c:v>5773500000</c:v>
                </c:pt>
                <c:pt idx="131">
                  <c:v>5779500000</c:v>
                </c:pt>
                <c:pt idx="132">
                  <c:v>5785500000</c:v>
                </c:pt>
                <c:pt idx="133">
                  <c:v>5791500000</c:v>
                </c:pt>
                <c:pt idx="134">
                  <c:v>5797500000</c:v>
                </c:pt>
                <c:pt idx="135">
                  <c:v>5803500000</c:v>
                </c:pt>
                <c:pt idx="136">
                  <c:v>5809500000</c:v>
                </c:pt>
                <c:pt idx="137">
                  <c:v>5815500000</c:v>
                </c:pt>
                <c:pt idx="138">
                  <c:v>5821500000</c:v>
                </c:pt>
                <c:pt idx="139">
                  <c:v>5827500000</c:v>
                </c:pt>
                <c:pt idx="140">
                  <c:v>5833500000</c:v>
                </c:pt>
                <c:pt idx="141">
                  <c:v>5839500000</c:v>
                </c:pt>
                <c:pt idx="142">
                  <c:v>5845500000</c:v>
                </c:pt>
                <c:pt idx="143">
                  <c:v>5851500000</c:v>
                </c:pt>
                <c:pt idx="144">
                  <c:v>5857500000</c:v>
                </c:pt>
                <c:pt idx="145">
                  <c:v>5863500000</c:v>
                </c:pt>
                <c:pt idx="146">
                  <c:v>5869500000</c:v>
                </c:pt>
                <c:pt idx="147">
                  <c:v>5875500000</c:v>
                </c:pt>
                <c:pt idx="148">
                  <c:v>5881500000</c:v>
                </c:pt>
                <c:pt idx="149">
                  <c:v>5887500000</c:v>
                </c:pt>
                <c:pt idx="150">
                  <c:v>5893500000</c:v>
                </c:pt>
                <c:pt idx="151">
                  <c:v>5899500000</c:v>
                </c:pt>
                <c:pt idx="152">
                  <c:v>5905500000</c:v>
                </c:pt>
                <c:pt idx="153">
                  <c:v>5911500000</c:v>
                </c:pt>
                <c:pt idx="154">
                  <c:v>5917500000</c:v>
                </c:pt>
                <c:pt idx="155">
                  <c:v>5923500000</c:v>
                </c:pt>
                <c:pt idx="156">
                  <c:v>5929500000</c:v>
                </c:pt>
                <c:pt idx="157">
                  <c:v>5935500000</c:v>
                </c:pt>
                <c:pt idx="158">
                  <c:v>5941500000</c:v>
                </c:pt>
                <c:pt idx="159">
                  <c:v>5947500000</c:v>
                </c:pt>
                <c:pt idx="160">
                  <c:v>5953500000</c:v>
                </c:pt>
                <c:pt idx="161">
                  <c:v>5959500000</c:v>
                </c:pt>
                <c:pt idx="162">
                  <c:v>5965500000</c:v>
                </c:pt>
                <c:pt idx="163">
                  <c:v>5971500000</c:v>
                </c:pt>
                <c:pt idx="164">
                  <c:v>5977500000</c:v>
                </c:pt>
                <c:pt idx="165">
                  <c:v>5983500000</c:v>
                </c:pt>
                <c:pt idx="166">
                  <c:v>5989500000</c:v>
                </c:pt>
                <c:pt idx="167">
                  <c:v>5995500000</c:v>
                </c:pt>
                <c:pt idx="168">
                  <c:v>6001500000</c:v>
                </c:pt>
                <c:pt idx="169">
                  <c:v>6007500000</c:v>
                </c:pt>
                <c:pt idx="170">
                  <c:v>6013500000</c:v>
                </c:pt>
                <c:pt idx="171">
                  <c:v>6019500000</c:v>
                </c:pt>
                <c:pt idx="172">
                  <c:v>6025500000</c:v>
                </c:pt>
                <c:pt idx="173">
                  <c:v>6031500000</c:v>
                </c:pt>
                <c:pt idx="174">
                  <c:v>6037500000</c:v>
                </c:pt>
                <c:pt idx="175">
                  <c:v>6043500000</c:v>
                </c:pt>
                <c:pt idx="176">
                  <c:v>6049500000</c:v>
                </c:pt>
                <c:pt idx="177">
                  <c:v>6055500000</c:v>
                </c:pt>
                <c:pt idx="178">
                  <c:v>6061500000</c:v>
                </c:pt>
                <c:pt idx="179">
                  <c:v>6067500000</c:v>
                </c:pt>
                <c:pt idx="180">
                  <c:v>6073500000</c:v>
                </c:pt>
                <c:pt idx="181">
                  <c:v>6079500000</c:v>
                </c:pt>
                <c:pt idx="182">
                  <c:v>6085500000</c:v>
                </c:pt>
                <c:pt idx="183">
                  <c:v>6091500000</c:v>
                </c:pt>
                <c:pt idx="184">
                  <c:v>6097500000</c:v>
                </c:pt>
                <c:pt idx="185">
                  <c:v>6103500000</c:v>
                </c:pt>
                <c:pt idx="186">
                  <c:v>6109500000</c:v>
                </c:pt>
                <c:pt idx="187">
                  <c:v>6115500000</c:v>
                </c:pt>
                <c:pt idx="188">
                  <c:v>6121500000</c:v>
                </c:pt>
                <c:pt idx="189">
                  <c:v>6127500000</c:v>
                </c:pt>
                <c:pt idx="190">
                  <c:v>6133500000</c:v>
                </c:pt>
                <c:pt idx="191">
                  <c:v>6139500000</c:v>
                </c:pt>
                <c:pt idx="192">
                  <c:v>6145500000</c:v>
                </c:pt>
                <c:pt idx="193">
                  <c:v>6151500000</c:v>
                </c:pt>
                <c:pt idx="194">
                  <c:v>6157500000</c:v>
                </c:pt>
                <c:pt idx="195">
                  <c:v>6163500000</c:v>
                </c:pt>
                <c:pt idx="196">
                  <c:v>6169500000</c:v>
                </c:pt>
                <c:pt idx="197">
                  <c:v>6175500000</c:v>
                </c:pt>
                <c:pt idx="198">
                  <c:v>6181500000</c:v>
                </c:pt>
                <c:pt idx="199">
                  <c:v>6187500000</c:v>
                </c:pt>
                <c:pt idx="200">
                  <c:v>6193500000</c:v>
                </c:pt>
                <c:pt idx="201">
                  <c:v>6199500000</c:v>
                </c:pt>
                <c:pt idx="202">
                  <c:v>6205500000</c:v>
                </c:pt>
                <c:pt idx="203">
                  <c:v>6211500000</c:v>
                </c:pt>
                <c:pt idx="204">
                  <c:v>6217500000</c:v>
                </c:pt>
                <c:pt idx="205">
                  <c:v>6223500000</c:v>
                </c:pt>
                <c:pt idx="206">
                  <c:v>6229500000</c:v>
                </c:pt>
                <c:pt idx="207">
                  <c:v>6235500000</c:v>
                </c:pt>
                <c:pt idx="208">
                  <c:v>6241500000</c:v>
                </c:pt>
                <c:pt idx="209">
                  <c:v>6247500000</c:v>
                </c:pt>
                <c:pt idx="210">
                  <c:v>6253500000</c:v>
                </c:pt>
                <c:pt idx="211">
                  <c:v>6259500000</c:v>
                </c:pt>
                <c:pt idx="212">
                  <c:v>6265500000</c:v>
                </c:pt>
                <c:pt idx="213">
                  <c:v>6271500000</c:v>
                </c:pt>
                <c:pt idx="214">
                  <c:v>6277500000</c:v>
                </c:pt>
                <c:pt idx="215">
                  <c:v>6283500000</c:v>
                </c:pt>
                <c:pt idx="216">
                  <c:v>6289500000</c:v>
                </c:pt>
                <c:pt idx="217">
                  <c:v>6295500000</c:v>
                </c:pt>
                <c:pt idx="218">
                  <c:v>6301500000</c:v>
                </c:pt>
                <c:pt idx="219">
                  <c:v>6307500000</c:v>
                </c:pt>
                <c:pt idx="220">
                  <c:v>6313500000</c:v>
                </c:pt>
                <c:pt idx="221">
                  <c:v>6319500000</c:v>
                </c:pt>
                <c:pt idx="222">
                  <c:v>6325500000</c:v>
                </c:pt>
                <c:pt idx="223">
                  <c:v>6331500000</c:v>
                </c:pt>
                <c:pt idx="224">
                  <c:v>6337500000</c:v>
                </c:pt>
                <c:pt idx="225">
                  <c:v>6343500000</c:v>
                </c:pt>
                <c:pt idx="226">
                  <c:v>6349500000</c:v>
                </c:pt>
                <c:pt idx="227">
                  <c:v>6355500000</c:v>
                </c:pt>
                <c:pt idx="228">
                  <c:v>6361500000</c:v>
                </c:pt>
                <c:pt idx="229">
                  <c:v>6367500000</c:v>
                </c:pt>
                <c:pt idx="230">
                  <c:v>6373500000</c:v>
                </c:pt>
                <c:pt idx="231">
                  <c:v>6379500000</c:v>
                </c:pt>
                <c:pt idx="232">
                  <c:v>6385500000</c:v>
                </c:pt>
                <c:pt idx="233">
                  <c:v>6391500000</c:v>
                </c:pt>
                <c:pt idx="234">
                  <c:v>6397500000</c:v>
                </c:pt>
                <c:pt idx="235">
                  <c:v>6403500000</c:v>
                </c:pt>
                <c:pt idx="236">
                  <c:v>6409500000</c:v>
                </c:pt>
                <c:pt idx="237">
                  <c:v>6415500000</c:v>
                </c:pt>
                <c:pt idx="238">
                  <c:v>6421500000</c:v>
                </c:pt>
                <c:pt idx="239">
                  <c:v>6427500000</c:v>
                </c:pt>
                <c:pt idx="240">
                  <c:v>6433500000</c:v>
                </c:pt>
                <c:pt idx="241">
                  <c:v>6439500000</c:v>
                </c:pt>
                <c:pt idx="242">
                  <c:v>6445500000</c:v>
                </c:pt>
                <c:pt idx="243">
                  <c:v>6451500000</c:v>
                </c:pt>
                <c:pt idx="244">
                  <c:v>6457500000</c:v>
                </c:pt>
                <c:pt idx="245">
                  <c:v>6463500000</c:v>
                </c:pt>
                <c:pt idx="246">
                  <c:v>6469500000</c:v>
                </c:pt>
                <c:pt idx="247">
                  <c:v>6475500000</c:v>
                </c:pt>
                <c:pt idx="248">
                  <c:v>6481500000</c:v>
                </c:pt>
                <c:pt idx="249">
                  <c:v>6487500000</c:v>
                </c:pt>
                <c:pt idx="250">
                  <c:v>6493500000</c:v>
                </c:pt>
                <c:pt idx="251">
                  <c:v>6499500000</c:v>
                </c:pt>
                <c:pt idx="252">
                  <c:v>6505500000</c:v>
                </c:pt>
                <c:pt idx="253">
                  <c:v>6511500000</c:v>
                </c:pt>
                <c:pt idx="254">
                  <c:v>6517500000</c:v>
                </c:pt>
                <c:pt idx="255">
                  <c:v>6523500000</c:v>
                </c:pt>
                <c:pt idx="256">
                  <c:v>6529500000</c:v>
                </c:pt>
                <c:pt idx="257">
                  <c:v>6535500000</c:v>
                </c:pt>
                <c:pt idx="258">
                  <c:v>6541500000</c:v>
                </c:pt>
                <c:pt idx="259">
                  <c:v>6547500000</c:v>
                </c:pt>
                <c:pt idx="260">
                  <c:v>6553500000</c:v>
                </c:pt>
                <c:pt idx="261">
                  <c:v>6559500000</c:v>
                </c:pt>
                <c:pt idx="262">
                  <c:v>6565500000</c:v>
                </c:pt>
                <c:pt idx="263">
                  <c:v>6571500000</c:v>
                </c:pt>
                <c:pt idx="264">
                  <c:v>6577500000</c:v>
                </c:pt>
                <c:pt idx="265">
                  <c:v>6583500000</c:v>
                </c:pt>
                <c:pt idx="266">
                  <c:v>6589500000</c:v>
                </c:pt>
                <c:pt idx="267">
                  <c:v>6595500000</c:v>
                </c:pt>
                <c:pt idx="268">
                  <c:v>6601500000</c:v>
                </c:pt>
                <c:pt idx="269">
                  <c:v>6607500000</c:v>
                </c:pt>
                <c:pt idx="270">
                  <c:v>6613500000</c:v>
                </c:pt>
                <c:pt idx="271">
                  <c:v>6619500000</c:v>
                </c:pt>
                <c:pt idx="272">
                  <c:v>6625500000</c:v>
                </c:pt>
                <c:pt idx="273">
                  <c:v>6631500000</c:v>
                </c:pt>
                <c:pt idx="274">
                  <c:v>6637500000</c:v>
                </c:pt>
                <c:pt idx="275">
                  <c:v>6643500000</c:v>
                </c:pt>
                <c:pt idx="276">
                  <c:v>6649500000</c:v>
                </c:pt>
                <c:pt idx="277">
                  <c:v>6655500000</c:v>
                </c:pt>
                <c:pt idx="278">
                  <c:v>6661500000</c:v>
                </c:pt>
                <c:pt idx="279">
                  <c:v>6667500000</c:v>
                </c:pt>
                <c:pt idx="280">
                  <c:v>6673500000</c:v>
                </c:pt>
                <c:pt idx="281">
                  <c:v>6679500000</c:v>
                </c:pt>
                <c:pt idx="282">
                  <c:v>6685500000</c:v>
                </c:pt>
                <c:pt idx="283">
                  <c:v>6691500000</c:v>
                </c:pt>
                <c:pt idx="284">
                  <c:v>6697500000</c:v>
                </c:pt>
                <c:pt idx="285">
                  <c:v>6703500000</c:v>
                </c:pt>
                <c:pt idx="286">
                  <c:v>6709500000</c:v>
                </c:pt>
                <c:pt idx="287">
                  <c:v>6715500000</c:v>
                </c:pt>
                <c:pt idx="288">
                  <c:v>6721500000</c:v>
                </c:pt>
                <c:pt idx="289">
                  <c:v>6727500000</c:v>
                </c:pt>
                <c:pt idx="290">
                  <c:v>6733500000</c:v>
                </c:pt>
                <c:pt idx="291">
                  <c:v>6739500000</c:v>
                </c:pt>
                <c:pt idx="292">
                  <c:v>6745500000</c:v>
                </c:pt>
                <c:pt idx="293">
                  <c:v>6751500000</c:v>
                </c:pt>
                <c:pt idx="294">
                  <c:v>6757500000</c:v>
                </c:pt>
                <c:pt idx="295">
                  <c:v>6763500000</c:v>
                </c:pt>
                <c:pt idx="296">
                  <c:v>6769500000</c:v>
                </c:pt>
                <c:pt idx="297">
                  <c:v>6775500000</c:v>
                </c:pt>
                <c:pt idx="298">
                  <c:v>6781500000</c:v>
                </c:pt>
                <c:pt idx="299">
                  <c:v>6787500000</c:v>
                </c:pt>
                <c:pt idx="300">
                  <c:v>6793500000</c:v>
                </c:pt>
                <c:pt idx="301">
                  <c:v>6799500000</c:v>
                </c:pt>
                <c:pt idx="302">
                  <c:v>6805500000</c:v>
                </c:pt>
                <c:pt idx="303">
                  <c:v>6811500000</c:v>
                </c:pt>
                <c:pt idx="304">
                  <c:v>6817500000</c:v>
                </c:pt>
                <c:pt idx="305">
                  <c:v>6823500000</c:v>
                </c:pt>
                <c:pt idx="306">
                  <c:v>6829500000</c:v>
                </c:pt>
                <c:pt idx="307">
                  <c:v>6835500000</c:v>
                </c:pt>
                <c:pt idx="308">
                  <c:v>6841500000</c:v>
                </c:pt>
                <c:pt idx="309">
                  <c:v>6847500000</c:v>
                </c:pt>
                <c:pt idx="310">
                  <c:v>6853500000</c:v>
                </c:pt>
                <c:pt idx="311">
                  <c:v>6859500000</c:v>
                </c:pt>
                <c:pt idx="312">
                  <c:v>6865500000</c:v>
                </c:pt>
                <c:pt idx="313">
                  <c:v>6871500000</c:v>
                </c:pt>
                <c:pt idx="314">
                  <c:v>6877500000</c:v>
                </c:pt>
                <c:pt idx="315">
                  <c:v>6883500000</c:v>
                </c:pt>
                <c:pt idx="316">
                  <c:v>6889500000</c:v>
                </c:pt>
                <c:pt idx="317">
                  <c:v>6895500000</c:v>
                </c:pt>
                <c:pt idx="318">
                  <c:v>6901500000</c:v>
                </c:pt>
                <c:pt idx="319">
                  <c:v>6907500000</c:v>
                </c:pt>
                <c:pt idx="320">
                  <c:v>6913500000</c:v>
                </c:pt>
                <c:pt idx="321">
                  <c:v>6919500000</c:v>
                </c:pt>
                <c:pt idx="322">
                  <c:v>6925500000</c:v>
                </c:pt>
                <c:pt idx="323">
                  <c:v>6931500000</c:v>
                </c:pt>
                <c:pt idx="324">
                  <c:v>6937500000</c:v>
                </c:pt>
                <c:pt idx="325">
                  <c:v>6943500000</c:v>
                </c:pt>
                <c:pt idx="326">
                  <c:v>6949500000</c:v>
                </c:pt>
                <c:pt idx="327">
                  <c:v>6955500000</c:v>
                </c:pt>
                <c:pt idx="328">
                  <c:v>6961500000</c:v>
                </c:pt>
                <c:pt idx="329">
                  <c:v>6967500000</c:v>
                </c:pt>
                <c:pt idx="330">
                  <c:v>6973500000</c:v>
                </c:pt>
                <c:pt idx="331">
                  <c:v>6979500000</c:v>
                </c:pt>
                <c:pt idx="332">
                  <c:v>6985500000</c:v>
                </c:pt>
                <c:pt idx="333">
                  <c:v>6991500000</c:v>
                </c:pt>
                <c:pt idx="334">
                  <c:v>6997500000</c:v>
                </c:pt>
                <c:pt idx="335">
                  <c:v>7003500000</c:v>
                </c:pt>
                <c:pt idx="336">
                  <c:v>7009500000</c:v>
                </c:pt>
                <c:pt idx="337">
                  <c:v>7015500000</c:v>
                </c:pt>
                <c:pt idx="338">
                  <c:v>7021500000</c:v>
                </c:pt>
                <c:pt idx="339">
                  <c:v>7027500000</c:v>
                </c:pt>
                <c:pt idx="340">
                  <c:v>7033500000</c:v>
                </c:pt>
                <c:pt idx="341">
                  <c:v>7039500000</c:v>
                </c:pt>
                <c:pt idx="342">
                  <c:v>7045500000</c:v>
                </c:pt>
                <c:pt idx="343">
                  <c:v>7051500000</c:v>
                </c:pt>
                <c:pt idx="344">
                  <c:v>7057500000</c:v>
                </c:pt>
                <c:pt idx="345">
                  <c:v>7063500000</c:v>
                </c:pt>
                <c:pt idx="346">
                  <c:v>7069500000</c:v>
                </c:pt>
                <c:pt idx="347">
                  <c:v>7075500000</c:v>
                </c:pt>
                <c:pt idx="348">
                  <c:v>7081500000</c:v>
                </c:pt>
                <c:pt idx="349">
                  <c:v>7087500000</c:v>
                </c:pt>
                <c:pt idx="350">
                  <c:v>7093500000</c:v>
                </c:pt>
                <c:pt idx="351">
                  <c:v>7099500000</c:v>
                </c:pt>
                <c:pt idx="352">
                  <c:v>7105500000</c:v>
                </c:pt>
                <c:pt idx="353">
                  <c:v>7111500000</c:v>
                </c:pt>
                <c:pt idx="354">
                  <c:v>7117500000</c:v>
                </c:pt>
                <c:pt idx="355">
                  <c:v>7123500000</c:v>
                </c:pt>
                <c:pt idx="356">
                  <c:v>7129500000</c:v>
                </c:pt>
                <c:pt idx="357">
                  <c:v>7135500000</c:v>
                </c:pt>
                <c:pt idx="358">
                  <c:v>7141500000</c:v>
                </c:pt>
                <c:pt idx="359">
                  <c:v>7147500000</c:v>
                </c:pt>
                <c:pt idx="360">
                  <c:v>7153500000</c:v>
                </c:pt>
                <c:pt idx="361">
                  <c:v>7159500000</c:v>
                </c:pt>
                <c:pt idx="362">
                  <c:v>7165500000</c:v>
                </c:pt>
                <c:pt idx="363">
                  <c:v>7171500000</c:v>
                </c:pt>
                <c:pt idx="364">
                  <c:v>7177500000</c:v>
                </c:pt>
                <c:pt idx="365">
                  <c:v>7183500000</c:v>
                </c:pt>
                <c:pt idx="366">
                  <c:v>7189500000</c:v>
                </c:pt>
                <c:pt idx="367">
                  <c:v>7195500000</c:v>
                </c:pt>
                <c:pt idx="368">
                  <c:v>7201500000</c:v>
                </c:pt>
                <c:pt idx="369">
                  <c:v>7207500000</c:v>
                </c:pt>
                <c:pt idx="370">
                  <c:v>7213500000</c:v>
                </c:pt>
                <c:pt idx="371">
                  <c:v>7219500000</c:v>
                </c:pt>
                <c:pt idx="372">
                  <c:v>7225500000</c:v>
                </c:pt>
                <c:pt idx="373">
                  <c:v>7231500000</c:v>
                </c:pt>
                <c:pt idx="374">
                  <c:v>7237500000</c:v>
                </c:pt>
                <c:pt idx="375">
                  <c:v>7243500000</c:v>
                </c:pt>
                <c:pt idx="376">
                  <c:v>7249500000</c:v>
                </c:pt>
                <c:pt idx="377">
                  <c:v>7255500000</c:v>
                </c:pt>
                <c:pt idx="378">
                  <c:v>7261500000</c:v>
                </c:pt>
                <c:pt idx="379">
                  <c:v>7267500000</c:v>
                </c:pt>
                <c:pt idx="380">
                  <c:v>7273500000</c:v>
                </c:pt>
                <c:pt idx="381">
                  <c:v>7279500000</c:v>
                </c:pt>
                <c:pt idx="382">
                  <c:v>7285500000</c:v>
                </c:pt>
                <c:pt idx="383">
                  <c:v>7291500000</c:v>
                </c:pt>
                <c:pt idx="384">
                  <c:v>7297500000</c:v>
                </c:pt>
                <c:pt idx="385">
                  <c:v>7303500000</c:v>
                </c:pt>
                <c:pt idx="386">
                  <c:v>7309500000</c:v>
                </c:pt>
                <c:pt idx="387">
                  <c:v>7315500000</c:v>
                </c:pt>
                <c:pt idx="388">
                  <c:v>7321500000</c:v>
                </c:pt>
                <c:pt idx="389">
                  <c:v>7327500000</c:v>
                </c:pt>
                <c:pt idx="390">
                  <c:v>7333500000</c:v>
                </c:pt>
                <c:pt idx="391">
                  <c:v>7339500000</c:v>
                </c:pt>
                <c:pt idx="392">
                  <c:v>7345500000</c:v>
                </c:pt>
                <c:pt idx="393">
                  <c:v>7351500000</c:v>
                </c:pt>
                <c:pt idx="394">
                  <c:v>7357500000</c:v>
                </c:pt>
                <c:pt idx="395">
                  <c:v>7363500000</c:v>
                </c:pt>
                <c:pt idx="396">
                  <c:v>7369500000</c:v>
                </c:pt>
                <c:pt idx="397">
                  <c:v>7375500000</c:v>
                </c:pt>
                <c:pt idx="398">
                  <c:v>7381500000</c:v>
                </c:pt>
                <c:pt idx="399">
                  <c:v>7387500000</c:v>
                </c:pt>
                <c:pt idx="400">
                  <c:v>7393500000</c:v>
                </c:pt>
                <c:pt idx="401">
                  <c:v>7399500000</c:v>
                </c:pt>
                <c:pt idx="402">
                  <c:v>7405500000</c:v>
                </c:pt>
                <c:pt idx="403">
                  <c:v>7411500000</c:v>
                </c:pt>
                <c:pt idx="404">
                  <c:v>7417500000</c:v>
                </c:pt>
                <c:pt idx="405">
                  <c:v>7423500000</c:v>
                </c:pt>
                <c:pt idx="406">
                  <c:v>7429500000</c:v>
                </c:pt>
                <c:pt idx="407">
                  <c:v>7435500000</c:v>
                </c:pt>
                <c:pt idx="408">
                  <c:v>7441500000</c:v>
                </c:pt>
                <c:pt idx="409">
                  <c:v>7447500000</c:v>
                </c:pt>
                <c:pt idx="410">
                  <c:v>7453500000</c:v>
                </c:pt>
                <c:pt idx="411">
                  <c:v>7459500000</c:v>
                </c:pt>
                <c:pt idx="412">
                  <c:v>7465500000</c:v>
                </c:pt>
                <c:pt idx="413">
                  <c:v>7471500000</c:v>
                </c:pt>
                <c:pt idx="414">
                  <c:v>7477500000</c:v>
                </c:pt>
                <c:pt idx="415">
                  <c:v>7483500000</c:v>
                </c:pt>
                <c:pt idx="416">
                  <c:v>7489500000</c:v>
                </c:pt>
                <c:pt idx="417">
                  <c:v>7495500000</c:v>
                </c:pt>
                <c:pt idx="418">
                  <c:v>7501500000</c:v>
                </c:pt>
                <c:pt idx="419">
                  <c:v>7507500000</c:v>
                </c:pt>
                <c:pt idx="420">
                  <c:v>7513500000</c:v>
                </c:pt>
                <c:pt idx="421">
                  <c:v>7519500000</c:v>
                </c:pt>
                <c:pt idx="422">
                  <c:v>7525500000</c:v>
                </c:pt>
                <c:pt idx="423">
                  <c:v>7531500000</c:v>
                </c:pt>
                <c:pt idx="424">
                  <c:v>7537500000</c:v>
                </c:pt>
                <c:pt idx="425">
                  <c:v>7543500000</c:v>
                </c:pt>
                <c:pt idx="426">
                  <c:v>7549500000</c:v>
                </c:pt>
                <c:pt idx="427">
                  <c:v>7555500000</c:v>
                </c:pt>
                <c:pt idx="428">
                  <c:v>7561500000</c:v>
                </c:pt>
                <c:pt idx="429">
                  <c:v>7567500000</c:v>
                </c:pt>
                <c:pt idx="430">
                  <c:v>7573500000</c:v>
                </c:pt>
                <c:pt idx="431">
                  <c:v>7579500000</c:v>
                </c:pt>
                <c:pt idx="432">
                  <c:v>7585500000</c:v>
                </c:pt>
                <c:pt idx="433">
                  <c:v>7591500000</c:v>
                </c:pt>
                <c:pt idx="434">
                  <c:v>7597500000</c:v>
                </c:pt>
                <c:pt idx="435">
                  <c:v>7603500000</c:v>
                </c:pt>
                <c:pt idx="436">
                  <c:v>7609500000</c:v>
                </c:pt>
                <c:pt idx="437">
                  <c:v>7615500000</c:v>
                </c:pt>
                <c:pt idx="438">
                  <c:v>7621500000</c:v>
                </c:pt>
                <c:pt idx="439">
                  <c:v>7627500000</c:v>
                </c:pt>
                <c:pt idx="440">
                  <c:v>7633500000</c:v>
                </c:pt>
                <c:pt idx="441">
                  <c:v>7639500000</c:v>
                </c:pt>
                <c:pt idx="442">
                  <c:v>7645500000</c:v>
                </c:pt>
                <c:pt idx="443">
                  <c:v>7651500000</c:v>
                </c:pt>
                <c:pt idx="444">
                  <c:v>7657500000</c:v>
                </c:pt>
                <c:pt idx="445">
                  <c:v>7663500000</c:v>
                </c:pt>
                <c:pt idx="446">
                  <c:v>7669500000</c:v>
                </c:pt>
                <c:pt idx="447">
                  <c:v>7675500000</c:v>
                </c:pt>
                <c:pt idx="448">
                  <c:v>7681500000</c:v>
                </c:pt>
                <c:pt idx="449">
                  <c:v>7687500000</c:v>
                </c:pt>
                <c:pt idx="450">
                  <c:v>7693500000</c:v>
                </c:pt>
                <c:pt idx="451">
                  <c:v>7699500000</c:v>
                </c:pt>
                <c:pt idx="452">
                  <c:v>7705500000</c:v>
                </c:pt>
                <c:pt idx="453">
                  <c:v>7711500000</c:v>
                </c:pt>
                <c:pt idx="454">
                  <c:v>7717500000</c:v>
                </c:pt>
                <c:pt idx="455">
                  <c:v>7723500000</c:v>
                </c:pt>
                <c:pt idx="456">
                  <c:v>7729500000</c:v>
                </c:pt>
                <c:pt idx="457">
                  <c:v>7735500000</c:v>
                </c:pt>
                <c:pt idx="458">
                  <c:v>7741500000</c:v>
                </c:pt>
                <c:pt idx="459">
                  <c:v>7747500000</c:v>
                </c:pt>
                <c:pt idx="460">
                  <c:v>7753500000</c:v>
                </c:pt>
                <c:pt idx="461">
                  <c:v>7759500000</c:v>
                </c:pt>
                <c:pt idx="462">
                  <c:v>7765500000</c:v>
                </c:pt>
                <c:pt idx="463">
                  <c:v>7771500000</c:v>
                </c:pt>
                <c:pt idx="464">
                  <c:v>7777500000</c:v>
                </c:pt>
                <c:pt idx="465">
                  <c:v>7783500000</c:v>
                </c:pt>
                <c:pt idx="466">
                  <c:v>7789500000</c:v>
                </c:pt>
                <c:pt idx="467">
                  <c:v>7795500000</c:v>
                </c:pt>
                <c:pt idx="468">
                  <c:v>7801500000</c:v>
                </c:pt>
                <c:pt idx="469">
                  <c:v>7807500000</c:v>
                </c:pt>
                <c:pt idx="470">
                  <c:v>7813500000</c:v>
                </c:pt>
                <c:pt idx="471">
                  <c:v>7819500000</c:v>
                </c:pt>
                <c:pt idx="472">
                  <c:v>7825500000</c:v>
                </c:pt>
                <c:pt idx="473">
                  <c:v>7831500000</c:v>
                </c:pt>
                <c:pt idx="474">
                  <c:v>7837500000</c:v>
                </c:pt>
                <c:pt idx="475">
                  <c:v>7843500000</c:v>
                </c:pt>
                <c:pt idx="476">
                  <c:v>7849500000</c:v>
                </c:pt>
                <c:pt idx="477">
                  <c:v>7855500000</c:v>
                </c:pt>
                <c:pt idx="478">
                  <c:v>7861500000</c:v>
                </c:pt>
                <c:pt idx="479">
                  <c:v>7867500000</c:v>
                </c:pt>
                <c:pt idx="480">
                  <c:v>7873500000</c:v>
                </c:pt>
                <c:pt idx="481">
                  <c:v>7879500000</c:v>
                </c:pt>
                <c:pt idx="482">
                  <c:v>7885500000</c:v>
                </c:pt>
                <c:pt idx="483">
                  <c:v>7891500000</c:v>
                </c:pt>
                <c:pt idx="484">
                  <c:v>7897500000</c:v>
                </c:pt>
                <c:pt idx="485">
                  <c:v>7903500000</c:v>
                </c:pt>
                <c:pt idx="486">
                  <c:v>7909500000</c:v>
                </c:pt>
                <c:pt idx="487">
                  <c:v>7915500000</c:v>
                </c:pt>
                <c:pt idx="488">
                  <c:v>7921500000</c:v>
                </c:pt>
                <c:pt idx="489">
                  <c:v>7927500000</c:v>
                </c:pt>
                <c:pt idx="490">
                  <c:v>7933500000</c:v>
                </c:pt>
                <c:pt idx="491">
                  <c:v>7939500000</c:v>
                </c:pt>
                <c:pt idx="492">
                  <c:v>7945500000</c:v>
                </c:pt>
                <c:pt idx="493">
                  <c:v>7951500000</c:v>
                </c:pt>
                <c:pt idx="494">
                  <c:v>7957500000</c:v>
                </c:pt>
                <c:pt idx="495">
                  <c:v>7963500000</c:v>
                </c:pt>
                <c:pt idx="496">
                  <c:v>7969500000</c:v>
                </c:pt>
                <c:pt idx="497">
                  <c:v>7975500000</c:v>
                </c:pt>
                <c:pt idx="498">
                  <c:v>7981500000</c:v>
                </c:pt>
                <c:pt idx="499">
                  <c:v>7987500000</c:v>
                </c:pt>
                <c:pt idx="500">
                  <c:v>7993500000</c:v>
                </c:pt>
                <c:pt idx="501">
                  <c:v>7999500000</c:v>
                </c:pt>
                <c:pt idx="502">
                  <c:v>8005500000</c:v>
                </c:pt>
                <c:pt idx="503">
                  <c:v>8011500000</c:v>
                </c:pt>
                <c:pt idx="504">
                  <c:v>8017500000</c:v>
                </c:pt>
                <c:pt idx="505">
                  <c:v>8023500000</c:v>
                </c:pt>
                <c:pt idx="506">
                  <c:v>8029500000</c:v>
                </c:pt>
                <c:pt idx="507">
                  <c:v>8035500000</c:v>
                </c:pt>
                <c:pt idx="508">
                  <c:v>8041500000</c:v>
                </c:pt>
                <c:pt idx="509">
                  <c:v>8047500000</c:v>
                </c:pt>
                <c:pt idx="510">
                  <c:v>8053500000</c:v>
                </c:pt>
                <c:pt idx="511">
                  <c:v>8059500000</c:v>
                </c:pt>
                <c:pt idx="512">
                  <c:v>8065500000</c:v>
                </c:pt>
                <c:pt idx="513">
                  <c:v>8071500000</c:v>
                </c:pt>
                <c:pt idx="514">
                  <c:v>8077500000</c:v>
                </c:pt>
                <c:pt idx="515">
                  <c:v>8083500000</c:v>
                </c:pt>
                <c:pt idx="516">
                  <c:v>8089500000</c:v>
                </c:pt>
                <c:pt idx="517">
                  <c:v>8095500000</c:v>
                </c:pt>
                <c:pt idx="518">
                  <c:v>8101500000</c:v>
                </c:pt>
                <c:pt idx="519">
                  <c:v>8107500000</c:v>
                </c:pt>
                <c:pt idx="520">
                  <c:v>8113500000</c:v>
                </c:pt>
                <c:pt idx="521">
                  <c:v>8119500000</c:v>
                </c:pt>
                <c:pt idx="522">
                  <c:v>8125500000</c:v>
                </c:pt>
                <c:pt idx="523">
                  <c:v>8131500000</c:v>
                </c:pt>
                <c:pt idx="524">
                  <c:v>8137500000</c:v>
                </c:pt>
                <c:pt idx="525">
                  <c:v>8143500000</c:v>
                </c:pt>
                <c:pt idx="526">
                  <c:v>8149500000</c:v>
                </c:pt>
                <c:pt idx="527">
                  <c:v>8155500000</c:v>
                </c:pt>
                <c:pt idx="528">
                  <c:v>8161500000</c:v>
                </c:pt>
                <c:pt idx="529">
                  <c:v>8167500000</c:v>
                </c:pt>
                <c:pt idx="530">
                  <c:v>8173500000</c:v>
                </c:pt>
                <c:pt idx="531">
                  <c:v>8179500000</c:v>
                </c:pt>
                <c:pt idx="532">
                  <c:v>8185500000</c:v>
                </c:pt>
                <c:pt idx="533">
                  <c:v>8191500000</c:v>
                </c:pt>
                <c:pt idx="534">
                  <c:v>8197500000</c:v>
                </c:pt>
                <c:pt idx="535">
                  <c:v>8203500000</c:v>
                </c:pt>
                <c:pt idx="536">
                  <c:v>8209500000</c:v>
                </c:pt>
                <c:pt idx="537">
                  <c:v>8215500000</c:v>
                </c:pt>
                <c:pt idx="538">
                  <c:v>8221500000</c:v>
                </c:pt>
                <c:pt idx="539">
                  <c:v>8227500000</c:v>
                </c:pt>
                <c:pt idx="540">
                  <c:v>8233500000</c:v>
                </c:pt>
                <c:pt idx="541">
                  <c:v>8239500000</c:v>
                </c:pt>
                <c:pt idx="542">
                  <c:v>8245500000</c:v>
                </c:pt>
                <c:pt idx="543">
                  <c:v>8251500000</c:v>
                </c:pt>
                <c:pt idx="544">
                  <c:v>8257500000</c:v>
                </c:pt>
                <c:pt idx="545">
                  <c:v>8263500000</c:v>
                </c:pt>
                <c:pt idx="546">
                  <c:v>8269500000</c:v>
                </c:pt>
                <c:pt idx="547">
                  <c:v>8275500000</c:v>
                </c:pt>
                <c:pt idx="548">
                  <c:v>8281500000</c:v>
                </c:pt>
                <c:pt idx="549">
                  <c:v>8287500000</c:v>
                </c:pt>
                <c:pt idx="550">
                  <c:v>8293500000</c:v>
                </c:pt>
                <c:pt idx="551">
                  <c:v>8299500000</c:v>
                </c:pt>
                <c:pt idx="552">
                  <c:v>8305500000</c:v>
                </c:pt>
                <c:pt idx="553">
                  <c:v>8311500000</c:v>
                </c:pt>
                <c:pt idx="554">
                  <c:v>8317500000</c:v>
                </c:pt>
                <c:pt idx="555">
                  <c:v>8323500000</c:v>
                </c:pt>
                <c:pt idx="556">
                  <c:v>8329500000</c:v>
                </c:pt>
                <c:pt idx="557">
                  <c:v>8335500000</c:v>
                </c:pt>
                <c:pt idx="558">
                  <c:v>8341500000</c:v>
                </c:pt>
                <c:pt idx="559">
                  <c:v>8347500000</c:v>
                </c:pt>
                <c:pt idx="560">
                  <c:v>8353500000</c:v>
                </c:pt>
                <c:pt idx="561">
                  <c:v>8359500000</c:v>
                </c:pt>
                <c:pt idx="562">
                  <c:v>8365500000</c:v>
                </c:pt>
                <c:pt idx="563">
                  <c:v>8371500000</c:v>
                </c:pt>
                <c:pt idx="564">
                  <c:v>8377500000</c:v>
                </c:pt>
                <c:pt idx="565">
                  <c:v>8383500000</c:v>
                </c:pt>
                <c:pt idx="566">
                  <c:v>8389500000</c:v>
                </c:pt>
                <c:pt idx="567">
                  <c:v>8395500000</c:v>
                </c:pt>
                <c:pt idx="568">
                  <c:v>8401500000</c:v>
                </c:pt>
                <c:pt idx="569">
                  <c:v>8407500000</c:v>
                </c:pt>
                <c:pt idx="570">
                  <c:v>8413500000</c:v>
                </c:pt>
                <c:pt idx="571">
                  <c:v>8419500000</c:v>
                </c:pt>
                <c:pt idx="572">
                  <c:v>8425500000</c:v>
                </c:pt>
                <c:pt idx="573">
                  <c:v>8431500000</c:v>
                </c:pt>
                <c:pt idx="574">
                  <c:v>8437500000</c:v>
                </c:pt>
                <c:pt idx="575">
                  <c:v>8443500000</c:v>
                </c:pt>
                <c:pt idx="576">
                  <c:v>8449500000</c:v>
                </c:pt>
                <c:pt idx="577">
                  <c:v>8455500000</c:v>
                </c:pt>
                <c:pt idx="578">
                  <c:v>8461500000</c:v>
                </c:pt>
                <c:pt idx="579">
                  <c:v>8467500000</c:v>
                </c:pt>
                <c:pt idx="580">
                  <c:v>8473500000</c:v>
                </c:pt>
                <c:pt idx="581">
                  <c:v>8479500000</c:v>
                </c:pt>
                <c:pt idx="582">
                  <c:v>8485500000</c:v>
                </c:pt>
                <c:pt idx="583">
                  <c:v>8491500000</c:v>
                </c:pt>
                <c:pt idx="584">
                  <c:v>8497500000</c:v>
                </c:pt>
                <c:pt idx="585">
                  <c:v>8503500000</c:v>
                </c:pt>
                <c:pt idx="586">
                  <c:v>8509500000</c:v>
                </c:pt>
                <c:pt idx="587">
                  <c:v>8515500000</c:v>
                </c:pt>
                <c:pt idx="588">
                  <c:v>8521500000</c:v>
                </c:pt>
                <c:pt idx="589">
                  <c:v>8527500000</c:v>
                </c:pt>
                <c:pt idx="590">
                  <c:v>8533500000</c:v>
                </c:pt>
                <c:pt idx="591">
                  <c:v>8539500000</c:v>
                </c:pt>
                <c:pt idx="592">
                  <c:v>8545500000</c:v>
                </c:pt>
                <c:pt idx="593">
                  <c:v>8551500000</c:v>
                </c:pt>
                <c:pt idx="594">
                  <c:v>8557500000</c:v>
                </c:pt>
                <c:pt idx="595">
                  <c:v>8563500000</c:v>
                </c:pt>
                <c:pt idx="596">
                  <c:v>8569500000</c:v>
                </c:pt>
                <c:pt idx="597">
                  <c:v>8575500000</c:v>
                </c:pt>
                <c:pt idx="598">
                  <c:v>8581500000</c:v>
                </c:pt>
                <c:pt idx="599">
                  <c:v>8587500000</c:v>
                </c:pt>
                <c:pt idx="600">
                  <c:v>8593500000</c:v>
                </c:pt>
                <c:pt idx="601">
                  <c:v>8599500000</c:v>
                </c:pt>
                <c:pt idx="602">
                  <c:v>8605500000</c:v>
                </c:pt>
                <c:pt idx="603">
                  <c:v>8611500000</c:v>
                </c:pt>
                <c:pt idx="604">
                  <c:v>8617500000</c:v>
                </c:pt>
                <c:pt idx="605">
                  <c:v>8623500000</c:v>
                </c:pt>
                <c:pt idx="606">
                  <c:v>8629500000</c:v>
                </c:pt>
                <c:pt idx="607">
                  <c:v>8635500000</c:v>
                </c:pt>
                <c:pt idx="608">
                  <c:v>8641500000</c:v>
                </c:pt>
                <c:pt idx="609">
                  <c:v>8647500000</c:v>
                </c:pt>
                <c:pt idx="610">
                  <c:v>8653500000</c:v>
                </c:pt>
                <c:pt idx="611">
                  <c:v>8659500000</c:v>
                </c:pt>
                <c:pt idx="612">
                  <c:v>8665500000</c:v>
                </c:pt>
                <c:pt idx="613">
                  <c:v>8671500000</c:v>
                </c:pt>
                <c:pt idx="614">
                  <c:v>8677500000</c:v>
                </c:pt>
                <c:pt idx="615">
                  <c:v>8683500000</c:v>
                </c:pt>
                <c:pt idx="616">
                  <c:v>8689500000</c:v>
                </c:pt>
                <c:pt idx="617">
                  <c:v>8695500000</c:v>
                </c:pt>
                <c:pt idx="618">
                  <c:v>8701500000</c:v>
                </c:pt>
                <c:pt idx="619">
                  <c:v>8707500000</c:v>
                </c:pt>
                <c:pt idx="620">
                  <c:v>8713500000</c:v>
                </c:pt>
                <c:pt idx="621">
                  <c:v>8719500000</c:v>
                </c:pt>
                <c:pt idx="622">
                  <c:v>8725500000</c:v>
                </c:pt>
                <c:pt idx="623">
                  <c:v>8731500000</c:v>
                </c:pt>
                <c:pt idx="624">
                  <c:v>8737500000</c:v>
                </c:pt>
                <c:pt idx="625">
                  <c:v>8743500000</c:v>
                </c:pt>
                <c:pt idx="626">
                  <c:v>8749500000</c:v>
                </c:pt>
                <c:pt idx="627">
                  <c:v>8755500000</c:v>
                </c:pt>
                <c:pt idx="628">
                  <c:v>8761500000</c:v>
                </c:pt>
                <c:pt idx="629">
                  <c:v>8767500000</c:v>
                </c:pt>
                <c:pt idx="630">
                  <c:v>8773500000</c:v>
                </c:pt>
                <c:pt idx="631">
                  <c:v>8779500000</c:v>
                </c:pt>
                <c:pt idx="632">
                  <c:v>8785500000</c:v>
                </c:pt>
                <c:pt idx="633">
                  <c:v>8791500000</c:v>
                </c:pt>
                <c:pt idx="634">
                  <c:v>8797500000</c:v>
                </c:pt>
                <c:pt idx="635">
                  <c:v>8803500000</c:v>
                </c:pt>
                <c:pt idx="636">
                  <c:v>8809500000</c:v>
                </c:pt>
                <c:pt idx="637">
                  <c:v>8815500000</c:v>
                </c:pt>
                <c:pt idx="638">
                  <c:v>8821500000</c:v>
                </c:pt>
                <c:pt idx="639">
                  <c:v>8827500000</c:v>
                </c:pt>
                <c:pt idx="640">
                  <c:v>8833500000</c:v>
                </c:pt>
                <c:pt idx="641">
                  <c:v>8839500000</c:v>
                </c:pt>
                <c:pt idx="642">
                  <c:v>8845500000</c:v>
                </c:pt>
                <c:pt idx="643">
                  <c:v>8851500000</c:v>
                </c:pt>
                <c:pt idx="644">
                  <c:v>8857500000</c:v>
                </c:pt>
                <c:pt idx="645">
                  <c:v>8863500000</c:v>
                </c:pt>
                <c:pt idx="646">
                  <c:v>8869500000</c:v>
                </c:pt>
                <c:pt idx="647">
                  <c:v>8875500000</c:v>
                </c:pt>
                <c:pt idx="648">
                  <c:v>8881500000</c:v>
                </c:pt>
                <c:pt idx="649">
                  <c:v>8887500000</c:v>
                </c:pt>
                <c:pt idx="650">
                  <c:v>8893500000</c:v>
                </c:pt>
                <c:pt idx="651">
                  <c:v>8899500000</c:v>
                </c:pt>
                <c:pt idx="652">
                  <c:v>8905500000</c:v>
                </c:pt>
                <c:pt idx="653">
                  <c:v>8911500000</c:v>
                </c:pt>
                <c:pt idx="654">
                  <c:v>8917500000</c:v>
                </c:pt>
                <c:pt idx="655">
                  <c:v>8923500000</c:v>
                </c:pt>
                <c:pt idx="656">
                  <c:v>8929500000</c:v>
                </c:pt>
                <c:pt idx="657">
                  <c:v>8935500000</c:v>
                </c:pt>
                <c:pt idx="658">
                  <c:v>8941500000</c:v>
                </c:pt>
                <c:pt idx="659">
                  <c:v>8947500000</c:v>
                </c:pt>
                <c:pt idx="660">
                  <c:v>8953500000</c:v>
                </c:pt>
                <c:pt idx="661">
                  <c:v>8959500000</c:v>
                </c:pt>
                <c:pt idx="662">
                  <c:v>8965500000</c:v>
                </c:pt>
                <c:pt idx="663">
                  <c:v>8971500000</c:v>
                </c:pt>
                <c:pt idx="664">
                  <c:v>8977500000</c:v>
                </c:pt>
                <c:pt idx="665">
                  <c:v>8983500000</c:v>
                </c:pt>
                <c:pt idx="666">
                  <c:v>8989500000</c:v>
                </c:pt>
                <c:pt idx="667">
                  <c:v>8995500000</c:v>
                </c:pt>
                <c:pt idx="668">
                  <c:v>9001500000</c:v>
                </c:pt>
                <c:pt idx="669">
                  <c:v>9007500000</c:v>
                </c:pt>
                <c:pt idx="670">
                  <c:v>9013500000</c:v>
                </c:pt>
                <c:pt idx="671">
                  <c:v>9019500000</c:v>
                </c:pt>
                <c:pt idx="672">
                  <c:v>9025500000</c:v>
                </c:pt>
                <c:pt idx="673">
                  <c:v>9031500000</c:v>
                </c:pt>
                <c:pt idx="674">
                  <c:v>9037500000</c:v>
                </c:pt>
                <c:pt idx="675">
                  <c:v>9043500000</c:v>
                </c:pt>
                <c:pt idx="676">
                  <c:v>9049500000</c:v>
                </c:pt>
                <c:pt idx="677">
                  <c:v>9055500000</c:v>
                </c:pt>
                <c:pt idx="678">
                  <c:v>9061500000</c:v>
                </c:pt>
                <c:pt idx="679">
                  <c:v>9067500000</c:v>
                </c:pt>
                <c:pt idx="680">
                  <c:v>9073500000</c:v>
                </c:pt>
                <c:pt idx="681">
                  <c:v>9079500000</c:v>
                </c:pt>
                <c:pt idx="682">
                  <c:v>9085500000</c:v>
                </c:pt>
                <c:pt idx="683">
                  <c:v>9091500000</c:v>
                </c:pt>
                <c:pt idx="684">
                  <c:v>9097500000</c:v>
                </c:pt>
                <c:pt idx="685">
                  <c:v>9103500000</c:v>
                </c:pt>
                <c:pt idx="686">
                  <c:v>9109500000</c:v>
                </c:pt>
                <c:pt idx="687">
                  <c:v>9115500000</c:v>
                </c:pt>
                <c:pt idx="688">
                  <c:v>9121500000</c:v>
                </c:pt>
                <c:pt idx="689">
                  <c:v>9127500000</c:v>
                </c:pt>
                <c:pt idx="690">
                  <c:v>9133500000</c:v>
                </c:pt>
                <c:pt idx="691">
                  <c:v>9139500000</c:v>
                </c:pt>
                <c:pt idx="692">
                  <c:v>9145500000</c:v>
                </c:pt>
                <c:pt idx="693">
                  <c:v>9151500000</c:v>
                </c:pt>
                <c:pt idx="694">
                  <c:v>9157500000</c:v>
                </c:pt>
                <c:pt idx="695">
                  <c:v>9163500000</c:v>
                </c:pt>
                <c:pt idx="696">
                  <c:v>9169500000</c:v>
                </c:pt>
                <c:pt idx="697">
                  <c:v>9175500000</c:v>
                </c:pt>
                <c:pt idx="698">
                  <c:v>9181500000</c:v>
                </c:pt>
                <c:pt idx="699">
                  <c:v>9187500000</c:v>
                </c:pt>
                <c:pt idx="700">
                  <c:v>9193500000</c:v>
                </c:pt>
                <c:pt idx="701">
                  <c:v>9199500000</c:v>
                </c:pt>
                <c:pt idx="702">
                  <c:v>9205500000</c:v>
                </c:pt>
                <c:pt idx="703">
                  <c:v>9211500000</c:v>
                </c:pt>
                <c:pt idx="704">
                  <c:v>9217500000</c:v>
                </c:pt>
                <c:pt idx="705">
                  <c:v>9223500000</c:v>
                </c:pt>
                <c:pt idx="706">
                  <c:v>9229500000</c:v>
                </c:pt>
                <c:pt idx="707">
                  <c:v>9235500000</c:v>
                </c:pt>
                <c:pt idx="708">
                  <c:v>9241500000</c:v>
                </c:pt>
                <c:pt idx="709">
                  <c:v>9247500000</c:v>
                </c:pt>
                <c:pt idx="710">
                  <c:v>9253500000</c:v>
                </c:pt>
                <c:pt idx="711">
                  <c:v>9259500000</c:v>
                </c:pt>
                <c:pt idx="712">
                  <c:v>9265500000</c:v>
                </c:pt>
                <c:pt idx="713">
                  <c:v>9271500000</c:v>
                </c:pt>
                <c:pt idx="714">
                  <c:v>9277500000</c:v>
                </c:pt>
                <c:pt idx="715">
                  <c:v>9283500000</c:v>
                </c:pt>
                <c:pt idx="716">
                  <c:v>9289500000</c:v>
                </c:pt>
                <c:pt idx="717">
                  <c:v>9295500000</c:v>
                </c:pt>
                <c:pt idx="718">
                  <c:v>9301500000</c:v>
                </c:pt>
                <c:pt idx="719">
                  <c:v>9307500000</c:v>
                </c:pt>
                <c:pt idx="720">
                  <c:v>9313500000</c:v>
                </c:pt>
                <c:pt idx="721">
                  <c:v>9319500000</c:v>
                </c:pt>
                <c:pt idx="722">
                  <c:v>9325500000</c:v>
                </c:pt>
                <c:pt idx="723">
                  <c:v>9331500000</c:v>
                </c:pt>
                <c:pt idx="724">
                  <c:v>9337500000</c:v>
                </c:pt>
                <c:pt idx="725">
                  <c:v>9343500000</c:v>
                </c:pt>
                <c:pt idx="726">
                  <c:v>9349500000</c:v>
                </c:pt>
                <c:pt idx="727">
                  <c:v>9355500000</c:v>
                </c:pt>
                <c:pt idx="728">
                  <c:v>9361500000</c:v>
                </c:pt>
                <c:pt idx="729">
                  <c:v>9367500000</c:v>
                </c:pt>
                <c:pt idx="730">
                  <c:v>9373500000</c:v>
                </c:pt>
                <c:pt idx="731">
                  <c:v>9379500000</c:v>
                </c:pt>
                <c:pt idx="732">
                  <c:v>9385500000</c:v>
                </c:pt>
                <c:pt idx="733">
                  <c:v>9391500000</c:v>
                </c:pt>
                <c:pt idx="734">
                  <c:v>9397500000</c:v>
                </c:pt>
                <c:pt idx="735">
                  <c:v>9403500000</c:v>
                </c:pt>
                <c:pt idx="736">
                  <c:v>9409500000</c:v>
                </c:pt>
                <c:pt idx="737">
                  <c:v>9415500000</c:v>
                </c:pt>
                <c:pt idx="738">
                  <c:v>9421500000</c:v>
                </c:pt>
                <c:pt idx="739">
                  <c:v>9427500000</c:v>
                </c:pt>
                <c:pt idx="740">
                  <c:v>9433500000</c:v>
                </c:pt>
                <c:pt idx="741">
                  <c:v>9439500000</c:v>
                </c:pt>
                <c:pt idx="742">
                  <c:v>9445500000</c:v>
                </c:pt>
                <c:pt idx="743">
                  <c:v>9451500000</c:v>
                </c:pt>
                <c:pt idx="744">
                  <c:v>9457500000</c:v>
                </c:pt>
                <c:pt idx="745">
                  <c:v>9463500000</c:v>
                </c:pt>
                <c:pt idx="746">
                  <c:v>9469500000</c:v>
                </c:pt>
                <c:pt idx="747">
                  <c:v>9475500000</c:v>
                </c:pt>
                <c:pt idx="748">
                  <c:v>9481500000</c:v>
                </c:pt>
                <c:pt idx="749">
                  <c:v>9487500000</c:v>
                </c:pt>
                <c:pt idx="750">
                  <c:v>9493500000</c:v>
                </c:pt>
                <c:pt idx="751">
                  <c:v>9499500000</c:v>
                </c:pt>
                <c:pt idx="752">
                  <c:v>9505500000</c:v>
                </c:pt>
                <c:pt idx="753">
                  <c:v>9511500000</c:v>
                </c:pt>
                <c:pt idx="754">
                  <c:v>9517500000</c:v>
                </c:pt>
                <c:pt idx="755">
                  <c:v>9523500000</c:v>
                </c:pt>
                <c:pt idx="756">
                  <c:v>9529500000</c:v>
                </c:pt>
                <c:pt idx="757">
                  <c:v>9535500000</c:v>
                </c:pt>
                <c:pt idx="758">
                  <c:v>9541500000</c:v>
                </c:pt>
                <c:pt idx="759">
                  <c:v>9547500000</c:v>
                </c:pt>
                <c:pt idx="760">
                  <c:v>9553500000</c:v>
                </c:pt>
                <c:pt idx="761">
                  <c:v>9559500000</c:v>
                </c:pt>
                <c:pt idx="762">
                  <c:v>9565500000</c:v>
                </c:pt>
                <c:pt idx="763">
                  <c:v>9571500000</c:v>
                </c:pt>
                <c:pt idx="764">
                  <c:v>9577500000</c:v>
                </c:pt>
                <c:pt idx="765">
                  <c:v>9583500000</c:v>
                </c:pt>
                <c:pt idx="766">
                  <c:v>9589500000</c:v>
                </c:pt>
                <c:pt idx="767">
                  <c:v>9595500000</c:v>
                </c:pt>
                <c:pt idx="768">
                  <c:v>9601500000</c:v>
                </c:pt>
                <c:pt idx="769">
                  <c:v>9607500000</c:v>
                </c:pt>
                <c:pt idx="770">
                  <c:v>9613500000</c:v>
                </c:pt>
                <c:pt idx="771">
                  <c:v>9619500000</c:v>
                </c:pt>
                <c:pt idx="772">
                  <c:v>9625500000</c:v>
                </c:pt>
                <c:pt idx="773">
                  <c:v>9631500000</c:v>
                </c:pt>
                <c:pt idx="774">
                  <c:v>9637500000</c:v>
                </c:pt>
                <c:pt idx="775">
                  <c:v>9643500000</c:v>
                </c:pt>
                <c:pt idx="776">
                  <c:v>9649500000</c:v>
                </c:pt>
                <c:pt idx="777">
                  <c:v>9655500000</c:v>
                </c:pt>
                <c:pt idx="778">
                  <c:v>9661500000</c:v>
                </c:pt>
                <c:pt idx="779">
                  <c:v>9667500000</c:v>
                </c:pt>
                <c:pt idx="780">
                  <c:v>9673500000</c:v>
                </c:pt>
                <c:pt idx="781">
                  <c:v>9679500000</c:v>
                </c:pt>
                <c:pt idx="782">
                  <c:v>9685500000</c:v>
                </c:pt>
                <c:pt idx="783">
                  <c:v>9691500000</c:v>
                </c:pt>
                <c:pt idx="784">
                  <c:v>9697500000</c:v>
                </c:pt>
                <c:pt idx="785">
                  <c:v>9703500000</c:v>
                </c:pt>
                <c:pt idx="786">
                  <c:v>9709500000</c:v>
                </c:pt>
                <c:pt idx="787">
                  <c:v>9715500000</c:v>
                </c:pt>
                <c:pt idx="788">
                  <c:v>9721500000</c:v>
                </c:pt>
                <c:pt idx="789">
                  <c:v>9727500000</c:v>
                </c:pt>
                <c:pt idx="790">
                  <c:v>9733500000</c:v>
                </c:pt>
                <c:pt idx="791">
                  <c:v>9739500000</c:v>
                </c:pt>
                <c:pt idx="792">
                  <c:v>9745500000</c:v>
                </c:pt>
                <c:pt idx="793">
                  <c:v>9751500000</c:v>
                </c:pt>
                <c:pt idx="794">
                  <c:v>9757500000</c:v>
                </c:pt>
                <c:pt idx="795">
                  <c:v>9763500000</c:v>
                </c:pt>
                <c:pt idx="796">
                  <c:v>9769500000</c:v>
                </c:pt>
                <c:pt idx="797">
                  <c:v>9775500000</c:v>
                </c:pt>
                <c:pt idx="798">
                  <c:v>9781500000</c:v>
                </c:pt>
                <c:pt idx="799">
                  <c:v>9787500000</c:v>
                </c:pt>
                <c:pt idx="800">
                  <c:v>9793500000</c:v>
                </c:pt>
                <c:pt idx="801">
                  <c:v>9799500000</c:v>
                </c:pt>
                <c:pt idx="802">
                  <c:v>9805500000</c:v>
                </c:pt>
                <c:pt idx="803">
                  <c:v>9811500000</c:v>
                </c:pt>
                <c:pt idx="804">
                  <c:v>9817500000</c:v>
                </c:pt>
                <c:pt idx="805">
                  <c:v>9823500000</c:v>
                </c:pt>
                <c:pt idx="806">
                  <c:v>9829500000</c:v>
                </c:pt>
                <c:pt idx="807">
                  <c:v>9835500000</c:v>
                </c:pt>
                <c:pt idx="808">
                  <c:v>9841500000</c:v>
                </c:pt>
                <c:pt idx="809">
                  <c:v>9847500000</c:v>
                </c:pt>
                <c:pt idx="810">
                  <c:v>9853500000</c:v>
                </c:pt>
                <c:pt idx="811">
                  <c:v>9859500000</c:v>
                </c:pt>
                <c:pt idx="812">
                  <c:v>9865500000</c:v>
                </c:pt>
                <c:pt idx="813">
                  <c:v>9871500000</c:v>
                </c:pt>
                <c:pt idx="814">
                  <c:v>9877500000</c:v>
                </c:pt>
                <c:pt idx="815">
                  <c:v>9883500000</c:v>
                </c:pt>
                <c:pt idx="816">
                  <c:v>9889500000</c:v>
                </c:pt>
                <c:pt idx="817">
                  <c:v>9895500000</c:v>
                </c:pt>
                <c:pt idx="818">
                  <c:v>9901500000</c:v>
                </c:pt>
                <c:pt idx="819">
                  <c:v>9907500000</c:v>
                </c:pt>
                <c:pt idx="820">
                  <c:v>9913500000</c:v>
                </c:pt>
                <c:pt idx="821">
                  <c:v>9919500000</c:v>
                </c:pt>
                <c:pt idx="822">
                  <c:v>9925500000</c:v>
                </c:pt>
                <c:pt idx="823">
                  <c:v>9931500000</c:v>
                </c:pt>
                <c:pt idx="824">
                  <c:v>9937500000</c:v>
                </c:pt>
                <c:pt idx="825">
                  <c:v>9943500000</c:v>
                </c:pt>
                <c:pt idx="826">
                  <c:v>9949500000</c:v>
                </c:pt>
                <c:pt idx="827">
                  <c:v>9955500000</c:v>
                </c:pt>
                <c:pt idx="828">
                  <c:v>9961500000</c:v>
                </c:pt>
                <c:pt idx="829">
                  <c:v>9967500000</c:v>
                </c:pt>
                <c:pt idx="830">
                  <c:v>9973500000</c:v>
                </c:pt>
                <c:pt idx="831">
                  <c:v>9979500000</c:v>
                </c:pt>
                <c:pt idx="832">
                  <c:v>9985500000</c:v>
                </c:pt>
                <c:pt idx="833">
                  <c:v>9991500000</c:v>
                </c:pt>
                <c:pt idx="834">
                  <c:v>9997500000</c:v>
                </c:pt>
                <c:pt idx="835">
                  <c:v>10003500000</c:v>
                </c:pt>
                <c:pt idx="836">
                  <c:v>10009500000</c:v>
                </c:pt>
                <c:pt idx="837">
                  <c:v>10015500000</c:v>
                </c:pt>
                <c:pt idx="838">
                  <c:v>10021500000</c:v>
                </c:pt>
                <c:pt idx="839">
                  <c:v>10027500000</c:v>
                </c:pt>
                <c:pt idx="840">
                  <c:v>10033500000</c:v>
                </c:pt>
                <c:pt idx="841">
                  <c:v>10039500000</c:v>
                </c:pt>
                <c:pt idx="842">
                  <c:v>10045500000</c:v>
                </c:pt>
                <c:pt idx="843">
                  <c:v>10051500000</c:v>
                </c:pt>
                <c:pt idx="844">
                  <c:v>10057500000</c:v>
                </c:pt>
                <c:pt idx="845">
                  <c:v>10063500000</c:v>
                </c:pt>
                <c:pt idx="846">
                  <c:v>10069500000</c:v>
                </c:pt>
                <c:pt idx="847">
                  <c:v>10075500000</c:v>
                </c:pt>
                <c:pt idx="848">
                  <c:v>10081500000</c:v>
                </c:pt>
                <c:pt idx="849">
                  <c:v>10087500000</c:v>
                </c:pt>
                <c:pt idx="850">
                  <c:v>10093500000</c:v>
                </c:pt>
                <c:pt idx="851">
                  <c:v>10099500000</c:v>
                </c:pt>
                <c:pt idx="852">
                  <c:v>10105500000</c:v>
                </c:pt>
                <c:pt idx="853">
                  <c:v>10111500000</c:v>
                </c:pt>
                <c:pt idx="854">
                  <c:v>10117500000</c:v>
                </c:pt>
                <c:pt idx="855">
                  <c:v>10123500000</c:v>
                </c:pt>
                <c:pt idx="856">
                  <c:v>10129500000</c:v>
                </c:pt>
                <c:pt idx="857">
                  <c:v>10135500000</c:v>
                </c:pt>
                <c:pt idx="858">
                  <c:v>10141500000</c:v>
                </c:pt>
                <c:pt idx="859">
                  <c:v>10147500000</c:v>
                </c:pt>
                <c:pt idx="860">
                  <c:v>10153500000</c:v>
                </c:pt>
                <c:pt idx="861">
                  <c:v>10159500000</c:v>
                </c:pt>
                <c:pt idx="862">
                  <c:v>10165500000</c:v>
                </c:pt>
                <c:pt idx="863">
                  <c:v>10171500000</c:v>
                </c:pt>
                <c:pt idx="864">
                  <c:v>10177500000</c:v>
                </c:pt>
                <c:pt idx="865">
                  <c:v>10183500000</c:v>
                </c:pt>
                <c:pt idx="866">
                  <c:v>10189500000</c:v>
                </c:pt>
                <c:pt idx="867">
                  <c:v>10195500000</c:v>
                </c:pt>
                <c:pt idx="868">
                  <c:v>10201500000</c:v>
                </c:pt>
                <c:pt idx="869">
                  <c:v>10207500000</c:v>
                </c:pt>
                <c:pt idx="870">
                  <c:v>10213500000</c:v>
                </c:pt>
                <c:pt idx="871">
                  <c:v>10219500000</c:v>
                </c:pt>
                <c:pt idx="872">
                  <c:v>10225500000</c:v>
                </c:pt>
                <c:pt idx="873">
                  <c:v>10231500000</c:v>
                </c:pt>
                <c:pt idx="874">
                  <c:v>10237500000</c:v>
                </c:pt>
                <c:pt idx="875">
                  <c:v>10243500000</c:v>
                </c:pt>
                <c:pt idx="876">
                  <c:v>10249500000</c:v>
                </c:pt>
                <c:pt idx="877">
                  <c:v>10255500000</c:v>
                </c:pt>
                <c:pt idx="878">
                  <c:v>10261500000</c:v>
                </c:pt>
                <c:pt idx="879">
                  <c:v>10267500000</c:v>
                </c:pt>
                <c:pt idx="880">
                  <c:v>10273500000</c:v>
                </c:pt>
                <c:pt idx="881">
                  <c:v>10279500000</c:v>
                </c:pt>
                <c:pt idx="882">
                  <c:v>10285500000</c:v>
                </c:pt>
                <c:pt idx="883">
                  <c:v>10291500000</c:v>
                </c:pt>
                <c:pt idx="884">
                  <c:v>10297500000</c:v>
                </c:pt>
                <c:pt idx="885">
                  <c:v>10303500000</c:v>
                </c:pt>
                <c:pt idx="886">
                  <c:v>10309500000</c:v>
                </c:pt>
                <c:pt idx="887">
                  <c:v>10315500000</c:v>
                </c:pt>
                <c:pt idx="888">
                  <c:v>10321500000</c:v>
                </c:pt>
                <c:pt idx="889">
                  <c:v>10327500000</c:v>
                </c:pt>
                <c:pt idx="890">
                  <c:v>10333500000</c:v>
                </c:pt>
                <c:pt idx="891">
                  <c:v>10339500000</c:v>
                </c:pt>
                <c:pt idx="892">
                  <c:v>10345500000</c:v>
                </c:pt>
                <c:pt idx="893">
                  <c:v>10351500000</c:v>
                </c:pt>
                <c:pt idx="894">
                  <c:v>10357500000</c:v>
                </c:pt>
                <c:pt idx="895">
                  <c:v>10363500000</c:v>
                </c:pt>
                <c:pt idx="896">
                  <c:v>10369500000</c:v>
                </c:pt>
                <c:pt idx="897">
                  <c:v>10375500000</c:v>
                </c:pt>
                <c:pt idx="898">
                  <c:v>10381500000</c:v>
                </c:pt>
                <c:pt idx="899">
                  <c:v>10387500000</c:v>
                </c:pt>
                <c:pt idx="900">
                  <c:v>10393500000</c:v>
                </c:pt>
                <c:pt idx="901">
                  <c:v>10399500000</c:v>
                </c:pt>
                <c:pt idx="902">
                  <c:v>10405500000</c:v>
                </c:pt>
                <c:pt idx="903">
                  <c:v>10411500000</c:v>
                </c:pt>
                <c:pt idx="904">
                  <c:v>10417500000</c:v>
                </c:pt>
                <c:pt idx="905">
                  <c:v>10423500000</c:v>
                </c:pt>
                <c:pt idx="906">
                  <c:v>10429500000</c:v>
                </c:pt>
                <c:pt idx="907">
                  <c:v>10435500000</c:v>
                </c:pt>
                <c:pt idx="908">
                  <c:v>10441500000</c:v>
                </c:pt>
                <c:pt idx="909">
                  <c:v>10447500000</c:v>
                </c:pt>
                <c:pt idx="910">
                  <c:v>10453500000</c:v>
                </c:pt>
                <c:pt idx="911">
                  <c:v>10459500000</c:v>
                </c:pt>
                <c:pt idx="912">
                  <c:v>10465500000</c:v>
                </c:pt>
                <c:pt idx="913">
                  <c:v>10471500000</c:v>
                </c:pt>
                <c:pt idx="914">
                  <c:v>10477500000</c:v>
                </c:pt>
                <c:pt idx="915">
                  <c:v>10483500000</c:v>
                </c:pt>
                <c:pt idx="916">
                  <c:v>10489500000</c:v>
                </c:pt>
                <c:pt idx="917">
                  <c:v>10495500000</c:v>
                </c:pt>
                <c:pt idx="918">
                  <c:v>10501500000</c:v>
                </c:pt>
                <c:pt idx="919">
                  <c:v>10507500000</c:v>
                </c:pt>
                <c:pt idx="920">
                  <c:v>10513500000</c:v>
                </c:pt>
                <c:pt idx="921">
                  <c:v>10519500000</c:v>
                </c:pt>
                <c:pt idx="922">
                  <c:v>10525500000</c:v>
                </c:pt>
                <c:pt idx="923">
                  <c:v>10531500000</c:v>
                </c:pt>
                <c:pt idx="924">
                  <c:v>10537500000</c:v>
                </c:pt>
                <c:pt idx="925">
                  <c:v>10543500000</c:v>
                </c:pt>
                <c:pt idx="926">
                  <c:v>10549500000</c:v>
                </c:pt>
                <c:pt idx="927">
                  <c:v>10555500000</c:v>
                </c:pt>
                <c:pt idx="928">
                  <c:v>10561500000</c:v>
                </c:pt>
                <c:pt idx="929">
                  <c:v>10567500000</c:v>
                </c:pt>
                <c:pt idx="930">
                  <c:v>10573500000</c:v>
                </c:pt>
                <c:pt idx="931">
                  <c:v>10579500000</c:v>
                </c:pt>
                <c:pt idx="932">
                  <c:v>10585500000</c:v>
                </c:pt>
                <c:pt idx="933">
                  <c:v>10591500000</c:v>
                </c:pt>
                <c:pt idx="934">
                  <c:v>10597500000</c:v>
                </c:pt>
                <c:pt idx="935">
                  <c:v>10603500000</c:v>
                </c:pt>
                <c:pt idx="936">
                  <c:v>10609500000</c:v>
                </c:pt>
                <c:pt idx="937">
                  <c:v>10615500000</c:v>
                </c:pt>
                <c:pt idx="938">
                  <c:v>10621500000</c:v>
                </c:pt>
                <c:pt idx="939">
                  <c:v>10627500000</c:v>
                </c:pt>
                <c:pt idx="940">
                  <c:v>10633500000</c:v>
                </c:pt>
                <c:pt idx="941">
                  <c:v>10639500000</c:v>
                </c:pt>
                <c:pt idx="942">
                  <c:v>10645500000</c:v>
                </c:pt>
                <c:pt idx="943">
                  <c:v>10651500000</c:v>
                </c:pt>
                <c:pt idx="944">
                  <c:v>10657500000</c:v>
                </c:pt>
                <c:pt idx="945">
                  <c:v>10663500000</c:v>
                </c:pt>
                <c:pt idx="946">
                  <c:v>10669500000</c:v>
                </c:pt>
                <c:pt idx="947">
                  <c:v>10675500000</c:v>
                </c:pt>
                <c:pt idx="948">
                  <c:v>10681500000</c:v>
                </c:pt>
                <c:pt idx="949">
                  <c:v>10687500000</c:v>
                </c:pt>
                <c:pt idx="950">
                  <c:v>10693500000</c:v>
                </c:pt>
                <c:pt idx="951">
                  <c:v>10699500000</c:v>
                </c:pt>
                <c:pt idx="952">
                  <c:v>10705500000</c:v>
                </c:pt>
                <c:pt idx="953">
                  <c:v>10711500000</c:v>
                </c:pt>
                <c:pt idx="954">
                  <c:v>10717500000</c:v>
                </c:pt>
                <c:pt idx="955">
                  <c:v>10723500000</c:v>
                </c:pt>
                <c:pt idx="956">
                  <c:v>10729500000</c:v>
                </c:pt>
                <c:pt idx="957">
                  <c:v>10735500000</c:v>
                </c:pt>
                <c:pt idx="958">
                  <c:v>10741500000</c:v>
                </c:pt>
                <c:pt idx="959">
                  <c:v>10747500000</c:v>
                </c:pt>
                <c:pt idx="960">
                  <c:v>10753500000</c:v>
                </c:pt>
                <c:pt idx="961">
                  <c:v>10759500000</c:v>
                </c:pt>
                <c:pt idx="962">
                  <c:v>10765500000</c:v>
                </c:pt>
                <c:pt idx="963">
                  <c:v>10771500000</c:v>
                </c:pt>
                <c:pt idx="964">
                  <c:v>10777500000</c:v>
                </c:pt>
                <c:pt idx="965">
                  <c:v>10783500000</c:v>
                </c:pt>
                <c:pt idx="966">
                  <c:v>10789500000</c:v>
                </c:pt>
                <c:pt idx="967">
                  <c:v>10795500000</c:v>
                </c:pt>
                <c:pt idx="968">
                  <c:v>10801500000</c:v>
                </c:pt>
                <c:pt idx="969">
                  <c:v>10807500000</c:v>
                </c:pt>
                <c:pt idx="970">
                  <c:v>10813500000</c:v>
                </c:pt>
                <c:pt idx="971">
                  <c:v>10819500000</c:v>
                </c:pt>
                <c:pt idx="972">
                  <c:v>10825500000</c:v>
                </c:pt>
                <c:pt idx="973">
                  <c:v>10831500000</c:v>
                </c:pt>
                <c:pt idx="974">
                  <c:v>10837500000</c:v>
                </c:pt>
                <c:pt idx="975">
                  <c:v>10843500000</c:v>
                </c:pt>
                <c:pt idx="976">
                  <c:v>10849500000</c:v>
                </c:pt>
                <c:pt idx="977">
                  <c:v>10855500000</c:v>
                </c:pt>
                <c:pt idx="978">
                  <c:v>10861500000</c:v>
                </c:pt>
                <c:pt idx="979">
                  <c:v>10867500000</c:v>
                </c:pt>
                <c:pt idx="980">
                  <c:v>10873500000</c:v>
                </c:pt>
                <c:pt idx="981">
                  <c:v>10879500000</c:v>
                </c:pt>
                <c:pt idx="982">
                  <c:v>10885500000</c:v>
                </c:pt>
                <c:pt idx="983">
                  <c:v>10891500000</c:v>
                </c:pt>
                <c:pt idx="984">
                  <c:v>10897500000</c:v>
                </c:pt>
                <c:pt idx="985">
                  <c:v>10903500000</c:v>
                </c:pt>
                <c:pt idx="986">
                  <c:v>10909500000</c:v>
                </c:pt>
                <c:pt idx="987">
                  <c:v>10915500000</c:v>
                </c:pt>
                <c:pt idx="988">
                  <c:v>10921500000</c:v>
                </c:pt>
                <c:pt idx="989">
                  <c:v>10927500000</c:v>
                </c:pt>
                <c:pt idx="990">
                  <c:v>10933500000</c:v>
                </c:pt>
                <c:pt idx="991">
                  <c:v>10939500000</c:v>
                </c:pt>
                <c:pt idx="992">
                  <c:v>10945500000</c:v>
                </c:pt>
                <c:pt idx="993">
                  <c:v>10951500000</c:v>
                </c:pt>
                <c:pt idx="994">
                  <c:v>10957500000</c:v>
                </c:pt>
                <c:pt idx="995">
                  <c:v>10963500000</c:v>
                </c:pt>
                <c:pt idx="996">
                  <c:v>10969500000</c:v>
                </c:pt>
                <c:pt idx="997">
                  <c:v>10975500000</c:v>
                </c:pt>
                <c:pt idx="998">
                  <c:v>10981500000</c:v>
                </c:pt>
                <c:pt idx="999">
                  <c:v>10987500000</c:v>
                </c:pt>
                <c:pt idx="1000">
                  <c:v>10993500000</c:v>
                </c:pt>
              </c:numCache>
            </c:numRef>
          </c:xVal>
          <c:yVal>
            <c:numRef>
              <c:f>Sheet1!$B$45:$B$1045</c:f>
              <c:numCache>
                <c:formatCode>General</c:formatCode>
                <c:ptCount val="1001"/>
                <c:pt idx="0">
                  <c:v>-82.665465870000006</c:v>
                </c:pt>
                <c:pt idx="1">
                  <c:v>-82.696258790000002</c:v>
                </c:pt>
                <c:pt idx="2">
                  <c:v>-82.731033749999995</c:v>
                </c:pt>
                <c:pt idx="3">
                  <c:v>-82.744765310000005</c:v>
                </c:pt>
                <c:pt idx="4">
                  <c:v>-82.822186119999998</c:v>
                </c:pt>
                <c:pt idx="5">
                  <c:v>-82.818373949999994</c:v>
                </c:pt>
                <c:pt idx="6">
                  <c:v>-82.776810990000001</c:v>
                </c:pt>
                <c:pt idx="7">
                  <c:v>-82.854010889999998</c:v>
                </c:pt>
                <c:pt idx="8">
                  <c:v>-82.81205937</c:v>
                </c:pt>
                <c:pt idx="9">
                  <c:v>-82.863387959999997</c:v>
                </c:pt>
                <c:pt idx="10">
                  <c:v>-82.85827467</c:v>
                </c:pt>
                <c:pt idx="11">
                  <c:v>-82.905200500000007</c:v>
                </c:pt>
                <c:pt idx="12">
                  <c:v>-82.829461510000002</c:v>
                </c:pt>
                <c:pt idx="13">
                  <c:v>-82.869566559999996</c:v>
                </c:pt>
                <c:pt idx="14">
                  <c:v>-82.760312720000002</c:v>
                </c:pt>
                <c:pt idx="15">
                  <c:v>-82.808645979999994</c:v>
                </c:pt>
                <c:pt idx="16">
                  <c:v>-82.753533750000003</c:v>
                </c:pt>
                <c:pt idx="17">
                  <c:v>-82.750250809999997</c:v>
                </c:pt>
                <c:pt idx="18">
                  <c:v>-82.799812650000007</c:v>
                </c:pt>
                <c:pt idx="19">
                  <c:v>-82.80357626</c:v>
                </c:pt>
                <c:pt idx="20">
                  <c:v>-82.83417154</c:v>
                </c:pt>
                <c:pt idx="21">
                  <c:v>-82.641552840000003</c:v>
                </c:pt>
                <c:pt idx="22">
                  <c:v>-82.733397429999997</c:v>
                </c:pt>
                <c:pt idx="23">
                  <c:v>-82.887442050000004</c:v>
                </c:pt>
                <c:pt idx="24">
                  <c:v>-82.904082419999995</c:v>
                </c:pt>
                <c:pt idx="25">
                  <c:v>-82.944633589999995</c:v>
                </c:pt>
                <c:pt idx="26">
                  <c:v>-82.891449739999999</c:v>
                </c:pt>
                <c:pt idx="27">
                  <c:v>-83.028930259999996</c:v>
                </c:pt>
                <c:pt idx="28">
                  <c:v>-82.995364330000001</c:v>
                </c:pt>
                <c:pt idx="29">
                  <c:v>-82.995046950000003</c:v>
                </c:pt>
                <c:pt idx="30">
                  <c:v>-80.559099520000004</c:v>
                </c:pt>
                <c:pt idx="31">
                  <c:v>-79.983953319999998</c:v>
                </c:pt>
                <c:pt idx="32">
                  <c:v>-79.607133970000007</c:v>
                </c:pt>
                <c:pt idx="33">
                  <c:v>-81.36952762</c:v>
                </c:pt>
                <c:pt idx="34">
                  <c:v>-80.776698640000006</c:v>
                </c:pt>
                <c:pt idx="35">
                  <c:v>-77.033220560000004</c:v>
                </c:pt>
                <c:pt idx="36">
                  <c:v>-81.723847910000003</c:v>
                </c:pt>
                <c:pt idx="37">
                  <c:v>-83.018072709999998</c:v>
                </c:pt>
                <c:pt idx="38">
                  <c:v>-83.050818329999998</c:v>
                </c:pt>
                <c:pt idx="39">
                  <c:v>-83.130152050000007</c:v>
                </c:pt>
                <c:pt idx="40">
                  <c:v>-83.003535909999997</c:v>
                </c:pt>
                <c:pt idx="41">
                  <c:v>-82.906747760000002</c:v>
                </c:pt>
                <c:pt idx="42">
                  <c:v>-83.001303059999998</c:v>
                </c:pt>
                <c:pt idx="43">
                  <c:v>-82.960522269999998</c:v>
                </c:pt>
                <c:pt idx="44">
                  <c:v>-82.965542260000007</c:v>
                </c:pt>
                <c:pt idx="45">
                  <c:v>-82.855902850000007</c:v>
                </c:pt>
                <c:pt idx="46">
                  <c:v>-82.712267299999993</c:v>
                </c:pt>
                <c:pt idx="47">
                  <c:v>-82.846398870000002</c:v>
                </c:pt>
                <c:pt idx="48">
                  <c:v>-82.722849280000005</c:v>
                </c:pt>
                <c:pt idx="49">
                  <c:v>-82.690302169999995</c:v>
                </c:pt>
                <c:pt idx="50">
                  <c:v>-82.750889439999995</c:v>
                </c:pt>
                <c:pt idx="51">
                  <c:v>-82.713134659999994</c:v>
                </c:pt>
                <c:pt idx="52">
                  <c:v>-82.55527026</c:v>
                </c:pt>
                <c:pt idx="53">
                  <c:v>-82.707890809999995</c:v>
                </c:pt>
                <c:pt idx="54">
                  <c:v>-82.644847920000004</c:v>
                </c:pt>
                <c:pt idx="55">
                  <c:v>-82.731540960000004</c:v>
                </c:pt>
                <c:pt idx="56">
                  <c:v>-82.707803630000001</c:v>
                </c:pt>
                <c:pt idx="57">
                  <c:v>-82.696528700000002</c:v>
                </c:pt>
                <c:pt idx="58">
                  <c:v>-82.694261409999996</c:v>
                </c:pt>
                <c:pt idx="59">
                  <c:v>-82.701353010000005</c:v>
                </c:pt>
                <c:pt idx="60">
                  <c:v>-82.600965450000004</c:v>
                </c:pt>
                <c:pt idx="61">
                  <c:v>-82.695801399999993</c:v>
                </c:pt>
                <c:pt idx="62">
                  <c:v>-82.736434320000001</c:v>
                </c:pt>
                <c:pt idx="63">
                  <c:v>-82.672665179999996</c:v>
                </c:pt>
                <c:pt idx="64">
                  <c:v>-82.659133139999994</c:v>
                </c:pt>
                <c:pt idx="65">
                  <c:v>-82.686311270000004</c:v>
                </c:pt>
                <c:pt idx="66">
                  <c:v>-82.730482359999996</c:v>
                </c:pt>
                <c:pt idx="67">
                  <c:v>-82.639497719999994</c:v>
                </c:pt>
                <c:pt idx="68">
                  <c:v>-82.650141759999997</c:v>
                </c:pt>
                <c:pt idx="69">
                  <c:v>-82.623514959999994</c:v>
                </c:pt>
                <c:pt idx="70">
                  <c:v>-82.599813729999994</c:v>
                </c:pt>
                <c:pt idx="71">
                  <c:v>-82.589109590000007</c:v>
                </c:pt>
                <c:pt idx="72">
                  <c:v>-82.594225289999997</c:v>
                </c:pt>
                <c:pt idx="73">
                  <c:v>-82.50056687</c:v>
                </c:pt>
                <c:pt idx="74">
                  <c:v>-82.592183890000001</c:v>
                </c:pt>
                <c:pt idx="75">
                  <c:v>-82.351039490000005</c:v>
                </c:pt>
                <c:pt idx="76">
                  <c:v>-82.496502419999999</c:v>
                </c:pt>
                <c:pt idx="77">
                  <c:v>-82.509806530000006</c:v>
                </c:pt>
                <c:pt idx="78">
                  <c:v>-82.592245180000006</c:v>
                </c:pt>
                <c:pt idx="79">
                  <c:v>-82.416413219999995</c:v>
                </c:pt>
                <c:pt idx="80">
                  <c:v>-82.554460719999994</c:v>
                </c:pt>
                <c:pt idx="81">
                  <c:v>-82.461611000000005</c:v>
                </c:pt>
                <c:pt idx="82">
                  <c:v>-82.485602689999993</c:v>
                </c:pt>
                <c:pt idx="83">
                  <c:v>-82.506249280000006</c:v>
                </c:pt>
                <c:pt idx="84">
                  <c:v>-82.554531030000007</c:v>
                </c:pt>
                <c:pt idx="85">
                  <c:v>-82.468250370000007</c:v>
                </c:pt>
                <c:pt idx="86">
                  <c:v>-82.52283491</c:v>
                </c:pt>
                <c:pt idx="87">
                  <c:v>-82.488041929999994</c:v>
                </c:pt>
                <c:pt idx="88">
                  <c:v>-82.415123440000002</c:v>
                </c:pt>
                <c:pt idx="89">
                  <c:v>-82.520349229999994</c:v>
                </c:pt>
                <c:pt idx="90">
                  <c:v>-82.402197670000007</c:v>
                </c:pt>
                <c:pt idx="91">
                  <c:v>-82.381612369999999</c:v>
                </c:pt>
                <c:pt idx="92">
                  <c:v>-82.441661420000003</c:v>
                </c:pt>
                <c:pt idx="93">
                  <c:v>-82.413694699999994</c:v>
                </c:pt>
                <c:pt idx="94">
                  <c:v>-82.346922800000002</c:v>
                </c:pt>
                <c:pt idx="95">
                  <c:v>-82.269916870000003</c:v>
                </c:pt>
                <c:pt idx="96">
                  <c:v>-82.291114649999997</c:v>
                </c:pt>
                <c:pt idx="97">
                  <c:v>-82.242491729999998</c:v>
                </c:pt>
                <c:pt idx="98">
                  <c:v>-82.311813950000001</c:v>
                </c:pt>
                <c:pt idx="99">
                  <c:v>-82.193602519999999</c:v>
                </c:pt>
                <c:pt idx="100">
                  <c:v>-82.212335460000006</c:v>
                </c:pt>
                <c:pt idx="101">
                  <c:v>-82.130389089999994</c:v>
                </c:pt>
                <c:pt idx="102">
                  <c:v>-82.189962230000006</c:v>
                </c:pt>
                <c:pt idx="103">
                  <c:v>-82.149637409999997</c:v>
                </c:pt>
                <c:pt idx="104">
                  <c:v>-82.03414884</c:v>
                </c:pt>
                <c:pt idx="105">
                  <c:v>-82.035081520000006</c:v>
                </c:pt>
                <c:pt idx="106">
                  <c:v>-82.051369309999998</c:v>
                </c:pt>
                <c:pt idx="107">
                  <c:v>-82.068013579999999</c:v>
                </c:pt>
                <c:pt idx="108">
                  <c:v>-81.986045399999995</c:v>
                </c:pt>
                <c:pt idx="109">
                  <c:v>-82.093091509999994</c:v>
                </c:pt>
                <c:pt idx="110">
                  <c:v>-81.975755199999995</c:v>
                </c:pt>
                <c:pt idx="111">
                  <c:v>-81.937251219999993</c:v>
                </c:pt>
                <c:pt idx="112">
                  <c:v>-81.999284759999995</c:v>
                </c:pt>
                <c:pt idx="113">
                  <c:v>-81.999354890000006</c:v>
                </c:pt>
                <c:pt idx="114">
                  <c:v>-81.918448089999998</c:v>
                </c:pt>
                <c:pt idx="115">
                  <c:v>-81.958175729999994</c:v>
                </c:pt>
                <c:pt idx="116">
                  <c:v>-81.887596380000005</c:v>
                </c:pt>
                <c:pt idx="117">
                  <c:v>-81.872105649999995</c:v>
                </c:pt>
                <c:pt idx="118">
                  <c:v>-81.849887159999994</c:v>
                </c:pt>
                <c:pt idx="119">
                  <c:v>-81.706224090000006</c:v>
                </c:pt>
                <c:pt idx="120">
                  <c:v>-81.732578899999993</c:v>
                </c:pt>
                <c:pt idx="121">
                  <c:v>-81.762128219999994</c:v>
                </c:pt>
                <c:pt idx="122">
                  <c:v>-81.756693510000005</c:v>
                </c:pt>
                <c:pt idx="123">
                  <c:v>-81.701589389999995</c:v>
                </c:pt>
                <c:pt idx="124">
                  <c:v>-81.671422050000004</c:v>
                </c:pt>
                <c:pt idx="125">
                  <c:v>-81.644397479999995</c:v>
                </c:pt>
                <c:pt idx="126">
                  <c:v>-81.604539979999998</c:v>
                </c:pt>
                <c:pt idx="127">
                  <c:v>-81.675569400000001</c:v>
                </c:pt>
                <c:pt idx="128">
                  <c:v>-81.613304220000003</c:v>
                </c:pt>
                <c:pt idx="129">
                  <c:v>-81.500920730000004</c:v>
                </c:pt>
                <c:pt idx="130">
                  <c:v>-81.59163796</c:v>
                </c:pt>
                <c:pt idx="131">
                  <c:v>-81.604600919999996</c:v>
                </c:pt>
                <c:pt idx="132">
                  <c:v>-81.603947930000004</c:v>
                </c:pt>
                <c:pt idx="133">
                  <c:v>-81.646083680000004</c:v>
                </c:pt>
                <c:pt idx="134">
                  <c:v>-81.595406629999999</c:v>
                </c:pt>
                <c:pt idx="135">
                  <c:v>-81.663691549999996</c:v>
                </c:pt>
                <c:pt idx="136">
                  <c:v>-81.628146760000007</c:v>
                </c:pt>
                <c:pt idx="137">
                  <c:v>-81.536991670000006</c:v>
                </c:pt>
                <c:pt idx="138">
                  <c:v>-81.622998890000005</c:v>
                </c:pt>
                <c:pt idx="139">
                  <c:v>-81.591099290000002</c:v>
                </c:pt>
                <c:pt idx="140">
                  <c:v>-81.493942039999993</c:v>
                </c:pt>
                <c:pt idx="141">
                  <c:v>-81.733444660000004</c:v>
                </c:pt>
                <c:pt idx="142">
                  <c:v>-81.682159350000006</c:v>
                </c:pt>
                <c:pt idx="143">
                  <c:v>-81.587728249999998</c:v>
                </c:pt>
                <c:pt idx="144">
                  <c:v>-81.608332270000005</c:v>
                </c:pt>
                <c:pt idx="145">
                  <c:v>-81.573409479999995</c:v>
                </c:pt>
                <c:pt idx="146">
                  <c:v>-81.631244469999999</c:v>
                </c:pt>
                <c:pt idx="147">
                  <c:v>-81.536501259999994</c:v>
                </c:pt>
                <c:pt idx="148">
                  <c:v>-81.82244077</c:v>
                </c:pt>
                <c:pt idx="149">
                  <c:v>-81.727946959999997</c:v>
                </c:pt>
                <c:pt idx="150">
                  <c:v>-81.611845489999993</c:v>
                </c:pt>
                <c:pt idx="151">
                  <c:v>-81.508877560000002</c:v>
                </c:pt>
                <c:pt idx="152">
                  <c:v>-81.51960579</c:v>
                </c:pt>
                <c:pt idx="153">
                  <c:v>-81.450250499999996</c:v>
                </c:pt>
                <c:pt idx="154">
                  <c:v>-81.475674350000006</c:v>
                </c:pt>
                <c:pt idx="155">
                  <c:v>-81.678358619999997</c:v>
                </c:pt>
                <c:pt idx="156">
                  <c:v>-81.502432600000006</c:v>
                </c:pt>
                <c:pt idx="157">
                  <c:v>-81.519512140000003</c:v>
                </c:pt>
                <c:pt idx="158">
                  <c:v>-81.503722089999997</c:v>
                </c:pt>
                <c:pt idx="159">
                  <c:v>-81.624125219999996</c:v>
                </c:pt>
                <c:pt idx="160">
                  <c:v>-81.466359600000004</c:v>
                </c:pt>
                <c:pt idx="161">
                  <c:v>-81.603200439999995</c:v>
                </c:pt>
                <c:pt idx="162">
                  <c:v>-81.388518020000006</c:v>
                </c:pt>
                <c:pt idx="163">
                  <c:v>-81.529569679999994</c:v>
                </c:pt>
                <c:pt idx="164">
                  <c:v>-81.367444250000005</c:v>
                </c:pt>
                <c:pt idx="165">
                  <c:v>-81.012141740000004</c:v>
                </c:pt>
                <c:pt idx="166">
                  <c:v>-78.469133380000002</c:v>
                </c:pt>
                <c:pt idx="167">
                  <c:v>-80.542900299999999</c:v>
                </c:pt>
                <c:pt idx="168">
                  <c:v>-81.045397249999994</c:v>
                </c:pt>
                <c:pt idx="169">
                  <c:v>-80.316795249999998</c:v>
                </c:pt>
                <c:pt idx="170">
                  <c:v>-79.751337800000002</c:v>
                </c:pt>
                <c:pt idx="171">
                  <c:v>-79.896217129999997</c:v>
                </c:pt>
                <c:pt idx="172">
                  <c:v>-79.292975190000007</c:v>
                </c:pt>
                <c:pt idx="173">
                  <c:v>-78.711462690000005</c:v>
                </c:pt>
                <c:pt idx="174">
                  <c:v>-78.242796470000002</c:v>
                </c:pt>
                <c:pt idx="175">
                  <c:v>-78.145254550000004</c:v>
                </c:pt>
                <c:pt idx="176">
                  <c:v>-77.292591479999999</c:v>
                </c:pt>
                <c:pt idx="177">
                  <c:v>-77.446265249999996</c:v>
                </c:pt>
                <c:pt idx="178">
                  <c:v>-77.410332550000007</c:v>
                </c:pt>
                <c:pt idx="179">
                  <c:v>-75.968974200000005</c:v>
                </c:pt>
                <c:pt idx="180">
                  <c:v>-76.464020410000003</c:v>
                </c:pt>
                <c:pt idx="181">
                  <c:v>-76.158470589999993</c:v>
                </c:pt>
                <c:pt idx="182">
                  <c:v>-75.521189179999993</c:v>
                </c:pt>
                <c:pt idx="183">
                  <c:v>-75.040456199999994</c:v>
                </c:pt>
                <c:pt idx="184">
                  <c:v>-75.769469110000003</c:v>
                </c:pt>
                <c:pt idx="185">
                  <c:v>-74.922891699999994</c:v>
                </c:pt>
                <c:pt idx="186">
                  <c:v>-74.831950489999997</c:v>
                </c:pt>
                <c:pt idx="187">
                  <c:v>-73.863202830000006</c:v>
                </c:pt>
                <c:pt idx="188">
                  <c:v>-74.419190839999999</c:v>
                </c:pt>
                <c:pt idx="189">
                  <c:v>-74.336559820000005</c:v>
                </c:pt>
                <c:pt idx="190">
                  <c:v>-73.990714879999999</c:v>
                </c:pt>
                <c:pt idx="191">
                  <c:v>-73.466938799999994</c:v>
                </c:pt>
                <c:pt idx="192">
                  <c:v>-73.739391740000002</c:v>
                </c:pt>
                <c:pt idx="193">
                  <c:v>-73.70677886</c:v>
                </c:pt>
                <c:pt idx="194">
                  <c:v>-72.694959850000004</c:v>
                </c:pt>
                <c:pt idx="195">
                  <c:v>-73.426518299999998</c:v>
                </c:pt>
                <c:pt idx="196">
                  <c:v>-73.242095599999999</c:v>
                </c:pt>
                <c:pt idx="197">
                  <c:v>-73.165294919999994</c:v>
                </c:pt>
                <c:pt idx="198">
                  <c:v>-73.393366360000002</c:v>
                </c:pt>
                <c:pt idx="199">
                  <c:v>-72.893033630000005</c:v>
                </c:pt>
                <c:pt idx="200">
                  <c:v>-72.514254269999995</c:v>
                </c:pt>
                <c:pt idx="201">
                  <c:v>-73.034836679999998</c:v>
                </c:pt>
                <c:pt idx="202">
                  <c:v>-72.150818920000006</c:v>
                </c:pt>
                <c:pt idx="203">
                  <c:v>-72.619839600000006</c:v>
                </c:pt>
                <c:pt idx="204">
                  <c:v>-72.258833719999998</c:v>
                </c:pt>
                <c:pt idx="205">
                  <c:v>-72.440022990000003</c:v>
                </c:pt>
                <c:pt idx="206">
                  <c:v>-72.508065220000006</c:v>
                </c:pt>
                <c:pt idx="207">
                  <c:v>-71.954928010000003</c:v>
                </c:pt>
                <c:pt idx="208">
                  <c:v>-71.770035849999999</c:v>
                </c:pt>
                <c:pt idx="209">
                  <c:v>-72.499431849999993</c:v>
                </c:pt>
                <c:pt idx="210">
                  <c:v>-72.918922960000003</c:v>
                </c:pt>
                <c:pt idx="211">
                  <c:v>-72.029649480000003</c:v>
                </c:pt>
                <c:pt idx="212">
                  <c:v>-72.097740009999995</c:v>
                </c:pt>
                <c:pt idx="213">
                  <c:v>-72.240035860000006</c:v>
                </c:pt>
                <c:pt idx="214">
                  <c:v>-72.447448660000006</c:v>
                </c:pt>
                <c:pt idx="215">
                  <c:v>-72.254262190000006</c:v>
                </c:pt>
                <c:pt idx="216">
                  <c:v>-72.170735120000003</c:v>
                </c:pt>
                <c:pt idx="217">
                  <c:v>-72.413407469999996</c:v>
                </c:pt>
                <c:pt idx="218">
                  <c:v>-72.475151850000003</c:v>
                </c:pt>
                <c:pt idx="219">
                  <c:v>-72.571899950000002</c:v>
                </c:pt>
                <c:pt idx="220">
                  <c:v>-72.182188629999999</c:v>
                </c:pt>
                <c:pt idx="221">
                  <c:v>-72.579198149999996</c:v>
                </c:pt>
                <c:pt idx="222">
                  <c:v>-73.05410363</c:v>
                </c:pt>
                <c:pt idx="223">
                  <c:v>-72.813004750000005</c:v>
                </c:pt>
                <c:pt idx="224">
                  <c:v>-73.257957570000002</c:v>
                </c:pt>
                <c:pt idx="225">
                  <c:v>-72.998249220000005</c:v>
                </c:pt>
                <c:pt idx="226">
                  <c:v>-73.543421219999999</c:v>
                </c:pt>
                <c:pt idx="227">
                  <c:v>-73.576767459999999</c:v>
                </c:pt>
                <c:pt idx="228">
                  <c:v>-73.409914009999994</c:v>
                </c:pt>
                <c:pt idx="229">
                  <c:v>-71.733652460000002</c:v>
                </c:pt>
                <c:pt idx="230">
                  <c:v>-73.933712369999995</c:v>
                </c:pt>
                <c:pt idx="231">
                  <c:v>-74.536641750000001</c:v>
                </c:pt>
                <c:pt idx="232">
                  <c:v>-74.985159289999999</c:v>
                </c:pt>
                <c:pt idx="233">
                  <c:v>-75.139558969999996</c:v>
                </c:pt>
                <c:pt idx="234">
                  <c:v>-75.557213079999997</c:v>
                </c:pt>
                <c:pt idx="235">
                  <c:v>-75.161516419999998</c:v>
                </c:pt>
                <c:pt idx="236">
                  <c:v>-75.032099299999999</c:v>
                </c:pt>
                <c:pt idx="237">
                  <c:v>-75.239178289999998</c:v>
                </c:pt>
                <c:pt idx="238">
                  <c:v>-76.018428659999998</c:v>
                </c:pt>
                <c:pt idx="239">
                  <c:v>-76.045753430000005</c:v>
                </c:pt>
                <c:pt idx="240">
                  <c:v>-75.760193349999994</c:v>
                </c:pt>
                <c:pt idx="241">
                  <c:v>-76.691055059999997</c:v>
                </c:pt>
                <c:pt idx="242">
                  <c:v>-76.563459350000002</c:v>
                </c:pt>
                <c:pt idx="243">
                  <c:v>-76.158504300000004</c:v>
                </c:pt>
                <c:pt idx="244">
                  <c:v>-76.837631509999994</c:v>
                </c:pt>
                <c:pt idx="245">
                  <c:v>-76.397851970000005</c:v>
                </c:pt>
                <c:pt idx="246">
                  <c:v>-75.344085199999995</c:v>
                </c:pt>
                <c:pt idx="247">
                  <c:v>-75.991473510000006</c:v>
                </c:pt>
                <c:pt idx="248">
                  <c:v>-76.033614529999994</c:v>
                </c:pt>
                <c:pt idx="249">
                  <c:v>-72.637284750000006</c:v>
                </c:pt>
                <c:pt idx="250">
                  <c:v>-75.456746769999995</c:v>
                </c:pt>
                <c:pt idx="251">
                  <c:v>-75.539602479999999</c:v>
                </c:pt>
                <c:pt idx="252">
                  <c:v>-75.306215570000006</c:v>
                </c:pt>
                <c:pt idx="253">
                  <c:v>-76.061174989999998</c:v>
                </c:pt>
                <c:pt idx="254">
                  <c:v>-76.496245959999996</c:v>
                </c:pt>
                <c:pt idx="255">
                  <c:v>-75.233829889999996</c:v>
                </c:pt>
                <c:pt idx="256">
                  <c:v>-74.053505619999996</c:v>
                </c:pt>
                <c:pt idx="257">
                  <c:v>-74.837605210000007</c:v>
                </c:pt>
                <c:pt idx="258">
                  <c:v>-74.983914970000001</c:v>
                </c:pt>
                <c:pt idx="259">
                  <c:v>-75.200211370000005</c:v>
                </c:pt>
                <c:pt idx="260">
                  <c:v>-74.756003340000007</c:v>
                </c:pt>
                <c:pt idx="261">
                  <c:v>-74.795282760000006</c:v>
                </c:pt>
                <c:pt idx="262">
                  <c:v>-73.533343450000004</c:v>
                </c:pt>
                <c:pt idx="263">
                  <c:v>-73.669192019999997</c:v>
                </c:pt>
                <c:pt idx="264">
                  <c:v>-74.02628833</c:v>
                </c:pt>
                <c:pt idx="265">
                  <c:v>-73.301894680000004</c:v>
                </c:pt>
                <c:pt idx="266">
                  <c:v>-73.039263669999997</c:v>
                </c:pt>
                <c:pt idx="267">
                  <c:v>-72.704206650000003</c:v>
                </c:pt>
                <c:pt idx="268">
                  <c:v>-72.760564439999996</c:v>
                </c:pt>
                <c:pt idx="269">
                  <c:v>-72.410715999999994</c:v>
                </c:pt>
                <c:pt idx="270">
                  <c:v>-70.062508699999995</c:v>
                </c:pt>
                <c:pt idx="271">
                  <c:v>-71.861127719999999</c:v>
                </c:pt>
                <c:pt idx="272">
                  <c:v>-72.130711129999995</c:v>
                </c:pt>
                <c:pt idx="273">
                  <c:v>-71.651073460000006</c:v>
                </c:pt>
                <c:pt idx="274">
                  <c:v>-71.690759630000002</c:v>
                </c:pt>
                <c:pt idx="275">
                  <c:v>-71.108034549999999</c:v>
                </c:pt>
                <c:pt idx="276">
                  <c:v>-71.272434570000001</c:v>
                </c:pt>
                <c:pt idx="277">
                  <c:v>-70.524554969999997</c:v>
                </c:pt>
                <c:pt idx="278">
                  <c:v>-70.404916729999997</c:v>
                </c:pt>
                <c:pt idx="279">
                  <c:v>-70.742673249999996</c:v>
                </c:pt>
                <c:pt idx="280">
                  <c:v>-70.408713370000001</c:v>
                </c:pt>
                <c:pt idx="281">
                  <c:v>-70.29403465</c:v>
                </c:pt>
                <c:pt idx="282">
                  <c:v>-70.532868089999994</c:v>
                </c:pt>
                <c:pt idx="283">
                  <c:v>-69.725681339999994</c:v>
                </c:pt>
                <c:pt idx="284">
                  <c:v>-70.04852588</c:v>
                </c:pt>
                <c:pt idx="285">
                  <c:v>-69.433024000000003</c:v>
                </c:pt>
                <c:pt idx="286">
                  <c:v>-69.678652470000003</c:v>
                </c:pt>
                <c:pt idx="287">
                  <c:v>-69.618026220000004</c:v>
                </c:pt>
                <c:pt idx="288">
                  <c:v>-69.454200950000001</c:v>
                </c:pt>
                <c:pt idx="289">
                  <c:v>-69.558672340000001</c:v>
                </c:pt>
                <c:pt idx="290">
                  <c:v>-68.375099280000001</c:v>
                </c:pt>
                <c:pt idx="291">
                  <c:v>-66.727408229999995</c:v>
                </c:pt>
                <c:pt idx="292">
                  <c:v>-68.591184749999996</c:v>
                </c:pt>
                <c:pt idx="293">
                  <c:v>-69.08658767</c:v>
                </c:pt>
                <c:pt idx="294">
                  <c:v>-68.855091920000007</c:v>
                </c:pt>
                <c:pt idx="295">
                  <c:v>-68.382182380000003</c:v>
                </c:pt>
                <c:pt idx="296">
                  <c:v>-68.744709110000002</c:v>
                </c:pt>
                <c:pt idx="297">
                  <c:v>-68.628168400000007</c:v>
                </c:pt>
                <c:pt idx="298">
                  <c:v>-68.463319139999996</c:v>
                </c:pt>
                <c:pt idx="299">
                  <c:v>-68.250775570000002</c:v>
                </c:pt>
                <c:pt idx="300">
                  <c:v>-68.362778689999999</c:v>
                </c:pt>
                <c:pt idx="301">
                  <c:v>-68.300781819999997</c:v>
                </c:pt>
                <c:pt idx="302">
                  <c:v>-68.46001588</c:v>
                </c:pt>
                <c:pt idx="303">
                  <c:v>-68.434538149999995</c:v>
                </c:pt>
                <c:pt idx="304">
                  <c:v>-68.104563490000004</c:v>
                </c:pt>
                <c:pt idx="305">
                  <c:v>-68.739501110000006</c:v>
                </c:pt>
                <c:pt idx="306">
                  <c:v>-68.222359350000005</c:v>
                </c:pt>
                <c:pt idx="307">
                  <c:v>-68.98962616</c:v>
                </c:pt>
                <c:pt idx="308">
                  <c:v>-68.797986280000003</c:v>
                </c:pt>
                <c:pt idx="309">
                  <c:v>-69.025759550000004</c:v>
                </c:pt>
                <c:pt idx="310">
                  <c:v>-68.988818800000004</c:v>
                </c:pt>
                <c:pt idx="311">
                  <c:v>-69.05445881</c:v>
                </c:pt>
                <c:pt idx="312">
                  <c:v>-67.45847363</c:v>
                </c:pt>
                <c:pt idx="313">
                  <c:v>-69.622517740000006</c:v>
                </c:pt>
                <c:pt idx="314">
                  <c:v>-69.583440820000007</c:v>
                </c:pt>
                <c:pt idx="315">
                  <c:v>-71.204106170000003</c:v>
                </c:pt>
                <c:pt idx="316">
                  <c:v>-70.725590990000001</c:v>
                </c:pt>
                <c:pt idx="317">
                  <c:v>-71.496230690000004</c:v>
                </c:pt>
                <c:pt idx="318">
                  <c:v>-71.807265450000003</c:v>
                </c:pt>
                <c:pt idx="319">
                  <c:v>-71.699274549999998</c:v>
                </c:pt>
                <c:pt idx="320">
                  <c:v>-71.582395390000002</c:v>
                </c:pt>
                <c:pt idx="321">
                  <c:v>-73.240548099999998</c:v>
                </c:pt>
                <c:pt idx="322">
                  <c:v>-73.549107469999996</c:v>
                </c:pt>
                <c:pt idx="323">
                  <c:v>-73.248931060000004</c:v>
                </c:pt>
                <c:pt idx="324">
                  <c:v>-74.476275959999995</c:v>
                </c:pt>
                <c:pt idx="325">
                  <c:v>-74.461065300000001</c:v>
                </c:pt>
                <c:pt idx="326">
                  <c:v>-74.943578049999999</c:v>
                </c:pt>
                <c:pt idx="327">
                  <c:v>-75.472508770000005</c:v>
                </c:pt>
                <c:pt idx="328">
                  <c:v>-75.692800640000002</c:v>
                </c:pt>
                <c:pt idx="329">
                  <c:v>-75.692868799999999</c:v>
                </c:pt>
                <c:pt idx="330">
                  <c:v>-76.285539990000004</c:v>
                </c:pt>
                <c:pt idx="331">
                  <c:v>-75.758544619999995</c:v>
                </c:pt>
                <c:pt idx="332">
                  <c:v>-73.025326379999996</c:v>
                </c:pt>
                <c:pt idx="333">
                  <c:v>-69.398251439999996</c:v>
                </c:pt>
                <c:pt idx="334">
                  <c:v>-74.789172300000004</c:v>
                </c:pt>
                <c:pt idx="335">
                  <c:v>-74.568811859999997</c:v>
                </c:pt>
                <c:pt idx="336">
                  <c:v>-74.051957060000007</c:v>
                </c:pt>
                <c:pt idx="337">
                  <c:v>-73.67639097</c:v>
                </c:pt>
                <c:pt idx="338">
                  <c:v>-72.323583830000004</c:v>
                </c:pt>
                <c:pt idx="339">
                  <c:v>-71.946290349999998</c:v>
                </c:pt>
                <c:pt idx="340">
                  <c:v>-71.284102649999994</c:v>
                </c:pt>
                <c:pt idx="341">
                  <c:v>-71.810775750000005</c:v>
                </c:pt>
                <c:pt idx="342">
                  <c:v>-71.427058639999998</c:v>
                </c:pt>
                <c:pt idx="343">
                  <c:v>-70.921869889999996</c:v>
                </c:pt>
                <c:pt idx="344">
                  <c:v>-71.110970359999996</c:v>
                </c:pt>
                <c:pt idx="345">
                  <c:v>-69.971127449999997</c:v>
                </c:pt>
                <c:pt idx="346">
                  <c:v>-69.374036599999997</c:v>
                </c:pt>
                <c:pt idx="347">
                  <c:v>-68.873143780000007</c:v>
                </c:pt>
                <c:pt idx="348">
                  <c:v>-69.443332780000006</c:v>
                </c:pt>
                <c:pt idx="349">
                  <c:v>-68.796196449999997</c:v>
                </c:pt>
                <c:pt idx="350">
                  <c:v>-69.077271830000001</c:v>
                </c:pt>
                <c:pt idx="351">
                  <c:v>-67.917198240000005</c:v>
                </c:pt>
                <c:pt idx="352">
                  <c:v>-68.064711750000001</c:v>
                </c:pt>
                <c:pt idx="353">
                  <c:v>-65.119744940000004</c:v>
                </c:pt>
                <c:pt idx="354">
                  <c:v>-66.971593729999995</c:v>
                </c:pt>
                <c:pt idx="355">
                  <c:v>-67.447765709999999</c:v>
                </c:pt>
                <c:pt idx="356">
                  <c:v>-67.034206299999994</c:v>
                </c:pt>
                <c:pt idx="357">
                  <c:v>-66.864168530000001</c:v>
                </c:pt>
                <c:pt idx="358">
                  <c:v>-66.473503980000004</c:v>
                </c:pt>
                <c:pt idx="359">
                  <c:v>-66.355072849999999</c:v>
                </c:pt>
                <c:pt idx="360">
                  <c:v>-66.170766479999998</c:v>
                </c:pt>
                <c:pt idx="361">
                  <c:v>-65.872923450000002</c:v>
                </c:pt>
                <c:pt idx="362">
                  <c:v>-66.13054382</c:v>
                </c:pt>
                <c:pt idx="363">
                  <c:v>-66.07175058</c:v>
                </c:pt>
                <c:pt idx="364">
                  <c:v>-66.103931599999996</c:v>
                </c:pt>
                <c:pt idx="365">
                  <c:v>-66.102197369999999</c:v>
                </c:pt>
                <c:pt idx="366">
                  <c:v>-65.520796989999994</c:v>
                </c:pt>
                <c:pt idx="367">
                  <c:v>-65.492185939999999</c:v>
                </c:pt>
                <c:pt idx="368">
                  <c:v>-65.435382340000004</c:v>
                </c:pt>
                <c:pt idx="369">
                  <c:v>-66.070534440000003</c:v>
                </c:pt>
                <c:pt idx="370">
                  <c:v>-65.593784799999995</c:v>
                </c:pt>
                <c:pt idx="371">
                  <c:v>-65.268325039999993</c:v>
                </c:pt>
                <c:pt idx="372">
                  <c:v>-65.645447939999997</c:v>
                </c:pt>
                <c:pt idx="373">
                  <c:v>-65.034936909999999</c:v>
                </c:pt>
                <c:pt idx="374">
                  <c:v>-64.097877130000001</c:v>
                </c:pt>
                <c:pt idx="375">
                  <c:v>-64.68588081</c:v>
                </c:pt>
                <c:pt idx="376">
                  <c:v>-65.534694579999993</c:v>
                </c:pt>
                <c:pt idx="377">
                  <c:v>-65.106192829999998</c:v>
                </c:pt>
                <c:pt idx="378">
                  <c:v>-64.994185680000001</c:v>
                </c:pt>
                <c:pt idx="379">
                  <c:v>-65.404324220000007</c:v>
                </c:pt>
                <c:pt idx="380">
                  <c:v>-64.768886129999999</c:v>
                </c:pt>
                <c:pt idx="381">
                  <c:v>-65.027744330000004</c:v>
                </c:pt>
                <c:pt idx="382">
                  <c:v>-64.702579679999999</c:v>
                </c:pt>
                <c:pt idx="383">
                  <c:v>-64.930830999999998</c:v>
                </c:pt>
                <c:pt idx="384">
                  <c:v>-64.982463929999994</c:v>
                </c:pt>
                <c:pt idx="385">
                  <c:v>-64.530697399999994</c:v>
                </c:pt>
                <c:pt idx="386">
                  <c:v>-64.956329969999999</c:v>
                </c:pt>
                <c:pt idx="387">
                  <c:v>-64.546679209999994</c:v>
                </c:pt>
                <c:pt idx="388">
                  <c:v>-65.111647059999996</c:v>
                </c:pt>
                <c:pt idx="389">
                  <c:v>-64.593359079999999</c:v>
                </c:pt>
                <c:pt idx="390">
                  <c:v>-65.104727350000005</c:v>
                </c:pt>
                <c:pt idx="391">
                  <c:v>-65.147589060000001</c:v>
                </c:pt>
                <c:pt idx="392">
                  <c:v>-64.517431040000005</c:v>
                </c:pt>
                <c:pt idx="393">
                  <c:v>-65.592159330000001</c:v>
                </c:pt>
                <c:pt idx="394">
                  <c:v>-65.034966440000005</c:v>
                </c:pt>
                <c:pt idx="395">
                  <c:v>-65.874451210000004</c:v>
                </c:pt>
                <c:pt idx="396">
                  <c:v>-65.884927219999994</c:v>
                </c:pt>
                <c:pt idx="397">
                  <c:v>-66.193444999999997</c:v>
                </c:pt>
                <c:pt idx="398">
                  <c:v>-66.955503890000003</c:v>
                </c:pt>
                <c:pt idx="399">
                  <c:v>-66.263497810000004</c:v>
                </c:pt>
                <c:pt idx="400">
                  <c:v>-66.838484159999993</c:v>
                </c:pt>
                <c:pt idx="401">
                  <c:v>-67.266985500000004</c:v>
                </c:pt>
                <c:pt idx="402">
                  <c:v>-66.98380856</c:v>
                </c:pt>
                <c:pt idx="403">
                  <c:v>-67.002392020000002</c:v>
                </c:pt>
                <c:pt idx="404">
                  <c:v>-68.557051659999999</c:v>
                </c:pt>
                <c:pt idx="405">
                  <c:v>-68.844154309999993</c:v>
                </c:pt>
                <c:pt idx="406">
                  <c:v>-68.9430263</c:v>
                </c:pt>
                <c:pt idx="407">
                  <c:v>-69.377597800000004</c:v>
                </c:pt>
                <c:pt idx="408">
                  <c:v>-68.865161979999996</c:v>
                </c:pt>
                <c:pt idx="409">
                  <c:v>-68.886319049999997</c:v>
                </c:pt>
                <c:pt idx="410">
                  <c:v>-69.951591089999994</c:v>
                </c:pt>
                <c:pt idx="411">
                  <c:v>-69.989179770000007</c:v>
                </c:pt>
                <c:pt idx="412">
                  <c:v>-69.699523380000002</c:v>
                </c:pt>
                <c:pt idx="413">
                  <c:v>-69.100166310000006</c:v>
                </c:pt>
                <c:pt idx="414">
                  <c:v>-68.842321290000001</c:v>
                </c:pt>
                <c:pt idx="415">
                  <c:v>-67.615842860000001</c:v>
                </c:pt>
                <c:pt idx="416">
                  <c:v>-64.129555100000005</c:v>
                </c:pt>
                <c:pt idx="417">
                  <c:v>-66.217746360000007</c:v>
                </c:pt>
                <c:pt idx="418">
                  <c:v>-65.362652530000005</c:v>
                </c:pt>
                <c:pt idx="419">
                  <c:v>-64.443095220000004</c:v>
                </c:pt>
                <c:pt idx="420">
                  <c:v>-63.553031799999999</c:v>
                </c:pt>
                <c:pt idx="421">
                  <c:v>-62.781298870000001</c:v>
                </c:pt>
                <c:pt idx="422">
                  <c:v>-61.522947899999998</c:v>
                </c:pt>
                <c:pt idx="423">
                  <c:v>-60.970310310000002</c:v>
                </c:pt>
                <c:pt idx="424">
                  <c:v>-60.504741670000001</c:v>
                </c:pt>
                <c:pt idx="425">
                  <c:v>-60.095932699999999</c:v>
                </c:pt>
                <c:pt idx="426">
                  <c:v>-58.538930489999998</c:v>
                </c:pt>
                <c:pt idx="427">
                  <c:v>-58.268253110000003</c:v>
                </c:pt>
                <c:pt idx="428">
                  <c:v>-57.965640219999997</c:v>
                </c:pt>
                <c:pt idx="429">
                  <c:v>-58.029948210000001</c:v>
                </c:pt>
                <c:pt idx="430">
                  <c:v>-57.259214700000001</c:v>
                </c:pt>
                <c:pt idx="431">
                  <c:v>-56.61715049</c:v>
                </c:pt>
                <c:pt idx="432">
                  <c:v>-56.313922730000002</c:v>
                </c:pt>
                <c:pt idx="433">
                  <c:v>-55.546337350000002</c:v>
                </c:pt>
                <c:pt idx="434">
                  <c:v>-54.361167289999997</c:v>
                </c:pt>
                <c:pt idx="435">
                  <c:v>-54.044951750000003</c:v>
                </c:pt>
                <c:pt idx="436">
                  <c:v>-53.759845810000002</c:v>
                </c:pt>
                <c:pt idx="437">
                  <c:v>-53.20894371</c:v>
                </c:pt>
                <c:pt idx="438">
                  <c:v>-53.025110689999998</c:v>
                </c:pt>
                <c:pt idx="439">
                  <c:v>-52.913282260000003</c:v>
                </c:pt>
                <c:pt idx="440">
                  <c:v>-52.224645010000003</c:v>
                </c:pt>
                <c:pt idx="441">
                  <c:v>-51.937041190000002</c:v>
                </c:pt>
                <c:pt idx="442">
                  <c:v>-50.91827885</c:v>
                </c:pt>
                <c:pt idx="443">
                  <c:v>-50.209212839999999</c:v>
                </c:pt>
                <c:pt idx="444">
                  <c:v>-49.918113929999997</c:v>
                </c:pt>
                <c:pt idx="445">
                  <c:v>-50.10143223</c:v>
                </c:pt>
                <c:pt idx="446">
                  <c:v>-49.064778629999999</c:v>
                </c:pt>
                <c:pt idx="447">
                  <c:v>-49.903281049999997</c:v>
                </c:pt>
                <c:pt idx="448">
                  <c:v>-48.877229999999997</c:v>
                </c:pt>
                <c:pt idx="449">
                  <c:v>-49.46288904</c:v>
                </c:pt>
                <c:pt idx="450">
                  <c:v>-49.38084396</c:v>
                </c:pt>
                <c:pt idx="451">
                  <c:v>-48.714471600000003</c:v>
                </c:pt>
                <c:pt idx="452">
                  <c:v>-48.560914500000003</c:v>
                </c:pt>
                <c:pt idx="453">
                  <c:v>-48.222697959999998</c:v>
                </c:pt>
                <c:pt idx="454">
                  <c:v>-47.000806750000002</c:v>
                </c:pt>
                <c:pt idx="455">
                  <c:v>-47.428514870000001</c:v>
                </c:pt>
                <c:pt idx="456">
                  <c:v>-47.641244</c:v>
                </c:pt>
                <c:pt idx="457">
                  <c:v>-47.298920289999998</c:v>
                </c:pt>
                <c:pt idx="458">
                  <c:v>-47.410667119999999</c:v>
                </c:pt>
                <c:pt idx="459">
                  <c:v>-47.851584449999997</c:v>
                </c:pt>
                <c:pt idx="460">
                  <c:v>-47.513420439999997</c:v>
                </c:pt>
                <c:pt idx="461">
                  <c:v>-46.448408440000001</c:v>
                </c:pt>
                <c:pt idx="462">
                  <c:v>-45.905594110000003</c:v>
                </c:pt>
                <c:pt idx="463">
                  <c:v>-45.632976030000002</c:v>
                </c:pt>
                <c:pt idx="464">
                  <c:v>-45.99241498</c:v>
                </c:pt>
                <c:pt idx="465">
                  <c:v>-45.255270009999997</c:v>
                </c:pt>
                <c:pt idx="466">
                  <c:v>-45.858859590000002</c:v>
                </c:pt>
                <c:pt idx="467">
                  <c:v>-45.708056939999999</c:v>
                </c:pt>
                <c:pt idx="468">
                  <c:v>-45.231842589999999</c:v>
                </c:pt>
                <c:pt idx="469">
                  <c:v>-45.27663372</c:v>
                </c:pt>
                <c:pt idx="470">
                  <c:v>-45.17046345</c:v>
                </c:pt>
                <c:pt idx="471">
                  <c:v>-45.307010740000003</c:v>
                </c:pt>
                <c:pt idx="472">
                  <c:v>-45.314998510000002</c:v>
                </c:pt>
                <c:pt idx="473">
                  <c:v>-43.95346593</c:v>
                </c:pt>
                <c:pt idx="474">
                  <c:v>-44.633298089999997</c:v>
                </c:pt>
                <c:pt idx="475">
                  <c:v>-44.156412170000003</c:v>
                </c:pt>
                <c:pt idx="476">
                  <c:v>-43.987594799999997</c:v>
                </c:pt>
                <c:pt idx="477">
                  <c:v>-44.498708190000002</c:v>
                </c:pt>
                <c:pt idx="478">
                  <c:v>-43.861388480000002</c:v>
                </c:pt>
                <c:pt idx="479">
                  <c:v>-44.658725689999997</c:v>
                </c:pt>
                <c:pt idx="480">
                  <c:v>-44.296999649999997</c:v>
                </c:pt>
                <c:pt idx="481">
                  <c:v>-44.598772920000002</c:v>
                </c:pt>
                <c:pt idx="482">
                  <c:v>-43.593496569999999</c:v>
                </c:pt>
                <c:pt idx="483">
                  <c:v>-42.953063919999998</c:v>
                </c:pt>
                <c:pt idx="484">
                  <c:v>-43.199215959999997</c:v>
                </c:pt>
                <c:pt idx="485">
                  <c:v>-42.94143116</c:v>
                </c:pt>
                <c:pt idx="486">
                  <c:v>-43.12855192</c:v>
                </c:pt>
                <c:pt idx="487">
                  <c:v>-43.458318589999998</c:v>
                </c:pt>
                <c:pt idx="488">
                  <c:v>-43.56647246</c:v>
                </c:pt>
                <c:pt idx="489">
                  <c:v>-44.085849779999997</c:v>
                </c:pt>
                <c:pt idx="490">
                  <c:v>-42.949483899999997</c:v>
                </c:pt>
                <c:pt idx="491">
                  <c:v>-42.867278419999998</c:v>
                </c:pt>
                <c:pt idx="492">
                  <c:v>-43.105700919999997</c:v>
                </c:pt>
                <c:pt idx="493">
                  <c:v>-42.730675730000002</c:v>
                </c:pt>
                <c:pt idx="494">
                  <c:v>-42.367067720000001</c:v>
                </c:pt>
                <c:pt idx="495">
                  <c:v>-42.897848969999998</c:v>
                </c:pt>
                <c:pt idx="496">
                  <c:v>-42.007988709999999</c:v>
                </c:pt>
                <c:pt idx="497">
                  <c:v>-42.62606366</c:v>
                </c:pt>
                <c:pt idx="498">
                  <c:v>-42.478946550000003</c:v>
                </c:pt>
                <c:pt idx="499">
                  <c:v>-43.310761929999998</c:v>
                </c:pt>
                <c:pt idx="500">
                  <c:v>-42.514546590000002</c:v>
                </c:pt>
                <c:pt idx="501">
                  <c:v>-43.25778665</c:v>
                </c:pt>
                <c:pt idx="502">
                  <c:v>-42.66279591</c:v>
                </c:pt>
                <c:pt idx="503">
                  <c:v>-42.922281519999999</c:v>
                </c:pt>
                <c:pt idx="504">
                  <c:v>-42.650638989999997</c:v>
                </c:pt>
                <c:pt idx="505">
                  <c:v>-42.659465449999999</c:v>
                </c:pt>
                <c:pt idx="506">
                  <c:v>-43.196306900000003</c:v>
                </c:pt>
                <c:pt idx="507">
                  <c:v>-41.9028414</c:v>
                </c:pt>
                <c:pt idx="508">
                  <c:v>-43.545567810000001</c:v>
                </c:pt>
                <c:pt idx="509">
                  <c:v>-42.90776297</c:v>
                </c:pt>
                <c:pt idx="510">
                  <c:v>-43.733558430000002</c:v>
                </c:pt>
                <c:pt idx="511">
                  <c:v>-43.279391609999998</c:v>
                </c:pt>
                <c:pt idx="512">
                  <c:v>-43.544462109999998</c:v>
                </c:pt>
                <c:pt idx="513">
                  <c:v>-43.83501407</c:v>
                </c:pt>
                <c:pt idx="514">
                  <c:v>-43.668976860000001</c:v>
                </c:pt>
                <c:pt idx="515">
                  <c:v>-44.788326959999999</c:v>
                </c:pt>
                <c:pt idx="516">
                  <c:v>-43.998303730000003</c:v>
                </c:pt>
                <c:pt idx="517">
                  <c:v>-43.761030239999997</c:v>
                </c:pt>
                <c:pt idx="518">
                  <c:v>-43.821131260000001</c:v>
                </c:pt>
                <c:pt idx="519">
                  <c:v>-43.986238290000003</c:v>
                </c:pt>
                <c:pt idx="520">
                  <c:v>-44.458890840000002</c:v>
                </c:pt>
                <c:pt idx="521">
                  <c:v>-44.373013620000002</c:v>
                </c:pt>
                <c:pt idx="522">
                  <c:v>-44.599531630000001</c:v>
                </c:pt>
                <c:pt idx="523">
                  <c:v>-45.284759870000002</c:v>
                </c:pt>
                <c:pt idx="524">
                  <c:v>-45.121006059999999</c:v>
                </c:pt>
                <c:pt idx="525">
                  <c:v>-44.779767659999997</c:v>
                </c:pt>
                <c:pt idx="526">
                  <c:v>-45.171346540000002</c:v>
                </c:pt>
                <c:pt idx="527">
                  <c:v>-45.40570898</c:v>
                </c:pt>
                <c:pt idx="528">
                  <c:v>-45.526806819999997</c:v>
                </c:pt>
                <c:pt idx="529">
                  <c:v>-46.502905120000001</c:v>
                </c:pt>
                <c:pt idx="530">
                  <c:v>-46.280269959999998</c:v>
                </c:pt>
                <c:pt idx="531">
                  <c:v>-46.420005029999999</c:v>
                </c:pt>
                <c:pt idx="532">
                  <c:v>-46.511012239999999</c:v>
                </c:pt>
                <c:pt idx="533">
                  <c:v>-47.572964349999999</c:v>
                </c:pt>
                <c:pt idx="534">
                  <c:v>-47.824860819999998</c:v>
                </c:pt>
                <c:pt idx="535">
                  <c:v>-47.778666209999997</c:v>
                </c:pt>
                <c:pt idx="536">
                  <c:v>-48.150772349999997</c:v>
                </c:pt>
                <c:pt idx="537">
                  <c:v>-48.225873210000003</c:v>
                </c:pt>
                <c:pt idx="538">
                  <c:v>-47.346297649999997</c:v>
                </c:pt>
                <c:pt idx="539">
                  <c:v>-48.451115059999999</c:v>
                </c:pt>
                <c:pt idx="540">
                  <c:v>-48.54309172</c:v>
                </c:pt>
                <c:pt idx="541">
                  <c:v>-49.416185329999998</c:v>
                </c:pt>
                <c:pt idx="542">
                  <c:v>-48.973002549999997</c:v>
                </c:pt>
                <c:pt idx="543">
                  <c:v>-49.465671100000002</c:v>
                </c:pt>
                <c:pt idx="544">
                  <c:v>-50.620855470000002</c:v>
                </c:pt>
                <c:pt idx="545">
                  <c:v>-50.56016442</c:v>
                </c:pt>
                <c:pt idx="546">
                  <c:v>-50.390892569999998</c:v>
                </c:pt>
                <c:pt idx="547">
                  <c:v>-51.288883269999999</c:v>
                </c:pt>
                <c:pt idx="548">
                  <c:v>-51.172275200000001</c:v>
                </c:pt>
                <c:pt idx="549">
                  <c:v>-52.372876089999998</c:v>
                </c:pt>
                <c:pt idx="550">
                  <c:v>-52.911004380000001</c:v>
                </c:pt>
                <c:pt idx="551">
                  <c:v>-52.804350220000003</c:v>
                </c:pt>
                <c:pt idx="552">
                  <c:v>-53.440836519999998</c:v>
                </c:pt>
                <c:pt idx="553">
                  <c:v>-54.073729700000001</c:v>
                </c:pt>
                <c:pt idx="554">
                  <c:v>-54.700249239999998</c:v>
                </c:pt>
                <c:pt idx="555">
                  <c:v>-55.763113679999996</c:v>
                </c:pt>
                <c:pt idx="556">
                  <c:v>-55.220229449999998</c:v>
                </c:pt>
                <c:pt idx="557">
                  <c:v>-56.019599749999998</c:v>
                </c:pt>
                <c:pt idx="558">
                  <c:v>-56.127104529999997</c:v>
                </c:pt>
                <c:pt idx="559">
                  <c:v>-57.162669260000001</c:v>
                </c:pt>
                <c:pt idx="560">
                  <c:v>-57.999289279999999</c:v>
                </c:pt>
                <c:pt idx="561">
                  <c:v>-57.561317129999999</c:v>
                </c:pt>
                <c:pt idx="562">
                  <c:v>-60.091272510000003</c:v>
                </c:pt>
                <c:pt idx="563">
                  <c:v>-60.47227084</c:v>
                </c:pt>
                <c:pt idx="564">
                  <c:v>-60.774412400000003</c:v>
                </c:pt>
                <c:pt idx="565">
                  <c:v>-61.8980149</c:v>
                </c:pt>
                <c:pt idx="566">
                  <c:v>-61.390062</c:v>
                </c:pt>
                <c:pt idx="567">
                  <c:v>-62.242601659999998</c:v>
                </c:pt>
                <c:pt idx="568">
                  <c:v>-63.318287900000001</c:v>
                </c:pt>
                <c:pt idx="569">
                  <c:v>-62.413473600000003</c:v>
                </c:pt>
                <c:pt idx="570">
                  <c:v>-65.033203409999999</c:v>
                </c:pt>
                <c:pt idx="571">
                  <c:v>-66.288082070000002</c:v>
                </c:pt>
                <c:pt idx="572">
                  <c:v>-66.841747780000006</c:v>
                </c:pt>
                <c:pt idx="573">
                  <c:v>-68.559438470000003</c:v>
                </c:pt>
                <c:pt idx="574">
                  <c:v>-70.055379049999999</c:v>
                </c:pt>
                <c:pt idx="575">
                  <c:v>-70.812849310000004</c:v>
                </c:pt>
                <c:pt idx="576">
                  <c:v>-71.33038569</c:v>
                </c:pt>
                <c:pt idx="577">
                  <c:v>-72.180512669999999</c:v>
                </c:pt>
                <c:pt idx="578">
                  <c:v>-73.113791000000006</c:v>
                </c:pt>
                <c:pt idx="579">
                  <c:v>-72.595992499999994</c:v>
                </c:pt>
                <c:pt idx="580">
                  <c:v>-73.956769809999997</c:v>
                </c:pt>
                <c:pt idx="581">
                  <c:v>-74.672067499999997</c:v>
                </c:pt>
                <c:pt idx="582">
                  <c:v>-71.874295380000007</c:v>
                </c:pt>
                <c:pt idx="583">
                  <c:v>-74.239688400000006</c:v>
                </c:pt>
                <c:pt idx="584">
                  <c:v>-73.819541709999996</c:v>
                </c:pt>
                <c:pt idx="585">
                  <c:v>-73.816396229999995</c:v>
                </c:pt>
                <c:pt idx="586">
                  <c:v>-73.131857060000002</c:v>
                </c:pt>
                <c:pt idx="587">
                  <c:v>-72.731215180000007</c:v>
                </c:pt>
                <c:pt idx="588">
                  <c:v>-71.539345789999999</c:v>
                </c:pt>
                <c:pt idx="589">
                  <c:v>-72.079299789999993</c:v>
                </c:pt>
                <c:pt idx="590">
                  <c:v>-71.291047449999994</c:v>
                </c:pt>
                <c:pt idx="591">
                  <c:v>-71.702464680000006</c:v>
                </c:pt>
                <c:pt idx="592">
                  <c:v>-71.423341879999995</c:v>
                </c:pt>
                <c:pt idx="593">
                  <c:v>-71.635964090000002</c:v>
                </c:pt>
                <c:pt idx="594">
                  <c:v>-72.137386320000005</c:v>
                </c:pt>
                <c:pt idx="595">
                  <c:v>-71.153999659999997</c:v>
                </c:pt>
                <c:pt idx="596">
                  <c:v>-70.962184239999999</c:v>
                </c:pt>
                <c:pt idx="597">
                  <c:v>-71.565794749999995</c:v>
                </c:pt>
                <c:pt idx="598">
                  <c:v>-71.081047330000004</c:v>
                </c:pt>
                <c:pt idx="599">
                  <c:v>-71.483637970000004</c:v>
                </c:pt>
                <c:pt idx="600">
                  <c:v>-71.590538249999994</c:v>
                </c:pt>
                <c:pt idx="601">
                  <c:v>-71.416120699999993</c:v>
                </c:pt>
                <c:pt idx="602">
                  <c:v>-72.170149219999999</c:v>
                </c:pt>
                <c:pt idx="603">
                  <c:v>-72.082972479999995</c:v>
                </c:pt>
                <c:pt idx="604">
                  <c:v>-72.773972860000001</c:v>
                </c:pt>
                <c:pt idx="605">
                  <c:v>-72.515017069999999</c:v>
                </c:pt>
                <c:pt idx="606">
                  <c:v>-72.71721359</c:v>
                </c:pt>
                <c:pt idx="607">
                  <c:v>-72.240699030000002</c:v>
                </c:pt>
                <c:pt idx="608">
                  <c:v>-72.513065260000005</c:v>
                </c:pt>
                <c:pt idx="609">
                  <c:v>-72.568001330000001</c:v>
                </c:pt>
                <c:pt idx="610">
                  <c:v>-73.708321139999995</c:v>
                </c:pt>
                <c:pt idx="611">
                  <c:v>-73.216555990000003</c:v>
                </c:pt>
                <c:pt idx="612">
                  <c:v>-74.295505989999995</c:v>
                </c:pt>
                <c:pt idx="613">
                  <c:v>-74.367221450000002</c:v>
                </c:pt>
                <c:pt idx="614">
                  <c:v>-75.179838189999998</c:v>
                </c:pt>
                <c:pt idx="615">
                  <c:v>-75.06103401</c:v>
                </c:pt>
                <c:pt idx="616">
                  <c:v>-74.854593440000002</c:v>
                </c:pt>
                <c:pt idx="617">
                  <c:v>-75.574822800000007</c:v>
                </c:pt>
                <c:pt idx="618">
                  <c:v>-75.422438679999999</c:v>
                </c:pt>
                <c:pt idx="619">
                  <c:v>-76.647692210000002</c:v>
                </c:pt>
                <c:pt idx="620">
                  <c:v>-76.182877039999994</c:v>
                </c:pt>
                <c:pt idx="621">
                  <c:v>-76.514217599999995</c:v>
                </c:pt>
                <c:pt idx="622">
                  <c:v>-77.621108489999997</c:v>
                </c:pt>
                <c:pt idx="623">
                  <c:v>-76.822932710000003</c:v>
                </c:pt>
                <c:pt idx="624">
                  <c:v>-76.55815303</c:v>
                </c:pt>
                <c:pt idx="625">
                  <c:v>-77.671822860000006</c:v>
                </c:pt>
                <c:pt idx="626">
                  <c:v>-78.08348676</c:v>
                </c:pt>
                <c:pt idx="627">
                  <c:v>-78.162118230000004</c:v>
                </c:pt>
                <c:pt idx="628">
                  <c:v>-78.525392289999999</c:v>
                </c:pt>
                <c:pt idx="629">
                  <c:v>-79.039468529999994</c:v>
                </c:pt>
                <c:pt idx="630">
                  <c:v>-79.097651110000001</c:v>
                </c:pt>
                <c:pt idx="631">
                  <c:v>-79.599361380000005</c:v>
                </c:pt>
                <c:pt idx="632">
                  <c:v>-79.760047839999999</c:v>
                </c:pt>
                <c:pt idx="633">
                  <c:v>-80.340156989999997</c:v>
                </c:pt>
                <c:pt idx="634">
                  <c:v>-80.318922049999998</c:v>
                </c:pt>
                <c:pt idx="635">
                  <c:v>-80.376601910000005</c:v>
                </c:pt>
                <c:pt idx="636">
                  <c:v>-80.909129710000002</c:v>
                </c:pt>
                <c:pt idx="637">
                  <c:v>-81.137044650000007</c:v>
                </c:pt>
                <c:pt idx="638">
                  <c:v>-81.497488349999998</c:v>
                </c:pt>
                <c:pt idx="639">
                  <c:v>-81.885255799999996</c:v>
                </c:pt>
                <c:pt idx="640">
                  <c:v>-82.224264520000006</c:v>
                </c:pt>
                <c:pt idx="641">
                  <c:v>-82.503364750000003</c:v>
                </c:pt>
                <c:pt idx="642">
                  <c:v>-82.543414720000001</c:v>
                </c:pt>
                <c:pt idx="643">
                  <c:v>-82.752245130000006</c:v>
                </c:pt>
                <c:pt idx="644">
                  <c:v>-82.850698350000002</c:v>
                </c:pt>
                <c:pt idx="645">
                  <c:v>-82.269835830000005</c:v>
                </c:pt>
                <c:pt idx="646">
                  <c:v>-83.164921120000002</c:v>
                </c:pt>
                <c:pt idx="647">
                  <c:v>-83.6792351</c:v>
                </c:pt>
                <c:pt idx="648">
                  <c:v>-83.786250039999999</c:v>
                </c:pt>
                <c:pt idx="649">
                  <c:v>-83.783914809999999</c:v>
                </c:pt>
                <c:pt idx="650">
                  <c:v>-84.046072190000004</c:v>
                </c:pt>
                <c:pt idx="651">
                  <c:v>-84.273440539999996</c:v>
                </c:pt>
                <c:pt idx="652">
                  <c:v>-84.168515909999996</c:v>
                </c:pt>
                <c:pt idx="653">
                  <c:v>-84.391034500000004</c:v>
                </c:pt>
                <c:pt idx="654">
                  <c:v>-84.637606180000006</c:v>
                </c:pt>
                <c:pt idx="655">
                  <c:v>-84.424019189999996</c:v>
                </c:pt>
                <c:pt idx="656">
                  <c:v>-84.638446909999999</c:v>
                </c:pt>
                <c:pt idx="657">
                  <c:v>-84.579836639999996</c:v>
                </c:pt>
                <c:pt idx="658">
                  <c:v>-84.61691974</c:v>
                </c:pt>
                <c:pt idx="659">
                  <c:v>-84.691337259999997</c:v>
                </c:pt>
                <c:pt idx="660">
                  <c:v>-84.673564139999996</c:v>
                </c:pt>
                <c:pt idx="661">
                  <c:v>-84.7376699</c:v>
                </c:pt>
                <c:pt idx="662">
                  <c:v>-84.696161840000002</c:v>
                </c:pt>
                <c:pt idx="663">
                  <c:v>-84.675567819999998</c:v>
                </c:pt>
                <c:pt idx="664">
                  <c:v>-84.640036050000006</c:v>
                </c:pt>
                <c:pt idx="665">
                  <c:v>-84.593493949999996</c:v>
                </c:pt>
                <c:pt idx="666">
                  <c:v>-84.566050290000007</c:v>
                </c:pt>
                <c:pt idx="667">
                  <c:v>-84.576824669999993</c:v>
                </c:pt>
                <c:pt idx="668">
                  <c:v>-84.442624910000006</c:v>
                </c:pt>
                <c:pt idx="669">
                  <c:v>-84.431469840000005</c:v>
                </c:pt>
                <c:pt idx="670">
                  <c:v>-84.438465789999995</c:v>
                </c:pt>
                <c:pt idx="671">
                  <c:v>-84.399677670000003</c:v>
                </c:pt>
                <c:pt idx="672">
                  <c:v>-84.365872139999993</c:v>
                </c:pt>
                <c:pt idx="673">
                  <c:v>-84.312170129999998</c:v>
                </c:pt>
                <c:pt idx="674">
                  <c:v>-84.276589650000005</c:v>
                </c:pt>
                <c:pt idx="675">
                  <c:v>-84.071324200000006</c:v>
                </c:pt>
                <c:pt idx="676">
                  <c:v>-84.090037170000002</c:v>
                </c:pt>
                <c:pt idx="677">
                  <c:v>-84.110624189999996</c:v>
                </c:pt>
                <c:pt idx="678">
                  <c:v>-84.09567088</c:v>
                </c:pt>
                <c:pt idx="679">
                  <c:v>-84.062046519999996</c:v>
                </c:pt>
                <c:pt idx="680">
                  <c:v>-84.076802650000005</c:v>
                </c:pt>
                <c:pt idx="681">
                  <c:v>-84.025642009999999</c:v>
                </c:pt>
                <c:pt idx="682">
                  <c:v>-84.047928920000004</c:v>
                </c:pt>
                <c:pt idx="683">
                  <c:v>-83.985948949999994</c:v>
                </c:pt>
                <c:pt idx="684">
                  <c:v>-84.008420749999999</c:v>
                </c:pt>
                <c:pt idx="685">
                  <c:v>-83.94511688</c:v>
                </c:pt>
                <c:pt idx="686">
                  <c:v>-84.026098059999995</c:v>
                </c:pt>
                <c:pt idx="687">
                  <c:v>-84.021781300000001</c:v>
                </c:pt>
                <c:pt idx="688">
                  <c:v>-83.9411834</c:v>
                </c:pt>
                <c:pt idx="689">
                  <c:v>-83.900598259999995</c:v>
                </c:pt>
                <c:pt idx="690">
                  <c:v>-83.937429309999999</c:v>
                </c:pt>
                <c:pt idx="691">
                  <c:v>-83.826355570000004</c:v>
                </c:pt>
                <c:pt idx="692">
                  <c:v>-83.857755400000002</c:v>
                </c:pt>
                <c:pt idx="693">
                  <c:v>-83.871710030000003</c:v>
                </c:pt>
                <c:pt idx="694">
                  <c:v>-83.874240389999997</c:v>
                </c:pt>
                <c:pt idx="695">
                  <c:v>-83.840007400000005</c:v>
                </c:pt>
                <c:pt idx="696">
                  <c:v>-83.807797199999996</c:v>
                </c:pt>
                <c:pt idx="697">
                  <c:v>-83.749436930000002</c:v>
                </c:pt>
                <c:pt idx="698">
                  <c:v>-83.862343030000005</c:v>
                </c:pt>
                <c:pt idx="699">
                  <c:v>-83.869202909999998</c:v>
                </c:pt>
                <c:pt idx="700">
                  <c:v>-83.857159949999996</c:v>
                </c:pt>
                <c:pt idx="701">
                  <c:v>-83.962215330000006</c:v>
                </c:pt>
                <c:pt idx="702">
                  <c:v>-83.876900199999994</c:v>
                </c:pt>
                <c:pt idx="703">
                  <c:v>-83.85453176</c:v>
                </c:pt>
                <c:pt idx="704">
                  <c:v>-83.934731869999993</c:v>
                </c:pt>
                <c:pt idx="705">
                  <c:v>-83.950601129999995</c:v>
                </c:pt>
                <c:pt idx="706">
                  <c:v>-83.894216799999995</c:v>
                </c:pt>
                <c:pt idx="707">
                  <c:v>-83.950063270000001</c:v>
                </c:pt>
                <c:pt idx="708">
                  <c:v>-84.049825499999997</c:v>
                </c:pt>
                <c:pt idx="709">
                  <c:v>-84.054048280000004</c:v>
                </c:pt>
                <c:pt idx="710">
                  <c:v>-83.971710160000001</c:v>
                </c:pt>
                <c:pt idx="711">
                  <c:v>-84.078099309999999</c:v>
                </c:pt>
                <c:pt idx="712">
                  <c:v>-84.039713370000001</c:v>
                </c:pt>
                <c:pt idx="713">
                  <c:v>-84.246186949999995</c:v>
                </c:pt>
                <c:pt idx="714">
                  <c:v>-84.236045329999996</c:v>
                </c:pt>
                <c:pt idx="715">
                  <c:v>-84.162711580000007</c:v>
                </c:pt>
                <c:pt idx="716">
                  <c:v>-84.400778729999999</c:v>
                </c:pt>
                <c:pt idx="717">
                  <c:v>-84.310606870000001</c:v>
                </c:pt>
                <c:pt idx="718">
                  <c:v>-84.423655319999995</c:v>
                </c:pt>
                <c:pt idx="719">
                  <c:v>-84.558155720000002</c:v>
                </c:pt>
                <c:pt idx="720">
                  <c:v>-84.564665539999993</c:v>
                </c:pt>
                <c:pt idx="721">
                  <c:v>-84.527962650000006</c:v>
                </c:pt>
                <c:pt idx="722">
                  <c:v>-84.633987980000001</c:v>
                </c:pt>
                <c:pt idx="723">
                  <c:v>-84.616386980000001</c:v>
                </c:pt>
                <c:pt idx="724">
                  <c:v>-84.553615109999996</c:v>
                </c:pt>
                <c:pt idx="725">
                  <c:v>-84.533958290000001</c:v>
                </c:pt>
                <c:pt idx="726">
                  <c:v>-84.502830729999999</c:v>
                </c:pt>
                <c:pt idx="727">
                  <c:v>-84.452031439999999</c:v>
                </c:pt>
                <c:pt idx="728">
                  <c:v>-84.443359599999994</c:v>
                </c:pt>
                <c:pt idx="729">
                  <c:v>-84.465356909999997</c:v>
                </c:pt>
                <c:pt idx="730">
                  <c:v>-84.432627629999999</c:v>
                </c:pt>
                <c:pt idx="731">
                  <c:v>-84.329898209999996</c:v>
                </c:pt>
                <c:pt idx="732">
                  <c:v>-84.307306330000003</c:v>
                </c:pt>
                <c:pt idx="733">
                  <c:v>-84.320957910000004</c:v>
                </c:pt>
                <c:pt idx="734">
                  <c:v>-84.218891970000001</c:v>
                </c:pt>
                <c:pt idx="735">
                  <c:v>-84.251360079999998</c:v>
                </c:pt>
                <c:pt idx="736">
                  <c:v>-84.138243590000002</c:v>
                </c:pt>
                <c:pt idx="737">
                  <c:v>-84.081233830000002</c:v>
                </c:pt>
                <c:pt idx="738">
                  <c:v>-84.074050069999998</c:v>
                </c:pt>
                <c:pt idx="739">
                  <c:v>-84.030979349999996</c:v>
                </c:pt>
                <c:pt idx="740">
                  <c:v>-84.053968789999999</c:v>
                </c:pt>
                <c:pt idx="741">
                  <c:v>-84.088961889999993</c:v>
                </c:pt>
                <c:pt idx="742">
                  <c:v>-84.022389309999994</c:v>
                </c:pt>
                <c:pt idx="743">
                  <c:v>-84.103785990000006</c:v>
                </c:pt>
                <c:pt idx="744">
                  <c:v>-84.044367629999996</c:v>
                </c:pt>
                <c:pt idx="745">
                  <c:v>-84.098630200000002</c:v>
                </c:pt>
                <c:pt idx="746">
                  <c:v>-84.058835979999998</c:v>
                </c:pt>
                <c:pt idx="747">
                  <c:v>-84.138583969999999</c:v>
                </c:pt>
                <c:pt idx="748">
                  <c:v>-84.066438840000004</c:v>
                </c:pt>
                <c:pt idx="749">
                  <c:v>-84.055688110000006</c:v>
                </c:pt>
                <c:pt idx="750">
                  <c:v>-84.066199249999997</c:v>
                </c:pt>
                <c:pt idx="751">
                  <c:v>-84.074719729999998</c:v>
                </c:pt>
                <c:pt idx="752">
                  <c:v>-84.020695410000002</c:v>
                </c:pt>
                <c:pt idx="753">
                  <c:v>-84.134356550000007</c:v>
                </c:pt>
                <c:pt idx="754">
                  <c:v>-84.130625499999994</c:v>
                </c:pt>
                <c:pt idx="755">
                  <c:v>-84.114467880000007</c:v>
                </c:pt>
                <c:pt idx="756">
                  <c:v>-84.071977689999997</c:v>
                </c:pt>
                <c:pt idx="757">
                  <c:v>-84.079108079999997</c:v>
                </c:pt>
                <c:pt idx="758">
                  <c:v>-84.098605199999994</c:v>
                </c:pt>
                <c:pt idx="759">
                  <c:v>-84.109434809999996</c:v>
                </c:pt>
                <c:pt idx="760">
                  <c:v>-84.109174620000005</c:v>
                </c:pt>
                <c:pt idx="761">
                  <c:v>-83.999713729999996</c:v>
                </c:pt>
                <c:pt idx="762">
                  <c:v>-83.987131189999999</c:v>
                </c:pt>
                <c:pt idx="763">
                  <c:v>-83.971778279999995</c:v>
                </c:pt>
                <c:pt idx="764">
                  <c:v>-83.980626270000002</c:v>
                </c:pt>
                <c:pt idx="765">
                  <c:v>-83.923704639999997</c:v>
                </c:pt>
                <c:pt idx="766">
                  <c:v>-83.938890130000004</c:v>
                </c:pt>
                <c:pt idx="767">
                  <c:v>-83.925670179999997</c:v>
                </c:pt>
                <c:pt idx="768">
                  <c:v>-83.895368489999996</c:v>
                </c:pt>
                <c:pt idx="769">
                  <c:v>-83.746608159999994</c:v>
                </c:pt>
                <c:pt idx="770">
                  <c:v>-83.845811280000007</c:v>
                </c:pt>
                <c:pt idx="771">
                  <c:v>-83.743144180000002</c:v>
                </c:pt>
                <c:pt idx="772">
                  <c:v>-83.738330559999994</c:v>
                </c:pt>
                <c:pt idx="773">
                  <c:v>-83.733936049999997</c:v>
                </c:pt>
                <c:pt idx="774">
                  <c:v>-83.743806930000005</c:v>
                </c:pt>
                <c:pt idx="775">
                  <c:v>-83.708797279999999</c:v>
                </c:pt>
                <c:pt idx="776">
                  <c:v>-83.701850179999994</c:v>
                </c:pt>
                <c:pt idx="777">
                  <c:v>-83.771844459999997</c:v>
                </c:pt>
                <c:pt idx="778">
                  <c:v>-83.643612430000005</c:v>
                </c:pt>
                <c:pt idx="779">
                  <c:v>-83.579334399999993</c:v>
                </c:pt>
                <c:pt idx="780">
                  <c:v>-83.617010179999994</c:v>
                </c:pt>
                <c:pt idx="781">
                  <c:v>-83.562769759999995</c:v>
                </c:pt>
                <c:pt idx="782">
                  <c:v>-83.622019109999997</c:v>
                </c:pt>
                <c:pt idx="783">
                  <c:v>-83.591456179999994</c:v>
                </c:pt>
                <c:pt idx="784">
                  <c:v>-83.384438799999998</c:v>
                </c:pt>
                <c:pt idx="785">
                  <c:v>-83.423637060000004</c:v>
                </c:pt>
                <c:pt idx="786">
                  <c:v>-83.521801249999996</c:v>
                </c:pt>
                <c:pt idx="787">
                  <c:v>-83.668031380000002</c:v>
                </c:pt>
                <c:pt idx="788">
                  <c:v>-83.593152239999995</c:v>
                </c:pt>
                <c:pt idx="789">
                  <c:v>-83.445991230000004</c:v>
                </c:pt>
                <c:pt idx="790">
                  <c:v>-83.637181650000002</c:v>
                </c:pt>
                <c:pt idx="791">
                  <c:v>-83.641048089999998</c:v>
                </c:pt>
                <c:pt idx="792">
                  <c:v>-83.542401499999997</c:v>
                </c:pt>
                <c:pt idx="793">
                  <c:v>-83.620559929999999</c:v>
                </c:pt>
                <c:pt idx="794">
                  <c:v>-83.630555200000003</c:v>
                </c:pt>
                <c:pt idx="795">
                  <c:v>-83.635743500000004</c:v>
                </c:pt>
                <c:pt idx="796">
                  <c:v>-83.736005829999996</c:v>
                </c:pt>
                <c:pt idx="797">
                  <c:v>-83.729049950000004</c:v>
                </c:pt>
                <c:pt idx="798">
                  <c:v>-83.812042399999996</c:v>
                </c:pt>
                <c:pt idx="799">
                  <c:v>-83.853253960000004</c:v>
                </c:pt>
                <c:pt idx="800">
                  <c:v>-83.877899799999994</c:v>
                </c:pt>
                <c:pt idx="801">
                  <c:v>-83.998057020000005</c:v>
                </c:pt>
                <c:pt idx="802">
                  <c:v>-83.945789959999999</c:v>
                </c:pt>
                <c:pt idx="803">
                  <c:v>-84.061764210000007</c:v>
                </c:pt>
                <c:pt idx="804">
                  <c:v>-84.118585229999994</c:v>
                </c:pt>
                <c:pt idx="805">
                  <c:v>-84.005472389999994</c:v>
                </c:pt>
                <c:pt idx="806">
                  <c:v>-84.189939510000002</c:v>
                </c:pt>
                <c:pt idx="807">
                  <c:v>-84.300038439999994</c:v>
                </c:pt>
                <c:pt idx="808">
                  <c:v>-84.264432880000001</c:v>
                </c:pt>
                <c:pt idx="809">
                  <c:v>-84.288365499999998</c:v>
                </c:pt>
                <c:pt idx="810">
                  <c:v>-84.344386970000002</c:v>
                </c:pt>
                <c:pt idx="811">
                  <c:v>-84.373100750000006</c:v>
                </c:pt>
                <c:pt idx="812">
                  <c:v>-84.385979730000003</c:v>
                </c:pt>
                <c:pt idx="813">
                  <c:v>-84.430076580000005</c:v>
                </c:pt>
                <c:pt idx="814">
                  <c:v>-84.375835839999993</c:v>
                </c:pt>
                <c:pt idx="815">
                  <c:v>-84.379175900000007</c:v>
                </c:pt>
                <c:pt idx="816">
                  <c:v>-84.430552539999994</c:v>
                </c:pt>
                <c:pt idx="817">
                  <c:v>-84.383997949999994</c:v>
                </c:pt>
                <c:pt idx="818">
                  <c:v>-84.355205799999993</c:v>
                </c:pt>
                <c:pt idx="819">
                  <c:v>-84.293424189999996</c:v>
                </c:pt>
                <c:pt idx="820">
                  <c:v>-84.236785879999999</c:v>
                </c:pt>
                <c:pt idx="821">
                  <c:v>-84.209984969999994</c:v>
                </c:pt>
                <c:pt idx="822">
                  <c:v>-84.175902120000003</c:v>
                </c:pt>
                <c:pt idx="823">
                  <c:v>-84.243865049999997</c:v>
                </c:pt>
                <c:pt idx="824">
                  <c:v>-84.128028959999995</c:v>
                </c:pt>
                <c:pt idx="825">
                  <c:v>-84.044614890000005</c:v>
                </c:pt>
                <c:pt idx="826">
                  <c:v>-84.100350759999998</c:v>
                </c:pt>
                <c:pt idx="827">
                  <c:v>-83.993478289999999</c:v>
                </c:pt>
                <c:pt idx="828">
                  <c:v>-84.04948942</c:v>
                </c:pt>
                <c:pt idx="829">
                  <c:v>-83.924483460000005</c:v>
                </c:pt>
                <c:pt idx="830">
                  <c:v>-83.937589239999994</c:v>
                </c:pt>
                <c:pt idx="831">
                  <c:v>-83.925813079999998</c:v>
                </c:pt>
                <c:pt idx="832">
                  <c:v>-83.985320419999994</c:v>
                </c:pt>
                <c:pt idx="833">
                  <c:v>-83.842672590000006</c:v>
                </c:pt>
                <c:pt idx="834">
                  <c:v>-83.898899729999997</c:v>
                </c:pt>
                <c:pt idx="835">
                  <c:v>-83.880557899999999</c:v>
                </c:pt>
                <c:pt idx="836">
                  <c:v>-83.915378360000005</c:v>
                </c:pt>
                <c:pt idx="837">
                  <c:v>-83.839950209999998</c:v>
                </c:pt>
                <c:pt idx="838">
                  <c:v>-83.815435030000003</c:v>
                </c:pt>
                <c:pt idx="839">
                  <c:v>-83.818520980000002</c:v>
                </c:pt>
                <c:pt idx="840">
                  <c:v>-83.788191359999999</c:v>
                </c:pt>
                <c:pt idx="841">
                  <c:v>-83.797582030000001</c:v>
                </c:pt>
                <c:pt idx="842">
                  <c:v>-83.766610880000002</c:v>
                </c:pt>
                <c:pt idx="843">
                  <c:v>-83.853100339999997</c:v>
                </c:pt>
                <c:pt idx="844">
                  <c:v>-83.721253570000002</c:v>
                </c:pt>
                <c:pt idx="845">
                  <c:v>-83.889117330000005</c:v>
                </c:pt>
                <c:pt idx="846">
                  <c:v>-83.827433929999998</c:v>
                </c:pt>
                <c:pt idx="847">
                  <c:v>-83.810135399999993</c:v>
                </c:pt>
                <c:pt idx="848">
                  <c:v>-83.774407010000004</c:v>
                </c:pt>
                <c:pt idx="849">
                  <c:v>-83.638845549999999</c:v>
                </c:pt>
                <c:pt idx="850">
                  <c:v>-83.674947599999996</c:v>
                </c:pt>
                <c:pt idx="851">
                  <c:v>-83.783141979999996</c:v>
                </c:pt>
                <c:pt idx="852">
                  <c:v>-83.666060639999998</c:v>
                </c:pt>
                <c:pt idx="853">
                  <c:v>-83.705147359999998</c:v>
                </c:pt>
                <c:pt idx="854">
                  <c:v>-83.771302329999997</c:v>
                </c:pt>
                <c:pt idx="855">
                  <c:v>-83.724378060000006</c:v>
                </c:pt>
                <c:pt idx="856">
                  <c:v>-83.678067609999999</c:v>
                </c:pt>
                <c:pt idx="857">
                  <c:v>-83.831923889999999</c:v>
                </c:pt>
                <c:pt idx="858">
                  <c:v>-83.667702270000007</c:v>
                </c:pt>
                <c:pt idx="859">
                  <c:v>-83.661712649999998</c:v>
                </c:pt>
                <c:pt idx="860">
                  <c:v>-83.754425999999995</c:v>
                </c:pt>
                <c:pt idx="861">
                  <c:v>-83.701172360000001</c:v>
                </c:pt>
                <c:pt idx="862">
                  <c:v>-83.768730500000004</c:v>
                </c:pt>
                <c:pt idx="863">
                  <c:v>-83.745254160000002</c:v>
                </c:pt>
                <c:pt idx="864">
                  <c:v>-83.757146219999996</c:v>
                </c:pt>
                <c:pt idx="865">
                  <c:v>-83.753761600000004</c:v>
                </c:pt>
                <c:pt idx="866">
                  <c:v>-83.775138990000002</c:v>
                </c:pt>
                <c:pt idx="867">
                  <c:v>-83.789492199999998</c:v>
                </c:pt>
                <c:pt idx="868">
                  <c:v>-83.801848820000004</c:v>
                </c:pt>
                <c:pt idx="869">
                  <c:v>-83.78096936</c:v>
                </c:pt>
                <c:pt idx="870">
                  <c:v>-83.826956019999997</c:v>
                </c:pt>
                <c:pt idx="871">
                  <c:v>-83.795628359999995</c:v>
                </c:pt>
                <c:pt idx="872">
                  <c:v>-83.788172079999995</c:v>
                </c:pt>
                <c:pt idx="873">
                  <c:v>-83.812407500000006</c:v>
                </c:pt>
                <c:pt idx="874">
                  <c:v>-83.779182789999993</c:v>
                </c:pt>
                <c:pt idx="875">
                  <c:v>-83.763347839999994</c:v>
                </c:pt>
                <c:pt idx="876">
                  <c:v>-83.766263350000003</c:v>
                </c:pt>
                <c:pt idx="877">
                  <c:v>-83.777499399999996</c:v>
                </c:pt>
                <c:pt idx="878">
                  <c:v>-83.676271749999998</c:v>
                </c:pt>
                <c:pt idx="879">
                  <c:v>-83.703611760000001</c:v>
                </c:pt>
                <c:pt idx="880">
                  <c:v>-83.760949589999996</c:v>
                </c:pt>
                <c:pt idx="881">
                  <c:v>-83.769604950000002</c:v>
                </c:pt>
                <c:pt idx="882">
                  <c:v>-83.744450180000001</c:v>
                </c:pt>
                <c:pt idx="883">
                  <c:v>-83.741520789999996</c:v>
                </c:pt>
                <c:pt idx="884">
                  <c:v>-83.717067999999998</c:v>
                </c:pt>
                <c:pt idx="885">
                  <c:v>-83.810063360000001</c:v>
                </c:pt>
                <c:pt idx="886">
                  <c:v>-83.715727299999998</c:v>
                </c:pt>
                <c:pt idx="887">
                  <c:v>-83.764686789999999</c:v>
                </c:pt>
                <c:pt idx="888">
                  <c:v>-83.704064410000001</c:v>
                </c:pt>
                <c:pt idx="889">
                  <c:v>-83.758050010000005</c:v>
                </c:pt>
                <c:pt idx="890">
                  <c:v>-83.607534240000007</c:v>
                </c:pt>
                <c:pt idx="891">
                  <c:v>-83.778473109999993</c:v>
                </c:pt>
                <c:pt idx="892">
                  <c:v>-83.807983269999994</c:v>
                </c:pt>
                <c:pt idx="893">
                  <c:v>-83.728153460000001</c:v>
                </c:pt>
                <c:pt idx="894">
                  <c:v>-83.813297180000006</c:v>
                </c:pt>
                <c:pt idx="895">
                  <c:v>-83.814523379999997</c:v>
                </c:pt>
                <c:pt idx="896">
                  <c:v>-83.802897999999999</c:v>
                </c:pt>
                <c:pt idx="897">
                  <c:v>-83.806760929999996</c:v>
                </c:pt>
                <c:pt idx="898">
                  <c:v>-83.678517990000003</c:v>
                </c:pt>
                <c:pt idx="899">
                  <c:v>-83.754893940000002</c:v>
                </c:pt>
                <c:pt idx="900">
                  <c:v>-83.815119139999993</c:v>
                </c:pt>
                <c:pt idx="901">
                  <c:v>-83.779233259999998</c:v>
                </c:pt>
                <c:pt idx="902">
                  <c:v>-83.713010920000002</c:v>
                </c:pt>
                <c:pt idx="903">
                  <c:v>-83.735134590000001</c:v>
                </c:pt>
                <c:pt idx="904">
                  <c:v>-83.696491629999997</c:v>
                </c:pt>
                <c:pt idx="905">
                  <c:v>-83.700868459999995</c:v>
                </c:pt>
                <c:pt idx="906">
                  <c:v>-83.718059569999994</c:v>
                </c:pt>
                <c:pt idx="907">
                  <c:v>-83.694703009999998</c:v>
                </c:pt>
                <c:pt idx="908">
                  <c:v>-83.634563459999995</c:v>
                </c:pt>
                <c:pt idx="909">
                  <c:v>-83.663708720000002</c:v>
                </c:pt>
                <c:pt idx="910">
                  <c:v>-83.663980499999994</c:v>
                </c:pt>
                <c:pt idx="911">
                  <c:v>-83.596776860000006</c:v>
                </c:pt>
                <c:pt idx="912">
                  <c:v>-83.543851810000007</c:v>
                </c:pt>
                <c:pt idx="913">
                  <c:v>-83.558693059999996</c:v>
                </c:pt>
                <c:pt idx="914">
                  <c:v>-83.603222610000003</c:v>
                </c:pt>
                <c:pt idx="915">
                  <c:v>-83.582811599999999</c:v>
                </c:pt>
                <c:pt idx="916">
                  <c:v>-83.57498305</c:v>
                </c:pt>
                <c:pt idx="917">
                  <c:v>-83.564839239999998</c:v>
                </c:pt>
                <c:pt idx="918">
                  <c:v>-83.488633230000005</c:v>
                </c:pt>
                <c:pt idx="919">
                  <c:v>-83.501159819999998</c:v>
                </c:pt>
                <c:pt idx="920">
                  <c:v>-83.466922819999994</c:v>
                </c:pt>
                <c:pt idx="921">
                  <c:v>-83.534458950000001</c:v>
                </c:pt>
                <c:pt idx="922">
                  <c:v>-83.578189019999996</c:v>
                </c:pt>
                <c:pt idx="923">
                  <c:v>-83.619391070000006</c:v>
                </c:pt>
                <c:pt idx="924">
                  <c:v>-83.539005209999999</c:v>
                </c:pt>
                <c:pt idx="925">
                  <c:v>-83.573012890000001</c:v>
                </c:pt>
                <c:pt idx="926">
                  <c:v>-83.560893390000004</c:v>
                </c:pt>
                <c:pt idx="927">
                  <c:v>-83.614536459999997</c:v>
                </c:pt>
                <c:pt idx="928">
                  <c:v>-83.655429010000006</c:v>
                </c:pt>
                <c:pt idx="929">
                  <c:v>-83.590387070000006</c:v>
                </c:pt>
                <c:pt idx="930">
                  <c:v>-83.613452789999997</c:v>
                </c:pt>
                <c:pt idx="931">
                  <c:v>-83.689580969999994</c:v>
                </c:pt>
                <c:pt idx="932">
                  <c:v>-83.66026205</c:v>
                </c:pt>
                <c:pt idx="933">
                  <c:v>-83.630610250000004</c:v>
                </c:pt>
                <c:pt idx="934">
                  <c:v>-83.615937709999997</c:v>
                </c:pt>
                <c:pt idx="935">
                  <c:v>-83.662792080000003</c:v>
                </c:pt>
                <c:pt idx="936">
                  <c:v>-83.659535469999994</c:v>
                </c:pt>
                <c:pt idx="937">
                  <c:v>-83.697611609999996</c:v>
                </c:pt>
                <c:pt idx="938">
                  <c:v>-83.71651541</c:v>
                </c:pt>
                <c:pt idx="939">
                  <c:v>-83.686525990000007</c:v>
                </c:pt>
                <c:pt idx="940">
                  <c:v>-83.752463669999997</c:v>
                </c:pt>
                <c:pt idx="941">
                  <c:v>-83.660938569999999</c:v>
                </c:pt>
                <c:pt idx="942">
                  <c:v>-83.728911019999998</c:v>
                </c:pt>
                <c:pt idx="943">
                  <c:v>-83.71830636</c:v>
                </c:pt>
                <c:pt idx="944">
                  <c:v>-83.755723880000005</c:v>
                </c:pt>
                <c:pt idx="945">
                  <c:v>-83.808155600000006</c:v>
                </c:pt>
                <c:pt idx="946">
                  <c:v>-83.779033670000004</c:v>
                </c:pt>
                <c:pt idx="947">
                  <c:v>-83.762641590000001</c:v>
                </c:pt>
                <c:pt idx="948">
                  <c:v>-83.88445711</c:v>
                </c:pt>
                <c:pt idx="949">
                  <c:v>-83.822948729999993</c:v>
                </c:pt>
                <c:pt idx="950">
                  <c:v>-83.844312759999994</c:v>
                </c:pt>
                <c:pt idx="951">
                  <c:v>-83.913408930000003</c:v>
                </c:pt>
                <c:pt idx="952">
                  <c:v>-83.854652909999999</c:v>
                </c:pt>
                <c:pt idx="953">
                  <c:v>-83.908838110000005</c:v>
                </c:pt>
                <c:pt idx="954">
                  <c:v>-83.902087309999999</c:v>
                </c:pt>
                <c:pt idx="955">
                  <c:v>-83.958051359999999</c:v>
                </c:pt>
                <c:pt idx="956">
                  <c:v>-83.892568139999995</c:v>
                </c:pt>
                <c:pt idx="957">
                  <c:v>-83.975724830000004</c:v>
                </c:pt>
                <c:pt idx="958">
                  <c:v>-84.040124860000006</c:v>
                </c:pt>
                <c:pt idx="959">
                  <c:v>-84.031674640000006</c:v>
                </c:pt>
                <c:pt idx="960">
                  <c:v>-84.064958899999993</c:v>
                </c:pt>
                <c:pt idx="961">
                  <c:v>-84.058409569999995</c:v>
                </c:pt>
                <c:pt idx="962">
                  <c:v>-84.038815920000005</c:v>
                </c:pt>
                <c:pt idx="963">
                  <c:v>-84.062344809999999</c:v>
                </c:pt>
                <c:pt idx="964">
                  <c:v>-84.086608940000005</c:v>
                </c:pt>
                <c:pt idx="965">
                  <c:v>-84.126142290000004</c:v>
                </c:pt>
                <c:pt idx="966">
                  <c:v>-84.15296524</c:v>
                </c:pt>
                <c:pt idx="967">
                  <c:v>-84.09736144</c:v>
                </c:pt>
                <c:pt idx="968">
                  <c:v>-84.133175859999994</c:v>
                </c:pt>
                <c:pt idx="969">
                  <c:v>-84.228160169999995</c:v>
                </c:pt>
                <c:pt idx="970">
                  <c:v>-84.3169094</c:v>
                </c:pt>
                <c:pt idx="971">
                  <c:v>-84.250432959999998</c:v>
                </c:pt>
                <c:pt idx="972">
                  <c:v>-84.243821069999996</c:v>
                </c:pt>
                <c:pt idx="973">
                  <c:v>-84.241418010000004</c:v>
                </c:pt>
                <c:pt idx="974">
                  <c:v>-84.266715140000002</c:v>
                </c:pt>
                <c:pt idx="975">
                  <c:v>-84.320912840000005</c:v>
                </c:pt>
                <c:pt idx="976">
                  <c:v>-84.315923810000001</c:v>
                </c:pt>
                <c:pt idx="977">
                  <c:v>-84.300120320000005</c:v>
                </c:pt>
                <c:pt idx="978">
                  <c:v>-84.242919380000004</c:v>
                </c:pt>
                <c:pt idx="979">
                  <c:v>-84.30265301</c:v>
                </c:pt>
                <c:pt idx="980">
                  <c:v>-84.260460870000003</c:v>
                </c:pt>
                <c:pt idx="981">
                  <c:v>-84.21974994</c:v>
                </c:pt>
                <c:pt idx="982">
                  <c:v>-84.230671869999995</c:v>
                </c:pt>
                <c:pt idx="983">
                  <c:v>-84.170148350000005</c:v>
                </c:pt>
                <c:pt idx="984">
                  <c:v>-84.095907539999999</c:v>
                </c:pt>
                <c:pt idx="985">
                  <c:v>-84.111641359999993</c:v>
                </c:pt>
                <c:pt idx="986">
                  <c:v>-84.03448779</c:v>
                </c:pt>
                <c:pt idx="987">
                  <c:v>-84.085133600000006</c:v>
                </c:pt>
                <c:pt idx="988">
                  <c:v>-84.044845600000002</c:v>
                </c:pt>
                <c:pt idx="989">
                  <c:v>-84.031040390000001</c:v>
                </c:pt>
                <c:pt idx="990">
                  <c:v>-84.019622600000005</c:v>
                </c:pt>
                <c:pt idx="991">
                  <c:v>-84.039532280000003</c:v>
                </c:pt>
                <c:pt idx="992">
                  <c:v>-83.968233569999995</c:v>
                </c:pt>
                <c:pt idx="993">
                  <c:v>-83.973697740000006</c:v>
                </c:pt>
                <c:pt idx="994">
                  <c:v>-83.908033739999993</c:v>
                </c:pt>
                <c:pt idx="995">
                  <c:v>-83.955042969999994</c:v>
                </c:pt>
                <c:pt idx="996">
                  <c:v>-83.898266179999993</c:v>
                </c:pt>
                <c:pt idx="997">
                  <c:v>-83.890447539999997</c:v>
                </c:pt>
                <c:pt idx="998">
                  <c:v>-83.933329799999996</c:v>
                </c:pt>
                <c:pt idx="999">
                  <c:v>-83.86480718</c:v>
                </c:pt>
                <c:pt idx="1000">
                  <c:v>-83.82492714</c:v>
                </c:pt>
              </c:numCache>
            </c:numRef>
          </c:yVal>
          <c:smooth val="0"/>
          <c:extLst>
            <c:ext xmlns:c16="http://schemas.microsoft.com/office/drawing/2014/chart" uri="{C3380CC4-5D6E-409C-BE32-E72D297353CC}">
              <c16:uniqueId val="{00000000-1D0A-4C73-8092-0DF3AADFB6BE}"/>
            </c:ext>
          </c:extLst>
        </c:ser>
        <c:ser>
          <c:idx val="1"/>
          <c:order val="1"/>
          <c:tx>
            <c:v>OBW</c:v>
          </c:tx>
          <c:spPr>
            <a:ln w="19050">
              <a:solidFill>
                <a:srgbClr val="E31212"/>
              </a:solidFill>
              <a:prstDash val="solid"/>
            </a:ln>
          </c:spPr>
          <c:marker>
            <c:symbol val="none"/>
          </c:marker>
          <c:xVal>
            <c:numRef>
              <c:f>Sheet1!$D$10:$D$14</c:f>
              <c:numCache>
                <c:formatCode>General</c:formatCode>
                <c:ptCount val="5"/>
                <c:pt idx="0">
                  <c:v>7213500000</c:v>
                </c:pt>
                <c:pt idx="1">
                  <c:v>7213500000</c:v>
                </c:pt>
                <c:pt idx="3">
                  <c:v>8341500000</c:v>
                </c:pt>
                <c:pt idx="4">
                  <c:v>8341500000</c:v>
                </c:pt>
              </c:numCache>
            </c:numRef>
          </c:xVal>
          <c:yVal>
            <c:numRef>
              <c:f>Sheet1!$E$10:$E$14</c:f>
              <c:numCache>
                <c:formatCode>General</c:formatCode>
                <c:ptCount val="5"/>
                <c:pt idx="0">
                  <c:v>-40</c:v>
                </c:pt>
                <c:pt idx="1">
                  <c:v>-90</c:v>
                </c:pt>
                <c:pt idx="3">
                  <c:v>-40</c:v>
                </c:pt>
                <c:pt idx="4">
                  <c:v>-90</c:v>
                </c:pt>
              </c:numCache>
            </c:numRef>
          </c:yVal>
          <c:smooth val="0"/>
          <c:extLst>
            <c:ext xmlns:c16="http://schemas.microsoft.com/office/drawing/2014/chart" uri="{C3380CC4-5D6E-409C-BE32-E72D297353CC}">
              <c16:uniqueId val="{00000001-1D0A-4C73-8092-0DF3AADFB6BE}"/>
            </c:ext>
          </c:extLst>
        </c:ser>
        <c:dLbls>
          <c:showLegendKey val="0"/>
          <c:showVal val="0"/>
          <c:showCatName val="0"/>
          <c:showSerName val="0"/>
          <c:showPercent val="0"/>
          <c:showBubbleSize val="0"/>
        </c:dLbls>
        <c:axId val="10"/>
        <c:axId val="20"/>
        <c:extLst>
          <c:ext xmlns:c15="http://schemas.microsoft.com/office/drawing/2012/chart" uri="{02D57815-91ED-43cb-92C2-25804820EDAC}">
            <c15:filteredScatterSeries>
              <c15:ser>
                <c:idx val="2"/>
                <c:order val="2"/>
                <c:tx>
                  <c:v>SBW</c:v>
                </c:tx>
                <c:spPr>
                  <a:ln w="19050">
                    <a:solidFill>
                      <a:srgbClr val="2383BF"/>
                    </a:solidFill>
                    <a:prstDash val="solid"/>
                  </a:ln>
                </c:spPr>
                <c:marker>
                  <c:symbol val="none"/>
                </c:marker>
                <c:xVal>
                  <c:numRef>
                    <c:extLst>
                      <c:ext uri="{02D57815-91ED-43cb-92C2-25804820EDAC}">
                        <c15:formulaRef>
                          <c15:sqref>Sheet1!$D$16:$D$20</c15:sqref>
                        </c15:formulaRef>
                      </c:ext>
                    </c:extLst>
                    <c:numCache>
                      <c:formatCode>General</c:formatCode>
                      <c:ptCount val="5"/>
                      <c:pt idx="0">
                        <c:v>7639500000</c:v>
                      </c:pt>
                      <c:pt idx="1">
                        <c:v>7639500000</c:v>
                      </c:pt>
                      <c:pt idx="3">
                        <c:v>8287500000</c:v>
                      </c:pt>
                      <c:pt idx="4">
                        <c:v>8287500000</c:v>
                      </c:pt>
                    </c:numCache>
                  </c:numRef>
                </c:xVal>
                <c:yVal>
                  <c:numRef>
                    <c:extLst>
                      <c:ext uri="{02D57815-91ED-43cb-92C2-25804820EDAC}">
                        <c15:formulaRef>
                          <c15:sqref>Sheet1!$E$16:$E$20</c15:sqref>
                        </c15:formulaRef>
                      </c:ext>
                    </c:extLst>
                    <c:numCache>
                      <c:formatCode>General</c:formatCode>
                      <c:ptCount val="5"/>
                      <c:pt idx="0">
                        <c:v>-40</c:v>
                      </c:pt>
                      <c:pt idx="1">
                        <c:v>-90</c:v>
                      </c:pt>
                      <c:pt idx="3">
                        <c:v>-40</c:v>
                      </c:pt>
                      <c:pt idx="4">
                        <c:v>-90</c:v>
                      </c:pt>
                    </c:numCache>
                  </c:numRef>
                </c:yVal>
                <c:smooth val="0"/>
                <c:extLst>
                  <c:ext xmlns:c16="http://schemas.microsoft.com/office/drawing/2014/chart" uri="{C3380CC4-5D6E-409C-BE32-E72D297353CC}">
                    <c16:uniqueId val="{00000002-1D0A-4C73-8092-0DF3AADFB6BE}"/>
                  </c:ext>
                </c:extLst>
              </c15:ser>
            </c15:filteredScatterSeries>
          </c:ext>
        </c:extLst>
      </c:scatterChart>
      <c:valAx>
        <c:axId val="10"/>
        <c:scaling>
          <c:orientation val="minMax"/>
          <c:max val="10993500000"/>
          <c:min val="4993500000"/>
        </c:scaling>
        <c:delete val="0"/>
        <c:axPos val="b"/>
        <c:majorGridlines/>
        <c:title>
          <c:tx>
            <c:rich>
              <a:bodyPr/>
              <a:lstStyle/>
              <a:p>
                <a:pPr>
                  <a:defRPr/>
                </a:pPr>
                <a:r>
                  <a:rPr lang="en-US"/>
                  <a:t>Freq.[Hz]</a:t>
                </a:r>
              </a:p>
            </c:rich>
          </c:tx>
          <c:overlay val="0"/>
        </c:title>
        <c:numFmt formatCode="General" sourceLinked="1"/>
        <c:majorTickMark val="none"/>
        <c:minorTickMark val="none"/>
        <c:tickLblPos val="nextTo"/>
        <c:crossAx val="20"/>
        <c:crosses val="min"/>
        <c:crossBetween val="midCat"/>
        <c:majorUnit val="1000000000"/>
      </c:valAx>
      <c:valAx>
        <c:axId val="20"/>
        <c:scaling>
          <c:orientation val="minMax"/>
          <c:max val="-40"/>
          <c:min val="-90"/>
        </c:scaling>
        <c:delete val="0"/>
        <c:axPos val="l"/>
        <c:majorGridlines/>
        <c:title>
          <c:tx>
            <c:rich>
              <a:bodyPr/>
              <a:lstStyle/>
              <a:p>
                <a:pPr>
                  <a:defRPr/>
                </a:pPr>
                <a:r>
                  <a:rPr lang="en-US"/>
                  <a:t>Power[dbm]</a:t>
                </a:r>
              </a:p>
            </c:rich>
          </c:tx>
          <c:overlay val="0"/>
        </c:title>
        <c:numFmt formatCode="General" sourceLinked="1"/>
        <c:majorTickMark val="none"/>
        <c:minorTickMark val="none"/>
        <c:tickLblPos val="nextTo"/>
        <c:crossAx val="10"/>
        <c:crosses val="autoZero"/>
        <c:crossBetween val="midCat"/>
        <c:majorUnit val="10"/>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11/22/2024</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改めて、</a:t>
            </a:r>
            <a:r>
              <a:rPr kumimoji="1" lang="en-US" altLang="ja-JP" dirty="0"/>
              <a:t>UWB</a:t>
            </a:r>
            <a:r>
              <a:rPr kumimoji="1" lang="ja-JP" altLang="en-US" dirty="0"/>
              <a:t>システムの特性試験方法について説明いただきます。</a:t>
            </a:r>
            <a:endParaRPr kumimoji="1" lang="en-US" altLang="ja-JP" dirty="0"/>
          </a:p>
          <a:p>
            <a:endParaRPr kumimoji="1" lang="en-US" altLang="ja-JP" dirty="0"/>
          </a:p>
          <a:p>
            <a:r>
              <a:rPr kumimoji="1" lang="ja-JP" altLang="en-US" dirty="0"/>
              <a:t>この試験方法は元々法律の文書で書かれたものなので、多少分かりにく説明があると思います。</a:t>
            </a:r>
            <a:endParaRPr kumimoji="1" lang="en-US" altLang="ja-JP" dirty="0"/>
          </a:p>
          <a:p>
            <a:r>
              <a:rPr kumimoji="1" lang="ja-JP" altLang="en-US" dirty="0"/>
              <a:t>そのため、このスライドで、図面や表を使って、試験方法とその関連のルールなどのことをできるだけ分かりやすく皆様に紹介したいと思います。</a:t>
            </a:r>
            <a:endParaRPr kumimoji="1" lang="en-US" altLang="ja-JP" dirty="0"/>
          </a:p>
          <a:p>
            <a:endParaRPr kumimoji="1" lang="en-US" altLang="ja-JP" dirty="0"/>
          </a:p>
          <a:p>
            <a:r>
              <a:rPr kumimoji="1" lang="ja-JP" altLang="en-US" dirty="0"/>
              <a:t>試験方法について、よく知っている人はいらっしゃると思うので、説明が足りないところにご指摘をいただければと思います。</a:t>
            </a:r>
            <a:endParaRPr kumimoji="1" lang="en-US" altLang="ja-JP" dirty="0"/>
          </a:p>
          <a:p>
            <a:endParaRPr kumimoji="1" lang="en-US" altLang="ja-JP" dirty="0"/>
          </a:p>
          <a:p>
            <a:r>
              <a:rPr kumimoji="1" lang="ja-JP" altLang="en-US" dirty="0"/>
              <a:t>このスライドで紹介する試験方法は、</a:t>
            </a:r>
            <a:r>
              <a:rPr kumimoji="1" lang="en-US" altLang="ja-JP" dirty="0"/>
              <a:t>7.587~8.4GHz</a:t>
            </a:r>
            <a:r>
              <a:rPr kumimoji="1" lang="ja-JP" altLang="en-US" dirty="0"/>
              <a:t>周波数範囲で動作する機器のみ対応します。</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a:t>
            </a:fld>
            <a:endParaRPr lang="en-US" dirty="0"/>
          </a:p>
        </p:txBody>
      </p:sp>
    </p:spTree>
    <p:extLst>
      <p:ext uri="{BB962C8B-B14F-4D97-AF65-F5344CB8AC3E}">
        <p14:creationId xmlns:p14="http://schemas.microsoft.com/office/powerpoint/2010/main" val="2487226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分解能帯域幅は測定結果に対して、最も重要な設定と思います。</a:t>
            </a:r>
            <a:endParaRPr kumimoji="1" lang="en-US" altLang="ja-JP" dirty="0"/>
          </a:p>
          <a:p>
            <a:r>
              <a:rPr lang="ja-JP" altLang="en-US" dirty="0"/>
              <a:t>この図面の通り、分解能帯域幅は掃引周波数帯内で移動する</a:t>
            </a:r>
            <a:r>
              <a:rPr kumimoji="1" lang="ja-JP" altLang="en-US" dirty="0"/>
              <a:t>バンドパスフィルタと認識しても良い。</a:t>
            </a:r>
            <a:endParaRPr kumimoji="1" lang="en-US" altLang="ja-JP" dirty="0"/>
          </a:p>
          <a:p>
            <a:endParaRPr kumimoji="1" lang="en-US" altLang="ja-JP" dirty="0"/>
          </a:p>
          <a:p>
            <a:r>
              <a:rPr kumimoji="1" lang="ja-JP" altLang="en-US" dirty="0"/>
              <a:t>イメージとしては、分解能帯域幅というバケツを使って、信号の量を受けます。</a:t>
            </a:r>
            <a:endParaRPr kumimoji="1" lang="en-US" altLang="ja-JP" dirty="0"/>
          </a:p>
          <a:p>
            <a:r>
              <a:rPr kumimoji="1" lang="ja-JP" altLang="en-US" dirty="0"/>
              <a:t>バケツは先ず一つのところに置いて、ある時間を経過後、次の場所に移動します。この置く時間は、パケット時間と呼ばれます。</a:t>
            </a:r>
            <a:endParaRPr kumimoji="1" lang="en-US" altLang="ja-JP" dirty="0"/>
          </a:p>
          <a:p>
            <a:endParaRPr kumimoji="1" lang="en-US" altLang="ja-JP" dirty="0"/>
          </a:p>
          <a:p>
            <a:r>
              <a:rPr kumimoji="1" lang="en-US" altLang="ja-JP" dirty="0"/>
              <a:t>RBW </a:t>
            </a:r>
            <a:r>
              <a:rPr kumimoji="1" lang="ja-JP" altLang="en-US" dirty="0"/>
              <a:t>が大きいほど、バケツの直径も大きくなります。そうすると、幅広い信号の量を一つバケツの中に混（ま）ぜた。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逆に、</a:t>
            </a:r>
            <a:r>
              <a:rPr lang="ja-JP" altLang="en-US" dirty="0"/>
              <a:t>分解能帯域幅が狭いと、信号の細かい部分を詳細に観測できます。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次重要と思う概念は、検波モードです。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検波モードとは、一箇所におけるある時間範囲内測定した複数の測定値から画面上の一点に表示するデータを決定する方法。</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この一箇所とは、図面の一つバケツと対応する。ある時間範囲は、このバケツの高さです。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一つのバケツの中身を更に詳しく見ると、複数の測定値がある。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この複数の測定値から、一つを選ぶ方法は、検波モードです。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今回使うポジティブピーク検波モードは、その最大値をえらびます。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それに対して、ネガティブピーク検波モードは、その最小値を選びます。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またサンプルという検波モードがあります。サンプル検波モードは、複数の測定値の中央の値を選びます。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10</a:t>
            </a:fld>
            <a:endParaRPr lang="en-US" dirty="0"/>
          </a:p>
        </p:txBody>
      </p:sp>
    </p:spTree>
    <p:extLst>
      <p:ext uri="{BB962C8B-B14F-4D97-AF65-F5344CB8AC3E}">
        <p14:creationId xmlns:p14="http://schemas.microsoft.com/office/powerpoint/2010/main" val="59434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ビデオ帯域幅は、最後スペアナで表示する波形に影響を与えます。</a:t>
            </a:r>
            <a:endParaRPr kumimoji="1" lang="en-US" altLang="ja-JP" dirty="0"/>
          </a:p>
          <a:p>
            <a:endParaRPr kumimoji="1" lang="en-US" altLang="ja-JP" dirty="0"/>
          </a:p>
          <a:p>
            <a:r>
              <a:rPr kumimoji="1" lang="ja-JP" altLang="en-US" dirty="0"/>
              <a:t>ビデオ帯域幅はスペアナで表示している波形のスムージングのために使用されるローパスフィルターです。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ビデオ帯域幅</a:t>
            </a:r>
            <a:r>
              <a:rPr kumimoji="1" lang="ja-JP" altLang="en-US" sz="1200" dirty="0"/>
              <a:t>が狭いと、スペアナ自身の内部ノイズ除去効果は高まります。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この二つの図面の通り、</a:t>
            </a:r>
            <a:r>
              <a:rPr kumimoji="1" lang="en-US" altLang="ja-JP" sz="1200" dirty="0"/>
              <a:t>VBW</a:t>
            </a:r>
            <a:r>
              <a:rPr kumimoji="1" lang="ja-JP" altLang="en-US" sz="1200" dirty="0"/>
              <a:t>は</a:t>
            </a:r>
            <a:r>
              <a:rPr kumimoji="1" lang="en-US" altLang="ja-JP" sz="1200" dirty="0"/>
              <a:t>9.1KHz</a:t>
            </a:r>
            <a:r>
              <a:rPr kumimoji="1" lang="ja-JP" altLang="en-US" sz="1200" dirty="0"/>
              <a:t>の時に、ノイズは非常に激しい。</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VBW</a:t>
            </a:r>
            <a:r>
              <a:rPr kumimoji="1" lang="ja-JP" altLang="en-US" sz="1200" dirty="0"/>
              <a:t>を</a:t>
            </a:r>
            <a:r>
              <a:rPr kumimoji="1" lang="en-US" altLang="ja-JP" sz="1200" dirty="0"/>
              <a:t>10Hz</a:t>
            </a:r>
            <a:r>
              <a:rPr kumimoji="1" lang="ja-JP" altLang="en-US" sz="1200" dirty="0"/>
              <a:t>まで狭くなると、ノイズが小さく抑えられました。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234467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分解能帯域幅とビデオ帯域幅は、掃引時間に影響を与えます。（表）</a:t>
            </a:r>
            <a:endParaRPr kumimoji="1" lang="en-US" altLang="ja-JP" dirty="0"/>
          </a:p>
          <a:p>
            <a:endParaRPr kumimoji="1" lang="en-US" altLang="ja-JP" dirty="0"/>
          </a:p>
          <a:p>
            <a:endParaRPr kumimoji="1" lang="en-US" altLang="ja-JP" dirty="0"/>
          </a:p>
          <a:p>
            <a:r>
              <a:rPr kumimoji="1" lang="ja-JP" altLang="en-US" dirty="0"/>
              <a:t>そのため、</a:t>
            </a:r>
            <a:r>
              <a:rPr lang="ja-JP" altLang="en-US" dirty="0"/>
              <a:t>測定の精度と速度のバランスを考えなければならない。</a:t>
            </a:r>
            <a:endParaRPr lang="en-US" altLang="ja-JP" dirty="0"/>
          </a:p>
          <a:p>
            <a:r>
              <a:rPr kumimoji="1" lang="ja-JP" altLang="en-US" dirty="0"/>
              <a:t>このバランスが取れた時間は、最適掃引時間です。</a:t>
            </a:r>
            <a:endParaRPr kumimoji="1" lang="en-US" altLang="ja-JP" dirty="0"/>
          </a:p>
          <a:p>
            <a:r>
              <a:rPr kumimoji="1" lang="ja-JP" altLang="en-US" dirty="0"/>
              <a:t>最適掃引時間、分解能帯域幅、ビデオ帯域幅この三者の間に、こんな関係があります。</a:t>
            </a:r>
            <a:endParaRPr kumimoji="1" lang="en-US" altLang="ja-JP" dirty="0"/>
          </a:p>
          <a:p>
            <a:endParaRPr kumimoji="1" lang="en-US" altLang="ja-JP" dirty="0"/>
          </a:p>
          <a:p>
            <a:r>
              <a:rPr kumimoji="1" lang="ja-JP" altLang="en-US" dirty="0"/>
              <a:t>スペアナの設定の紹介は以上までです。</a:t>
            </a:r>
            <a:endParaRPr kumimoji="1" lang="en-US" altLang="ja-JP" dirty="0"/>
          </a:p>
          <a:p>
            <a:r>
              <a:rPr kumimoji="1" lang="ja-JP" altLang="en-US" dirty="0"/>
              <a:t>何か問題がありますでしょうか？</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263869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これから受験機器の状態について紹介します。</a:t>
            </a:r>
            <a:endParaRPr kumimoji="1" lang="en-US" altLang="ja-JP" dirty="0"/>
          </a:p>
          <a:p>
            <a:endParaRPr kumimoji="1" lang="en-US" altLang="ja-JP" dirty="0"/>
          </a:p>
          <a:p>
            <a:r>
              <a:rPr kumimoji="1" lang="ja-JP" altLang="en-US" dirty="0"/>
              <a:t>受験機器の状態は要すると、占有周波数帯幅が最大となるように設定します。</a:t>
            </a:r>
            <a:endParaRPr kumimoji="1" lang="en-US" altLang="ja-JP" dirty="0"/>
          </a:p>
          <a:p>
            <a:endParaRPr kumimoji="1" lang="ja-JP" altLang="en-US" dirty="0"/>
          </a:p>
          <a:p>
            <a:r>
              <a:rPr kumimoji="1" lang="ja-JP" altLang="en-US" dirty="0"/>
              <a:t>占有周波数帯幅が最大となるのは目的。</a:t>
            </a:r>
            <a:endParaRPr kumimoji="1" lang="en-US" altLang="ja-JP" dirty="0"/>
          </a:p>
          <a:p>
            <a:r>
              <a:rPr kumimoji="1" lang="ja-JP" altLang="en-US" dirty="0"/>
              <a:t>その手段として、二つの設定が必要です。</a:t>
            </a:r>
            <a:endParaRPr kumimoji="1" lang="en-US" altLang="ja-JP" dirty="0"/>
          </a:p>
          <a:p>
            <a:endParaRPr kumimoji="1" lang="en-US" altLang="ja-JP" dirty="0"/>
          </a:p>
          <a:p>
            <a:r>
              <a:rPr kumimoji="1" lang="ja-JP" altLang="en-US" dirty="0"/>
              <a:t>一つ目は、変調は、占有周波数帯幅が最大となるような信号によって行うということです。</a:t>
            </a:r>
            <a:endParaRPr kumimoji="1" lang="en-US" altLang="ja-JP" dirty="0"/>
          </a:p>
          <a:p>
            <a:r>
              <a:rPr kumimoji="1" lang="ja-JP" altLang="en-US" dirty="0"/>
              <a:t>我々</a:t>
            </a:r>
            <a:r>
              <a:rPr kumimoji="1" lang="en-US" altLang="ja-JP" dirty="0"/>
              <a:t>UWB Starter Kit</a:t>
            </a:r>
            <a:r>
              <a:rPr kumimoji="1" lang="ja-JP" altLang="en-US" dirty="0"/>
              <a:t>は</a:t>
            </a:r>
            <a:r>
              <a:rPr kumimoji="1" lang="en-US" altLang="ja-JP" dirty="0"/>
              <a:t>IR</a:t>
            </a:r>
            <a:r>
              <a:rPr kumimoji="1" lang="ja-JP" altLang="en-US" dirty="0"/>
              <a:t>変調を使います。</a:t>
            </a:r>
            <a:endParaRPr kumimoji="1" lang="en-US" altLang="ja-JP" dirty="0"/>
          </a:p>
          <a:p>
            <a:r>
              <a:rPr kumimoji="1" lang="en-US" altLang="ja-JP" dirty="0"/>
              <a:t>IR</a:t>
            </a:r>
            <a:r>
              <a:rPr kumimoji="1" lang="ja-JP" altLang="en-US" dirty="0"/>
              <a:t>変調とは、右の図のように、ベースバンド信号と</a:t>
            </a:r>
            <a:r>
              <a:rPr kumimoji="1" lang="en-US" altLang="ja-JP" dirty="0"/>
              <a:t>Impulse</a:t>
            </a:r>
            <a:r>
              <a:rPr kumimoji="1" lang="ja-JP" altLang="en-US" dirty="0"/>
              <a:t>信号をミキサに入れて、変調信号を発生します。</a:t>
            </a:r>
            <a:endParaRPr kumimoji="1" lang="en-US" altLang="ja-JP" dirty="0"/>
          </a:p>
          <a:p>
            <a:endParaRPr kumimoji="1" lang="en-US" altLang="ja-JP" dirty="0"/>
          </a:p>
          <a:p>
            <a:r>
              <a:rPr kumimoji="1" lang="en-US" altLang="ja-JP" dirty="0"/>
              <a:t>IR</a:t>
            </a:r>
            <a:r>
              <a:rPr kumimoji="1" lang="ja-JP" altLang="en-US" dirty="0"/>
              <a:t>変調は、更に</a:t>
            </a:r>
            <a:r>
              <a:rPr kumimoji="1" lang="en-US" altLang="ja-JP" dirty="0"/>
              <a:t>PAM</a:t>
            </a:r>
            <a:r>
              <a:rPr kumimoji="1" lang="ja-JP" altLang="en-US" dirty="0"/>
              <a:t>と</a:t>
            </a:r>
            <a:r>
              <a:rPr kumimoji="1" lang="en-US" altLang="ja-JP" dirty="0"/>
              <a:t>PPM</a:t>
            </a:r>
            <a:r>
              <a:rPr kumimoji="1" lang="ja-JP" altLang="en-US" dirty="0"/>
              <a:t>に分けることができます。</a:t>
            </a:r>
            <a:br>
              <a:rPr kumimoji="1" lang="en-US" altLang="ja-JP" dirty="0"/>
            </a:br>
            <a:r>
              <a:rPr kumimoji="1" lang="en-US" altLang="ja-JP" dirty="0"/>
              <a:t>PAM</a:t>
            </a:r>
            <a:r>
              <a:rPr kumimoji="1" lang="ja-JP" altLang="en-US" dirty="0"/>
              <a:t>を使うと、ミキサの機能は乗算器（じょうざんき）です。二つの信号はミキサに掛けます。</a:t>
            </a:r>
            <a:endParaRPr kumimoji="1" lang="en-US" altLang="ja-JP" dirty="0"/>
          </a:p>
          <a:p>
            <a:r>
              <a:rPr kumimoji="1" lang="en-US" altLang="ja-JP" dirty="0"/>
              <a:t>PPM</a:t>
            </a:r>
            <a:r>
              <a:rPr kumimoji="1" lang="ja-JP" altLang="en-US" dirty="0"/>
              <a:t>を使うと、ミキサの機能は</a:t>
            </a:r>
            <a:r>
              <a:rPr kumimoji="1" lang="en-US" altLang="ja-JP" dirty="0"/>
              <a:t>Impulse</a:t>
            </a:r>
            <a:r>
              <a:rPr kumimoji="1" lang="ja-JP" altLang="en-US" dirty="0"/>
              <a:t>に時間のズレを生成します。いわゆる</a:t>
            </a:r>
            <a:r>
              <a:rPr kumimoji="1" lang="en-US" altLang="ja-JP" dirty="0"/>
              <a:t>Time shifter</a:t>
            </a:r>
            <a:r>
              <a:rPr kumimoji="1" lang="ja-JP" altLang="en-US" dirty="0"/>
              <a:t>です。</a:t>
            </a:r>
            <a:endParaRPr kumimoji="1" lang="en-US" altLang="ja-JP" dirty="0"/>
          </a:p>
          <a:p>
            <a:r>
              <a:rPr kumimoji="1" lang="en-US" altLang="ja-JP" dirty="0"/>
              <a:t>PAM</a:t>
            </a:r>
            <a:r>
              <a:rPr kumimoji="1" lang="ja-JP" altLang="en-US" dirty="0"/>
              <a:t>と</a:t>
            </a:r>
            <a:r>
              <a:rPr kumimoji="1" lang="en-US" altLang="ja-JP" dirty="0"/>
              <a:t>PPM</a:t>
            </a:r>
            <a:r>
              <a:rPr kumimoji="1" lang="ja-JP" altLang="en-US" dirty="0"/>
              <a:t>について、もっと詳しく内容は、最後の</a:t>
            </a:r>
            <a:r>
              <a:rPr kumimoji="1" lang="en-US" altLang="ja-JP" dirty="0"/>
              <a:t>appendix</a:t>
            </a:r>
            <a:r>
              <a:rPr kumimoji="1" lang="ja-JP" altLang="en-US" dirty="0"/>
              <a:t>に書かれました。</a:t>
            </a:r>
            <a:br>
              <a:rPr kumimoji="1" lang="en-US" altLang="ja-JP" dirty="0"/>
            </a:br>
            <a:r>
              <a:rPr kumimoji="1" lang="ja-JP" altLang="en-US" dirty="0"/>
              <a:t>興味がある方に、一応ご参照まで。</a:t>
            </a:r>
            <a:endParaRPr kumimoji="1" lang="en-US" altLang="ja-JP" dirty="0"/>
          </a:p>
          <a:p>
            <a:endParaRPr kumimoji="1" lang="en-US" altLang="ja-JP" dirty="0"/>
          </a:p>
          <a:p>
            <a:r>
              <a:rPr kumimoji="1" lang="ja-JP" altLang="en-US" dirty="0"/>
              <a:t>ただ、結論だけを言うと、</a:t>
            </a:r>
            <a:r>
              <a:rPr kumimoji="1" lang="en-US" altLang="ja-JP" dirty="0"/>
              <a:t>PPM </a:t>
            </a:r>
            <a:r>
              <a:rPr kumimoji="1" lang="ja-JP" altLang="en-US" dirty="0"/>
              <a:t>変調信号の占有周波数帯幅は </a:t>
            </a:r>
            <a:r>
              <a:rPr kumimoji="1" lang="en-US" altLang="ja-JP" dirty="0"/>
              <a:t>PAM </a:t>
            </a:r>
            <a:r>
              <a:rPr kumimoji="1" lang="ja-JP" altLang="en-US" dirty="0"/>
              <a:t>変調信号より広い。</a:t>
            </a:r>
            <a:endParaRPr kumimoji="1" lang="en-US" altLang="ja-JP" dirty="0"/>
          </a:p>
          <a:p>
            <a:endParaRPr kumimoji="1" lang="en-US" altLang="ja-JP" dirty="0"/>
          </a:p>
          <a:p>
            <a:endParaRPr kumimoji="1" lang="en-US" altLang="ja-JP" dirty="0"/>
          </a:p>
          <a:p>
            <a:r>
              <a:rPr kumimoji="1" lang="ja-JP" altLang="en-US" dirty="0"/>
              <a:t>占有周波数帯幅が最大となる手段の二つ目は、</a:t>
            </a:r>
            <a:r>
              <a:rPr lang="ja-JP" altLang="en-US" dirty="0"/>
              <a:t>試験周波数に設定して連続送信するということです。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我々</a:t>
            </a:r>
            <a:r>
              <a:rPr kumimoji="1" lang="en-US" altLang="ja-JP" dirty="0"/>
              <a:t>UWB Starter Kit</a:t>
            </a:r>
            <a:r>
              <a:rPr kumimoji="1" lang="ja-JP" altLang="en-US" dirty="0"/>
              <a:t>はバースト波を使うので、</a:t>
            </a:r>
            <a:r>
              <a:rPr lang="ja-JP" altLang="en-US" dirty="0"/>
              <a:t>バースト波を連続送信して、バースト時間を最小になります。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周期バースト波の波形は下の図のようです。その周波数ドメインの波形は（図）</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結論からというと、バースト波の周期が同じ場合、バースト時間が短くなると、占有周波数帯幅がひろくなります。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8684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スペアナと受験機器を設定した後、いよいよ測定操作に入りました。</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14</a:t>
            </a:fld>
            <a:endParaRPr lang="en-US" dirty="0"/>
          </a:p>
        </p:txBody>
      </p:sp>
    </p:spTree>
    <p:extLst>
      <p:ext uri="{BB962C8B-B14F-4D97-AF65-F5344CB8AC3E}">
        <p14:creationId xmlns:p14="http://schemas.microsoft.com/office/powerpoint/2010/main" val="115260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最後、測定結果を表示して、合否を判定します。</a:t>
            </a:r>
            <a:endParaRPr kumimoji="1" lang="en-US" altLang="ja-JP" dirty="0"/>
          </a:p>
          <a:p>
            <a:endParaRPr kumimoji="1" lang="en-US" altLang="ja-JP" dirty="0"/>
          </a:p>
          <a:p>
            <a:r>
              <a:rPr kumimoji="1" lang="ja-JP" altLang="en-US" dirty="0"/>
              <a:t>合否判定基準は三つがあります。</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15</a:t>
            </a:fld>
            <a:endParaRPr lang="en-US" dirty="0"/>
          </a:p>
        </p:txBody>
      </p:sp>
    </p:spTree>
    <p:extLst>
      <p:ext uri="{BB962C8B-B14F-4D97-AF65-F5344CB8AC3E}">
        <p14:creationId xmlns:p14="http://schemas.microsoft.com/office/powerpoint/2010/main" val="651094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16</a:t>
            </a:fld>
            <a:endParaRPr lang="en-US" dirty="0"/>
          </a:p>
        </p:txBody>
      </p:sp>
    </p:spTree>
    <p:extLst>
      <p:ext uri="{BB962C8B-B14F-4D97-AF65-F5344CB8AC3E}">
        <p14:creationId xmlns:p14="http://schemas.microsoft.com/office/powerpoint/2010/main" val="3556023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17</a:t>
            </a:fld>
            <a:endParaRPr lang="en-US" dirty="0"/>
          </a:p>
        </p:txBody>
      </p:sp>
    </p:spTree>
    <p:extLst>
      <p:ext uri="{BB962C8B-B14F-4D97-AF65-F5344CB8AC3E}">
        <p14:creationId xmlns:p14="http://schemas.microsoft.com/office/powerpoint/2010/main" val="287392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今日は続いて、</a:t>
            </a:r>
            <a:r>
              <a:rPr kumimoji="1" lang="en-US" altLang="ja-JP" dirty="0"/>
              <a:t>GITEKI</a:t>
            </a:r>
            <a:r>
              <a:rPr kumimoji="1" lang="ja-JP" altLang="en-US" dirty="0"/>
              <a:t> 測定方法の紹介のため、この勉強会を開催いたします。</a:t>
            </a:r>
            <a:endParaRPr kumimoji="1" lang="en-US" altLang="ja-JP" dirty="0"/>
          </a:p>
          <a:p>
            <a:endParaRPr kumimoji="1" lang="en-US" altLang="ja-JP" dirty="0"/>
          </a:p>
          <a:p>
            <a:r>
              <a:rPr kumimoji="1" lang="ja-JP" altLang="en-US" dirty="0"/>
              <a:t>今日の内容は、ですね、平均電力、いわゆる</a:t>
            </a:r>
            <a:r>
              <a:rPr kumimoji="1" lang="en-US" altLang="ja-JP" dirty="0"/>
              <a:t> average power </a:t>
            </a:r>
            <a:r>
              <a:rPr kumimoji="1" lang="ja-JP" altLang="en-US" dirty="0"/>
              <a:t>の測定方法の説明となります。</a:t>
            </a:r>
            <a:endParaRPr kumimoji="1" lang="en-US" altLang="ja-JP" dirty="0"/>
          </a:p>
          <a:p>
            <a:endParaRPr kumimoji="1" lang="en-US" altLang="ja-JP" dirty="0"/>
          </a:p>
          <a:p>
            <a:r>
              <a:rPr kumimoji="1" lang="ja-JP" altLang="en-US" dirty="0"/>
              <a:t>測定系統図と受験機器の状態などの内容は、既に先週の勉強会で説明しましたので、今日はこの部分を飛ばします。</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18</a:t>
            </a:fld>
            <a:endParaRPr lang="en-US" dirty="0"/>
          </a:p>
        </p:txBody>
      </p:sp>
    </p:spTree>
    <p:extLst>
      <p:ext uri="{BB962C8B-B14F-4D97-AF65-F5344CB8AC3E}">
        <p14:creationId xmlns:p14="http://schemas.microsoft.com/office/powerpoint/2010/main" val="1707165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測定方法の説明に入る前に、</a:t>
            </a:r>
            <a:r>
              <a:rPr kumimoji="1" lang="en-US" altLang="ja-JP" dirty="0"/>
              <a:t>peak power </a:t>
            </a:r>
            <a:r>
              <a:rPr kumimoji="1" lang="ja-JP" altLang="en-US" dirty="0"/>
              <a:t>と </a:t>
            </a:r>
            <a:r>
              <a:rPr kumimoji="1" lang="en-US" altLang="ja-JP" dirty="0"/>
              <a:t>average power</a:t>
            </a:r>
            <a:r>
              <a:rPr kumimoji="1" lang="ja-JP" altLang="en-US" dirty="0"/>
              <a:t> について簡単にご紹介したいと思います。</a:t>
            </a:r>
            <a:endParaRPr kumimoji="1" lang="en-US" altLang="ja-JP" dirty="0"/>
          </a:p>
          <a:p>
            <a:endParaRPr kumimoji="1" lang="en-US" altLang="ja-JP" dirty="0"/>
          </a:p>
          <a:p>
            <a:r>
              <a:rPr kumimoji="1" lang="ja-JP" altLang="en-US" dirty="0"/>
              <a:t>その名の通り、</a:t>
            </a:r>
            <a:r>
              <a:rPr kumimoji="1" lang="en-US" altLang="ja-JP" dirty="0"/>
              <a:t>peak power </a:t>
            </a:r>
            <a:r>
              <a:rPr kumimoji="1" lang="ja-JP" altLang="en-US" dirty="0"/>
              <a:t>は </a:t>
            </a:r>
            <a:r>
              <a:rPr kumimoji="1" lang="en-US" altLang="ja-JP" dirty="0"/>
              <a:t>UWB </a:t>
            </a:r>
            <a:r>
              <a:rPr kumimoji="1" lang="ja-JP" altLang="en-US" dirty="0"/>
              <a:t>機器から発信される最大瞬間電力。</a:t>
            </a:r>
            <a:endParaRPr kumimoji="1" lang="en-US" altLang="ja-JP" dirty="0"/>
          </a:p>
          <a:p>
            <a:r>
              <a:rPr kumimoji="1" lang="en-US" altLang="ja-JP" dirty="0"/>
              <a:t>Average power </a:t>
            </a:r>
            <a:r>
              <a:rPr kumimoji="1" lang="ja-JP" altLang="en-US" dirty="0"/>
              <a:t>は </a:t>
            </a:r>
            <a:r>
              <a:rPr lang="en-US" altLang="ja-JP" dirty="0"/>
              <a:t>UWB </a:t>
            </a:r>
            <a:r>
              <a:rPr lang="ja-JP" altLang="en-US" dirty="0"/>
              <a:t>機器が一定時間内に送信する信号の平均パワー。</a:t>
            </a:r>
            <a:endParaRPr lang="en-US" altLang="ja-JP" dirty="0"/>
          </a:p>
          <a:p>
            <a:endParaRPr lang="en-US" altLang="ja-JP" dirty="0"/>
          </a:p>
          <a:p>
            <a:r>
              <a:rPr lang="ja-JP" altLang="en-US" dirty="0"/>
              <a:t>ここに、</a:t>
            </a:r>
            <a:r>
              <a:rPr lang="en-US" altLang="ja-JP" dirty="0"/>
              <a:t>UWB</a:t>
            </a:r>
            <a:r>
              <a:rPr lang="ja-JP" altLang="en-US" dirty="0"/>
              <a:t>信号を初めて知る人にとって、あまり理解しやすいとは言えないものが一個あります。</a:t>
            </a:r>
            <a:endParaRPr lang="en-US" altLang="ja-JP" dirty="0"/>
          </a:p>
          <a:p>
            <a:r>
              <a:rPr kumimoji="1" lang="ja-JP" altLang="en-US" dirty="0"/>
              <a:t>これは　</a:t>
            </a:r>
            <a:r>
              <a:rPr kumimoji="1" lang="en-US" altLang="ja-JP" dirty="0"/>
              <a:t>peak power </a:t>
            </a:r>
            <a:r>
              <a:rPr kumimoji="1" lang="ja-JP" altLang="en-US" dirty="0"/>
              <a:t>と </a:t>
            </a:r>
            <a:r>
              <a:rPr kumimoji="1" lang="en-US" altLang="ja-JP" dirty="0"/>
              <a:t>average power </a:t>
            </a:r>
            <a:r>
              <a:rPr kumimoji="1" lang="ja-JP" altLang="en-US" dirty="0"/>
              <a:t>の単位です。</a:t>
            </a:r>
            <a:endParaRPr kumimoji="1" lang="en-US" altLang="ja-JP" dirty="0"/>
          </a:p>
          <a:p>
            <a:r>
              <a:rPr kumimoji="1" lang="en-US" altLang="ja-JP" dirty="0"/>
              <a:t>Power </a:t>
            </a:r>
            <a:r>
              <a:rPr kumimoji="1" lang="ja-JP" altLang="en-US" dirty="0"/>
              <a:t>を計測する時、一番よく使われる単位は </a:t>
            </a:r>
            <a:r>
              <a:rPr kumimoji="1" lang="en-US" altLang="ja-JP" dirty="0"/>
              <a:t>mW </a:t>
            </a:r>
            <a:r>
              <a:rPr kumimoji="1" lang="ja-JP" altLang="en-US" dirty="0"/>
              <a:t>もしくは </a:t>
            </a:r>
            <a:r>
              <a:rPr kumimoji="1" lang="en-US" altLang="ja-JP" dirty="0"/>
              <a:t>dBm </a:t>
            </a:r>
            <a:r>
              <a:rPr kumimoji="1" lang="ja-JP" altLang="en-US" dirty="0"/>
              <a:t>ですが、</a:t>
            </a:r>
            <a:endParaRPr kumimoji="1" lang="en-US" altLang="ja-JP" dirty="0"/>
          </a:p>
          <a:p>
            <a:r>
              <a:rPr kumimoji="1" lang="en-US" altLang="ja-JP" dirty="0"/>
              <a:t>UWB </a:t>
            </a:r>
            <a:r>
              <a:rPr kumimoji="1" lang="ja-JP" altLang="en-US" dirty="0"/>
              <a:t>信号の </a:t>
            </a:r>
            <a:r>
              <a:rPr kumimoji="1" lang="en-US" altLang="ja-JP" dirty="0"/>
              <a:t>power </a:t>
            </a:r>
            <a:r>
              <a:rPr kumimoji="1" lang="ja-JP" altLang="en-US" dirty="0"/>
              <a:t>を計測する場合、</a:t>
            </a:r>
            <a:r>
              <a:rPr kumimoji="1" lang="en-US" altLang="ja-JP" dirty="0"/>
              <a:t>dBm </a:t>
            </a:r>
            <a:r>
              <a:rPr kumimoji="1" lang="ja-JP" altLang="en-US" dirty="0"/>
              <a:t>の後ろに </a:t>
            </a:r>
            <a:r>
              <a:rPr kumimoji="1" lang="en-US" altLang="ja-JP" dirty="0"/>
              <a:t>MHz </a:t>
            </a:r>
            <a:r>
              <a:rPr kumimoji="1" lang="ja-JP" altLang="en-US" dirty="0"/>
              <a:t>をついています。</a:t>
            </a:r>
            <a:endParaRPr kumimoji="1" lang="en-US" altLang="ja-JP" dirty="0"/>
          </a:p>
          <a:p>
            <a:endParaRPr kumimoji="1" lang="en-US" altLang="ja-JP" dirty="0"/>
          </a:p>
          <a:p>
            <a:r>
              <a:rPr kumimoji="1" lang="ja-JP" altLang="en-US" dirty="0"/>
              <a:t>その理由は、</a:t>
            </a:r>
            <a:r>
              <a:rPr kumimoji="1" lang="en-US" altLang="ja-JP" dirty="0"/>
              <a:t>UWB </a:t>
            </a:r>
            <a:r>
              <a:rPr kumimoji="1" lang="ja-JP" altLang="en-US" dirty="0"/>
              <a:t>信号の </a:t>
            </a:r>
            <a:r>
              <a:rPr kumimoji="1" lang="en-US" altLang="ja-JP" dirty="0"/>
              <a:t>power </a:t>
            </a:r>
            <a:r>
              <a:rPr kumimoji="1" lang="ja-JP" altLang="en-US" dirty="0"/>
              <a:t>は広い周波数帯幅に分布しています。</a:t>
            </a:r>
            <a:endParaRPr kumimoji="1" lang="en-US" altLang="ja-JP" dirty="0"/>
          </a:p>
          <a:p>
            <a:r>
              <a:rPr kumimoji="1" lang="en-US" altLang="ja-JP" dirty="0"/>
              <a:t>dBm </a:t>
            </a:r>
            <a:r>
              <a:rPr kumimoji="1" lang="ja-JP" altLang="en-US" dirty="0"/>
              <a:t>や ｍ</a:t>
            </a:r>
            <a:r>
              <a:rPr kumimoji="1" lang="en-US" altLang="ja-JP" dirty="0"/>
              <a:t>W </a:t>
            </a:r>
            <a:r>
              <a:rPr kumimoji="1" lang="ja-JP" altLang="en-US" dirty="0"/>
              <a:t>だけを使うと、異なる周波数における信号のパワー分布を反映することはできません。</a:t>
            </a:r>
            <a:endParaRPr kumimoji="1" lang="en-US" altLang="ja-JP" dirty="0"/>
          </a:p>
          <a:p>
            <a:r>
              <a:rPr kumimoji="1" lang="ja-JP" altLang="en-US" dirty="0"/>
              <a:t>そのため、</a:t>
            </a:r>
            <a:r>
              <a:rPr kumimoji="1" lang="en-US" altLang="ja-JP" dirty="0"/>
              <a:t>dBm </a:t>
            </a:r>
            <a:r>
              <a:rPr kumimoji="1" lang="ja-JP" altLang="en-US" dirty="0"/>
              <a:t>の後ろに </a:t>
            </a:r>
            <a:r>
              <a:rPr kumimoji="1" lang="en-US" altLang="ja-JP" dirty="0"/>
              <a:t>MHz </a:t>
            </a:r>
            <a:r>
              <a:rPr kumimoji="1" lang="ja-JP" altLang="en-US" dirty="0"/>
              <a:t>を付ることで、</a:t>
            </a:r>
            <a:r>
              <a:rPr kumimoji="1" lang="en-US" altLang="ja-JP" dirty="0"/>
              <a:t>UWB </a:t>
            </a:r>
            <a:r>
              <a:rPr kumimoji="1" lang="ja-JP" altLang="en-US" dirty="0"/>
              <a:t>信号のパワーをもっと適切に規制することができるようになりました。</a:t>
            </a:r>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19</a:t>
            </a:fld>
            <a:endParaRPr lang="en-US" dirty="0"/>
          </a:p>
        </p:txBody>
      </p:sp>
    </p:spTree>
    <p:extLst>
      <p:ext uri="{BB962C8B-B14F-4D97-AF65-F5344CB8AC3E}">
        <p14:creationId xmlns:p14="http://schemas.microsoft.com/office/powerpoint/2010/main" val="361917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今日紹介したいの内容は、前回と同じ、</a:t>
            </a:r>
            <a:br>
              <a:rPr kumimoji="1" lang="en-US" altLang="ja-JP" dirty="0"/>
            </a:br>
            <a:r>
              <a:rPr kumimoji="1" lang="ja-JP" altLang="en-US" dirty="0"/>
              <a:t>先ずは、試験に対する一般事項の説明と「周波数の偏差・占有周波数帯幅」という試験項目の測定方法の紹介となります。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a:t>
            </a:fld>
            <a:endParaRPr lang="en-US" dirty="0"/>
          </a:p>
        </p:txBody>
      </p:sp>
    </p:spTree>
    <p:extLst>
      <p:ext uri="{BB962C8B-B14F-4D97-AF65-F5344CB8AC3E}">
        <p14:creationId xmlns:p14="http://schemas.microsoft.com/office/powerpoint/2010/main" val="1368050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このページは、測定系統図を示しています。</a:t>
            </a:r>
            <a:endParaRPr kumimoji="1" lang="en-US" altLang="ja-JP" dirty="0"/>
          </a:p>
          <a:p>
            <a:endParaRPr kumimoji="1" lang="en-US" altLang="ja-JP" dirty="0"/>
          </a:p>
          <a:p>
            <a:r>
              <a:rPr kumimoji="1" lang="ja-JP" altLang="en-US" dirty="0"/>
              <a:t>各設備は、</a:t>
            </a:r>
            <a:r>
              <a:rPr kumimoji="1" lang="en-US" altLang="ja-JP" dirty="0"/>
              <a:t>OBW</a:t>
            </a:r>
            <a:r>
              <a:rPr kumimoji="1" lang="ja-JP" altLang="en-US" dirty="0"/>
              <a:t>を測定する時と同じ方法でお互いに接続されています。</a:t>
            </a:r>
            <a:endParaRPr kumimoji="1" lang="en-US" altLang="ja-JP" dirty="0"/>
          </a:p>
          <a:p>
            <a:r>
              <a:rPr kumimoji="1" lang="ja-JP" altLang="en-US" dirty="0"/>
              <a:t>受験機器とスペアナは同軸ケーブルで直結されています。</a:t>
            </a:r>
            <a:endParaRPr kumimoji="1" lang="en-US" altLang="ja-JP" dirty="0"/>
          </a:p>
          <a:p>
            <a:r>
              <a:rPr kumimoji="1" lang="ja-JP" altLang="en-US" dirty="0"/>
              <a:t>スペアナから出たデータは、パソコンで処理されます。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20</a:t>
            </a:fld>
            <a:endParaRPr lang="en-US" dirty="0"/>
          </a:p>
        </p:txBody>
      </p:sp>
    </p:spTree>
    <p:extLst>
      <p:ext uri="{BB962C8B-B14F-4D97-AF65-F5344CB8AC3E}">
        <p14:creationId xmlns:p14="http://schemas.microsoft.com/office/powerpoint/2010/main" val="2563359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受験機器の状態については、</a:t>
            </a:r>
            <a:endParaRPr kumimoji="1" lang="en-US" altLang="ja-JP" dirty="0"/>
          </a:p>
          <a:p>
            <a:endParaRPr kumimoji="1" lang="en-US" altLang="ja-JP" dirty="0"/>
          </a:p>
          <a:p>
            <a:r>
              <a:rPr kumimoji="1" lang="ja-JP" altLang="en-US" dirty="0"/>
              <a:t>先ず</a:t>
            </a:r>
            <a:r>
              <a:rPr lang="ja-JP" altLang="en-US" dirty="0"/>
              <a:t>試験周波数を設定し、連続的バースト送信状態とします。</a:t>
            </a:r>
            <a:endParaRPr lang="en-US" altLang="ja-JP" dirty="0"/>
          </a:p>
          <a:p>
            <a:r>
              <a:rPr kumimoji="1" lang="ja-JP" altLang="en-US" dirty="0"/>
              <a:t>そして、送信時間率も最大となります。</a:t>
            </a:r>
            <a:endParaRPr kumimoji="1" lang="en-US" altLang="ja-JP" dirty="0"/>
          </a:p>
          <a:p>
            <a:r>
              <a:rPr kumimoji="1" lang="ja-JP" altLang="en-US" dirty="0"/>
              <a:t>送信時間率は、送信するパケットの種類を選択することで、設定できます。</a:t>
            </a:r>
            <a:endParaRPr kumimoji="1" lang="en-US" altLang="ja-JP" dirty="0"/>
          </a:p>
          <a:p>
            <a:endParaRPr kumimoji="1" lang="en-US" altLang="ja-JP" dirty="0"/>
          </a:p>
          <a:p>
            <a:r>
              <a:rPr kumimoji="1" lang="en-US" altLang="ja-JP" dirty="0"/>
              <a:t>IEEE</a:t>
            </a:r>
            <a:r>
              <a:rPr kumimoji="1" lang="ja-JP" altLang="en-US" dirty="0"/>
              <a:t>の規定では、パケットはその構造によって </a:t>
            </a:r>
            <a:r>
              <a:rPr kumimoji="1" lang="en-US" altLang="ja-JP" dirty="0"/>
              <a:t>SP0 </a:t>
            </a:r>
            <a:r>
              <a:rPr kumimoji="1" lang="ja-JP" altLang="en-US" dirty="0"/>
              <a:t>から </a:t>
            </a:r>
            <a:r>
              <a:rPr kumimoji="1" lang="en-US" altLang="ja-JP" dirty="0"/>
              <a:t>SP3 </a:t>
            </a:r>
            <a:r>
              <a:rPr kumimoji="1" lang="ja-JP" altLang="en-US" dirty="0"/>
              <a:t>まで、</a:t>
            </a:r>
            <a:r>
              <a:rPr kumimoji="1" lang="en-US" altLang="ja-JP" dirty="0"/>
              <a:t>4</a:t>
            </a:r>
            <a:r>
              <a:rPr kumimoji="1" lang="ja-JP" altLang="en-US" dirty="0"/>
              <a:t>つのタイプに分けられていますが</a:t>
            </a:r>
            <a:endParaRPr kumimoji="1" lang="en-US" altLang="ja-JP" dirty="0"/>
          </a:p>
          <a:p>
            <a:r>
              <a:rPr kumimoji="1" lang="ja-JP" altLang="en-US" dirty="0"/>
              <a:t>我々の </a:t>
            </a:r>
            <a:r>
              <a:rPr kumimoji="1" lang="en-US" altLang="ja-JP" dirty="0"/>
              <a:t>UWB Starter Kit </a:t>
            </a:r>
            <a:r>
              <a:rPr kumimoji="1" lang="ja-JP" altLang="en-US" dirty="0"/>
              <a:t>は </a:t>
            </a:r>
            <a:r>
              <a:rPr kumimoji="1" lang="en-US" altLang="ja-JP" dirty="0"/>
              <a:t>SP0 </a:t>
            </a:r>
            <a:r>
              <a:rPr kumimoji="1" lang="ja-JP" altLang="en-US" dirty="0"/>
              <a:t>と </a:t>
            </a:r>
            <a:r>
              <a:rPr kumimoji="1" lang="en-US" altLang="ja-JP" dirty="0"/>
              <a:t>SP3</a:t>
            </a:r>
            <a:r>
              <a:rPr kumimoji="1" lang="ja-JP" altLang="en-US" dirty="0"/>
              <a:t> しか使わないです。</a:t>
            </a:r>
            <a:endParaRPr kumimoji="1" lang="en-US" altLang="ja-JP" dirty="0"/>
          </a:p>
          <a:p>
            <a:r>
              <a:rPr kumimoji="1" lang="ja-JP" altLang="en-US" dirty="0"/>
              <a:t>その中で、</a:t>
            </a:r>
            <a:r>
              <a:rPr kumimoji="1" lang="en-US" altLang="ja-JP" dirty="0"/>
              <a:t>SP3 </a:t>
            </a:r>
            <a:r>
              <a:rPr kumimoji="1" lang="ja-JP" altLang="en-US" dirty="0"/>
              <a:t>の送信時間率は一番大きいです。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次は変調の話です。</a:t>
            </a:r>
            <a:r>
              <a:rPr lang="ja-JP" altLang="en-US" dirty="0"/>
              <a:t>変調は通常の変調状態の連続送信状態とし、変調度は通常の使用状態と同等とすると規定されています。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21</a:t>
            </a:fld>
            <a:endParaRPr lang="en-US" dirty="0"/>
          </a:p>
        </p:txBody>
      </p:sp>
    </p:spTree>
    <p:extLst>
      <p:ext uri="{BB962C8B-B14F-4D97-AF65-F5344CB8AC3E}">
        <p14:creationId xmlns:p14="http://schemas.microsoft.com/office/powerpoint/2010/main" val="61484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Peak power </a:t>
            </a:r>
            <a:r>
              <a:rPr kumimoji="1" lang="ja-JP" altLang="en-US" dirty="0"/>
              <a:t>の測定は、主に二つのステップがあります。</a:t>
            </a:r>
            <a:endParaRPr kumimoji="1" lang="en-US" altLang="ja-JP" dirty="0"/>
          </a:p>
          <a:p>
            <a:endParaRPr kumimoji="1" lang="en-US" altLang="ja-JP" dirty="0"/>
          </a:p>
          <a:p>
            <a:r>
              <a:rPr kumimoji="1" lang="ja-JP" altLang="en-US" dirty="0"/>
              <a:t>一つ目のステップでは、尖頭電力が最大となる周波数を探索します。</a:t>
            </a:r>
            <a:endParaRPr kumimoji="1" lang="en-US" altLang="ja-JP" dirty="0"/>
          </a:p>
          <a:p>
            <a:endParaRPr kumimoji="1" lang="en-US" altLang="ja-JP" dirty="0"/>
          </a:p>
          <a:p>
            <a:r>
              <a:rPr kumimoji="1" lang="ja-JP" altLang="en-US" dirty="0"/>
              <a:t>このステップは、スペアナをこの表の通り設定して、</a:t>
            </a:r>
            <a:r>
              <a:rPr kumimoji="1" lang="en-US" altLang="ja-JP" dirty="0"/>
              <a:t>peak power </a:t>
            </a:r>
            <a:r>
              <a:rPr kumimoji="1" lang="ja-JP" altLang="en-US" dirty="0"/>
              <a:t>が出た周波数をおおまかに探します。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22</a:t>
            </a:fld>
            <a:endParaRPr lang="en-US" dirty="0"/>
          </a:p>
        </p:txBody>
      </p:sp>
    </p:spTree>
    <p:extLst>
      <p:ext uri="{BB962C8B-B14F-4D97-AF65-F5344CB8AC3E}">
        <p14:creationId xmlns:p14="http://schemas.microsoft.com/office/powerpoint/2010/main" val="6041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二つのステップは、</a:t>
            </a:r>
            <a:r>
              <a:rPr kumimoji="1" lang="en-US" altLang="ja-JP" dirty="0"/>
              <a:t>peak power </a:t>
            </a:r>
            <a:r>
              <a:rPr kumimoji="1" lang="ja-JP" altLang="en-US" dirty="0"/>
              <a:t>をより正確・精密に測定することです。</a:t>
            </a:r>
            <a:endParaRPr kumimoji="1" lang="en-US" altLang="ja-JP" dirty="0"/>
          </a:p>
          <a:p>
            <a:endParaRPr kumimoji="1" lang="en-US" altLang="ja-JP" dirty="0"/>
          </a:p>
          <a:p>
            <a:r>
              <a:rPr kumimoji="1" lang="ja-JP" altLang="en-US" dirty="0"/>
              <a:t>このステップでは、前のステップで得られた周波数付近の信号波形をよろ詳しく観測します。</a:t>
            </a:r>
            <a:endParaRPr kumimoji="1" lang="en-US" altLang="ja-JP" dirty="0"/>
          </a:p>
          <a:p>
            <a:endParaRPr kumimoji="1" lang="en-US" altLang="ja-JP" dirty="0"/>
          </a:p>
          <a:p>
            <a:r>
              <a:rPr kumimoji="1" lang="ja-JP" altLang="en-US" dirty="0"/>
              <a:t>スペアナの設定はこの表に書かれています。</a:t>
            </a:r>
            <a:endParaRPr kumimoji="1" lang="en-US" altLang="ja-JP" dirty="0"/>
          </a:p>
          <a:p>
            <a:endParaRPr kumimoji="1" lang="en-US" altLang="ja-JP" dirty="0"/>
          </a:p>
          <a:p>
            <a:r>
              <a:rPr kumimoji="1" lang="ja-JP" altLang="en-US" dirty="0"/>
              <a:t>このステップで測定できた</a:t>
            </a:r>
            <a:r>
              <a:rPr kumimoji="1" lang="en-US" altLang="ja-JP" dirty="0"/>
              <a:t>peak power</a:t>
            </a:r>
            <a:r>
              <a:rPr kumimoji="1" lang="ja-JP" altLang="en-US" dirty="0"/>
              <a:t>の値は、</a:t>
            </a:r>
            <a:r>
              <a:rPr kumimoji="1" lang="en-US" altLang="ja-JP" dirty="0"/>
              <a:t>reading power </a:t>
            </a:r>
            <a:r>
              <a:rPr kumimoji="1" lang="ja-JP" altLang="en-US" dirty="0"/>
              <a:t>として記憶します。</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23</a:t>
            </a:fld>
            <a:endParaRPr lang="en-US" dirty="0"/>
          </a:p>
        </p:txBody>
      </p:sp>
    </p:spTree>
    <p:extLst>
      <p:ext uri="{BB962C8B-B14F-4D97-AF65-F5344CB8AC3E}">
        <p14:creationId xmlns:p14="http://schemas.microsoft.com/office/powerpoint/2010/main" val="43754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ステップ</a:t>
            </a:r>
            <a:r>
              <a:rPr kumimoji="1" lang="en-US" altLang="ja-JP" dirty="0"/>
              <a:t>2</a:t>
            </a:r>
            <a:r>
              <a:rPr kumimoji="1" lang="ja-JP" altLang="en-US" dirty="0"/>
              <a:t>で得られた</a:t>
            </a:r>
            <a:r>
              <a:rPr kumimoji="1" lang="en-US" altLang="ja-JP" dirty="0"/>
              <a:t>reading power </a:t>
            </a:r>
            <a:r>
              <a:rPr kumimoji="1" lang="ja-JP" altLang="en-US" dirty="0"/>
              <a:t>は</a:t>
            </a:r>
            <a:r>
              <a:rPr kumimoji="1" lang="en-US" altLang="ja-JP" dirty="0"/>
              <a:t>RBW=3MHz</a:t>
            </a:r>
            <a:r>
              <a:rPr kumimoji="1" lang="ja-JP" altLang="en-US" dirty="0"/>
              <a:t>時の</a:t>
            </a:r>
            <a:r>
              <a:rPr kumimoji="1" lang="en-US" altLang="ja-JP" dirty="0"/>
              <a:t>peak power </a:t>
            </a:r>
            <a:r>
              <a:rPr kumimoji="1" lang="ja-JP" altLang="en-US" dirty="0"/>
              <a:t>です。</a:t>
            </a:r>
            <a:endParaRPr kumimoji="1" lang="en-US" altLang="ja-JP" dirty="0"/>
          </a:p>
          <a:p>
            <a:endParaRPr kumimoji="1" lang="en-US" altLang="ja-JP" dirty="0"/>
          </a:p>
          <a:p>
            <a:r>
              <a:rPr kumimoji="1" lang="ja-JP" altLang="en-US" dirty="0"/>
              <a:t>そのため、</a:t>
            </a:r>
            <a:r>
              <a:rPr kumimoji="1" lang="en-US" altLang="ja-JP" dirty="0"/>
              <a:t>reading power </a:t>
            </a:r>
            <a:r>
              <a:rPr kumimoji="1" lang="ja-JP" altLang="en-US" dirty="0"/>
              <a:t>の単位は </a:t>
            </a:r>
            <a:r>
              <a:rPr kumimoji="1" lang="en-US" altLang="ja-JP" dirty="0"/>
              <a:t>dBm/3MHz </a:t>
            </a:r>
            <a:r>
              <a:rPr kumimoji="1" lang="ja-JP" altLang="en-US" dirty="0"/>
              <a:t>です。</a:t>
            </a:r>
            <a:endParaRPr kumimoji="1" lang="en-US" altLang="ja-JP" dirty="0"/>
          </a:p>
          <a:p>
            <a:r>
              <a:rPr kumimoji="1" lang="ja-JP" altLang="en-US" dirty="0"/>
              <a:t>但し、</a:t>
            </a:r>
            <a:r>
              <a:rPr kumimoji="1" lang="en-US" altLang="ja-JP" dirty="0"/>
              <a:t>peak power </a:t>
            </a:r>
            <a:r>
              <a:rPr kumimoji="1" lang="ja-JP" altLang="en-US" dirty="0"/>
              <a:t>が適合しているがどうかを判定する場合の単位は</a:t>
            </a:r>
            <a:r>
              <a:rPr kumimoji="1" lang="en-US" altLang="ja-JP" dirty="0"/>
              <a:t>dBm/50MHz</a:t>
            </a:r>
            <a:r>
              <a:rPr kumimoji="1" lang="ja-JP" altLang="en-US" dirty="0"/>
              <a:t>ですから、</a:t>
            </a:r>
            <a:endParaRPr kumimoji="1" lang="en-US" altLang="ja-JP" dirty="0"/>
          </a:p>
          <a:p>
            <a:r>
              <a:rPr kumimoji="1" lang="en-US" altLang="ja-JP" dirty="0"/>
              <a:t>dBm/3MHz</a:t>
            </a:r>
            <a:r>
              <a:rPr kumimoji="1" lang="ja-JP" altLang="en-US" dirty="0"/>
              <a:t>から</a:t>
            </a:r>
            <a:r>
              <a:rPr kumimoji="1" lang="en-US" altLang="ja-JP" dirty="0"/>
              <a:t>dBm/50MHz</a:t>
            </a:r>
            <a:r>
              <a:rPr kumimoji="1" lang="ja-JP" altLang="en-US" dirty="0"/>
              <a:t>に換算する必要があります。</a:t>
            </a:r>
            <a:endParaRPr kumimoji="1" lang="en-US" altLang="ja-JP" dirty="0"/>
          </a:p>
          <a:p>
            <a:endParaRPr kumimoji="1" lang="en-US" altLang="ja-JP" dirty="0"/>
          </a:p>
          <a:p>
            <a:r>
              <a:rPr kumimoji="1" lang="ja-JP" altLang="en-US" dirty="0"/>
              <a:t>理論的な換算式はこれです。較正因子はこれですが、実際に使うの値はその</a:t>
            </a:r>
            <a:r>
              <a:rPr kumimoji="1" lang="en-US" altLang="ja-JP" dirty="0"/>
              <a:t>2</a:t>
            </a:r>
            <a:r>
              <a:rPr kumimoji="1" lang="ja-JP" altLang="en-US" dirty="0"/>
              <a:t>倍です。</a:t>
            </a:r>
            <a:endParaRPr kumimoji="1" lang="en-US" altLang="ja-JP" dirty="0"/>
          </a:p>
          <a:p>
            <a:r>
              <a:rPr kumimoji="1" lang="ja-JP" altLang="en-US" dirty="0"/>
              <a:t>なぜちょうど</a:t>
            </a:r>
            <a:r>
              <a:rPr kumimoji="1" lang="en-US" altLang="ja-JP" dirty="0"/>
              <a:t>2</a:t>
            </a:r>
            <a:r>
              <a:rPr kumimoji="1" lang="ja-JP" altLang="en-US" dirty="0"/>
              <a:t>倍なのか、その理由は私の知る限り明記されていません。</a:t>
            </a:r>
            <a:endParaRPr kumimoji="1" lang="en-US" altLang="ja-JP" dirty="0"/>
          </a:p>
          <a:p>
            <a:endParaRPr kumimoji="1" lang="en-US" altLang="ja-JP" dirty="0"/>
          </a:p>
          <a:p>
            <a:r>
              <a:rPr kumimoji="1" lang="ja-JP" altLang="en-US" dirty="0"/>
              <a:t>ルールブックに従って、この</a:t>
            </a:r>
            <a:r>
              <a:rPr kumimoji="1" lang="en-US" altLang="ja-JP" dirty="0"/>
              <a:t>2</a:t>
            </a:r>
            <a:r>
              <a:rPr kumimoji="1" lang="ja-JP" altLang="en-US" dirty="0"/>
              <a:t>倍の値で加算して、得られた </a:t>
            </a:r>
            <a:r>
              <a:rPr kumimoji="1" lang="en-US" altLang="ja-JP" dirty="0"/>
              <a:t>peak power </a:t>
            </a:r>
            <a:r>
              <a:rPr kumimoji="1" lang="ja-JP" altLang="en-US" dirty="0"/>
              <a:t>の値は常に理論上の </a:t>
            </a:r>
            <a:r>
              <a:rPr kumimoji="1" lang="en-US" altLang="ja-JP" dirty="0"/>
              <a:t>peak power </a:t>
            </a:r>
            <a:r>
              <a:rPr kumimoji="1" lang="ja-JP" altLang="en-US" dirty="0"/>
              <a:t>より大きい。</a:t>
            </a:r>
            <a:endParaRPr kumimoji="1" lang="en-US" altLang="ja-JP" dirty="0"/>
          </a:p>
          <a:p>
            <a:r>
              <a:rPr kumimoji="1" lang="ja-JP" altLang="en-US" dirty="0"/>
              <a:t>ですから、ルールブックに従って計算された </a:t>
            </a:r>
            <a:r>
              <a:rPr kumimoji="1" lang="en-US" altLang="ja-JP" dirty="0"/>
              <a:t>peak power </a:t>
            </a:r>
            <a:r>
              <a:rPr kumimoji="1" lang="ja-JP" altLang="en-US" dirty="0"/>
              <a:t>が上限値を超えない場合、理論上の </a:t>
            </a:r>
            <a:r>
              <a:rPr kumimoji="1" lang="en-US" altLang="ja-JP" dirty="0"/>
              <a:t>peak power </a:t>
            </a:r>
            <a:r>
              <a:rPr kumimoji="1" lang="ja-JP" altLang="en-US" dirty="0"/>
              <a:t>も上限値を超えではならない。</a:t>
            </a:r>
            <a:endParaRPr kumimoji="1" lang="en-US" altLang="ja-JP" dirty="0"/>
          </a:p>
          <a:p>
            <a:endParaRPr kumimoji="1" lang="en-US" altLang="ja-JP" dirty="0"/>
          </a:p>
          <a:p>
            <a:r>
              <a:rPr kumimoji="1" lang="ja-JP" altLang="en-US" dirty="0"/>
              <a:t>さらに、換算後の値はスペアナの入力信号の</a:t>
            </a:r>
            <a:r>
              <a:rPr kumimoji="1" lang="en-US" altLang="ja-JP" dirty="0"/>
              <a:t>peak power</a:t>
            </a:r>
            <a:r>
              <a:rPr kumimoji="1" lang="ja-JP" altLang="en-US" dirty="0"/>
              <a:t>です。合否判定に使用される値は</a:t>
            </a:r>
            <a:r>
              <a:rPr kumimoji="1" lang="en-US" altLang="ja-JP" dirty="0"/>
              <a:t>EIRP</a:t>
            </a:r>
            <a:r>
              <a:rPr kumimoji="1" lang="ja-JP" altLang="en-US" dirty="0"/>
              <a:t>です。</a:t>
            </a:r>
            <a:endParaRPr kumimoji="1" lang="en-US" altLang="ja-JP" dirty="0"/>
          </a:p>
          <a:p>
            <a:r>
              <a:rPr kumimoji="1" lang="ja-JP" altLang="en-US" dirty="0"/>
              <a:t>右下の図の通り、スペアナの入力信号の</a:t>
            </a:r>
            <a:r>
              <a:rPr kumimoji="1" lang="en-US" altLang="ja-JP" dirty="0"/>
              <a:t>peak power </a:t>
            </a:r>
            <a:r>
              <a:rPr kumimoji="1" lang="ja-JP" altLang="en-US" dirty="0"/>
              <a:t>から </a:t>
            </a:r>
            <a:r>
              <a:rPr kumimoji="1" lang="en-US" altLang="ja-JP" dirty="0"/>
              <a:t>EIRP </a:t>
            </a:r>
            <a:r>
              <a:rPr kumimoji="1" lang="ja-JP" altLang="en-US" dirty="0"/>
              <a:t>に換算するため、ケーブルロスとアンテナゲインを加算する必要があります。</a:t>
            </a:r>
            <a:endParaRPr kumimoji="1" lang="en-US" altLang="ja-JP" dirty="0"/>
          </a:p>
          <a:p>
            <a:endParaRPr kumimoji="1" lang="en-US" altLang="ja-JP" dirty="0"/>
          </a:p>
          <a:p>
            <a:r>
              <a:rPr kumimoji="1" lang="ja-JP" altLang="en-US" dirty="0"/>
              <a:t>最後、</a:t>
            </a:r>
            <a:r>
              <a:rPr kumimoji="1" lang="en-US" altLang="ja-JP" dirty="0"/>
              <a:t>peak power </a:t>
            </a:r>
            <a:r>
              <a:rPr kumimoji="1" lang="ja-JP" altLang="en-US" dirty="0"/>
              <a:t>の上限許容値は </a:t>
            </a:r>
            <a:r>
              <a:rPr kumimoji="1" lang="en-US" altLang="ja-JP" dirty="0"/>
              <a:t>0dBm/50MHz</a:t>
            </a:r>
            <a:r>
              <a:rPr kumimoji="1" lang="ja-JP" altLang="en-US" dirty="0"/>
              <a:t>、許容偏差は</a:t>
            </a:r>
            <a:r>
              <a:rPr kumimoji="1" lang="en-US" altLang="ja-JP" dirty="0"/>
              <a:t>+20%</a:t>
            </a:r>
            <a:r>
              <a:rPr kumimoji="1" lang="ja-JP" altLang="en-US" dirty="0"/>
              <a:t> です。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24</a:t>
            </a:fld>
            <a:endParaRPr lang="en-US" dirty="0"/>
          </a:p>
        </p:txBody>
      </p:sp>
    </p:spTree>
    <p:extLst>
      <p:ext uri="{BB962C8B-B14F-4D97-AF65-F5344CB8AC3E}">
        <p14:creationId xmlns:p14="http://schemas.microsoft.com/office/powerpoint/2010/main" val="414677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今日最後の内容は、先ほどの例外の追加説明です。</a:t>
            </a:r>
            <a:endParaRPr kumimoji="1" lang="en-US" altLang="ja-JP" dirty="0"/>
          </a:p>
          <a:p>
            <a:endParaRPr kumimoji="1" lang="en-US" altLang="ja-JP" dirty="0"/>
          </a:p>
          <a:p>
            <a:r>
              <a:rPr kumimoji="1" lang="en-US" altLang="ja-JP" dirty="0"/>
              <a:t>Peak power </a:t>
            </a:r>
            <a:r>
              <a:rPr kumimoji="1" lang="ja-JP" altLang="en-US" dirty="0"/>
              <a:t>を測定する時に、原則として </a:t>
            </a:r>
            <a:r>
              <a:rPr kumimoji="1" lang="en-US" altLang="ja-JP" dirty="0"/>
              <a:t>RBW </a:t>
            </a:r>
            <a:r>
              <a:rPr kumimoji="1" lang="ja-JP" altLang="en-US" dirty="0"/>
              <a:t>を </a:t>
            </a:r>
            <a:r>
              <a:rPr kumimoji="1" lang="en-US" altLang="ja-JP" dirty="0"/>
              <a:t>3MHz </a:t>
            </a:r>
            <a:r>
              <a:rPr kumimoji="1" lang="ja-JP" altLang="en-US" dirty="0"/>
              <a:t>に設定しなければならない。</a:t>
            </a:r>
            <a:endParaRPr kumimoji="1" lang="en-US" altLang="ja-JP" dirty="0"/>
          </a:p>
          <a:p>
            <a:r>
              <a:rPr kumimoji="1" lang="ja-JP" altLang="en-US" dirty="0"/>
              <a:t>ですが、下記の二条件のいずれかを満たす場合、</a:t>
            </a:r>
            <a:r>
              <a:rPr kumimoji="1" lang="en-US" altLang="ja-JP" dirty="0"/>
              <a:t>peak power</a:t>
            </a:r>
            <a:r>
              <a:rPr kumimoji="1" lang="ja-JP" altLang="en-US" dirty="0"/>
              <a:t>を測定する時の</a:t>
            </a:r>
            <a:r>
              <a:rPr kumimoji="1" lang="en-US" altLang="ja-JP" dirty="0"/>
              <a:t>RBW</a:t>
            </a:r>
            <a:r>
              <a:rPr kumimoji="1" lang="ja-JP" altLang="en-US" dirty="0"/>
              <a:t>を広くしてもよい。</a:t>
            </a:r>
            <a:endParaRPr kumimoji="1" lang="en-US" altLang="ja-JP" dirty="0"/>
          </a:p>
          <a:p>
            <a:endParaRPr kumimoji="1" lang="en-US" altLang="ja-JP" dirty="0"/>
          </a:p>
          <a:p>
            <a:r>
              <a:rPr kumimoji="1" lang="ja-JP" altLang="en-US" dirty="0"/>
              <a:t>条件一はシンプルです。</a:t>
            </a:r>
            <a:r>
              <a:rPr lang="en-US" altLang="ja-JP" sz="1200" dirty="0"/>
              <a:t>VBW</a:t>
            </a:r>
            <a:r>
              <a:rPr lang="ja-JP" altLang="en-US" sz="1200" dirty="0"/>
              <a:t>を</a:t>
            </a:r>
            <a:r>
              <a:rPr lang="en-US" altLang="ja-JP" sz="1200" dirty="0"/>
              <a:t>RBW</a:t>
            </a:r>
            <a:r>
              <a:rPr lang="ja-JP" altLang="en-US" sz="1200" dirty="0"/>
              <a:t>の</a:t>
            </a:r>
            <a:r>
              <a:rPr lang="en-US" altLang="ja-JP" sz="1200" dirty="0"/>
              <a:t>3</a:t>
            </a:r>
            <a:r>
              <a:rPr lang="ja-JP" altLang="en-US" sz="1200" dirty="0"/>
              <a:t>倍以上に設定できれば、</a:t>
            </a:r>
            <a:r>
              <a:rPr lang="en-US" altLang="ja-JP" sz="1200" dirty="0"/>
              <a:t>RBW</a:t>
            </a:r>
            <a:r>
              <a:rPr lang="ja-JP" altLang="en-US" sz="1200" dirty="0"/>
              <a:t>を広くしてもよい。</a:t>
            </a:r>
            <a:endParaRPr lang="en-US" altLang="ja-JP" sz="1200" dirty="0"/>
          </a:p>
          <a:p>
            <a:r>
              <a:rPr kumimoji="1" lang="ja-JP" altLang="en-US" sz="1200" dirty="0"/>
              <a:t>但し、この時の</a:t>
            </a:r>
            <a:r>
              <a:rPr lang="en-US" altLang="ja-JP" sz="1200" dirty="0"/>
              <a:t>correction factor</a:t>
            </a:r>
            <a:r>
              <a:rPr lang="ja-JP" altLang="en-US" sz="1200" dirty="0"/>
              <a:t>、いわゆる較正因子はこの式で求められます。</a:t>
            </a:r>
            <a:endParaRPr lang="en-US" altLang="ja-JP" sz="1200" dirty="0"/>
          </a:p>
          <a:p>
            <a:endParaRPr kumimoji="1" lang="en-US" altLang="ja-JP" sz="1200" dirty="0"/>
          </a:p>
          <a:p>
            <a:r>
              <a:rPr kumimoji="1" lang="ja-JP" altLang="en-US" sz="1200" dirty="0"/>
              <a:t>条件二は条件一より、説明がちょっとややこしくになっちゃっで。</a:t>
            </a:r>
            <a:endParaRPr kumimoji="1" lang="en-US" altLang="ja-JP" sz="1200" dirty="0"/>
          </a:p>
          <a:p>
            <a:r>
              <a:rPr kumimoji="1" lang="ja-JP" altLang="en-US" sz="1200" dirty="0"/>
              <a:t>先ずは、二つの値を計算、又は測定します。</a:t>
            </a:r>
            <a:endParaRPr kumimoji="1" lang="en-US" altLang="ja-JP" sz="1200" dirty="0"/>
          </a:p>
          <a:p>
            <a:r>
              <a:rPr kumimoji="1" lang="ja-JP" altLang="en-US" sz="1200" dirty="0"/>
              <a:t>計算値はこの式で求められます。測定値は次の式で求められます。</a:t>
            </a:r>
            <a:endParaRPr kumimoji="1" lang="en-US" altLang="ja-JP" sz="1200" dirty="0"/>
          </a:p>
          <a:p>
            <a:r>
              <a:rPr kumimoji="1" lang="ja-JP" altLang="en-US" sz="1200" dirty="0"/>
              <a:t>ここの「</a:t>
            </a:r>
            <a:r>
              <a:rPr kumimoji="1" lang="en-US" altLang="ja-JP" sz="1200" dirty="0"/>
              <a:t>reading power @ x MHz</a:t>
            </a:r>
            <a:r>
              <a:rPr kumimoji="1" lang="ja-JP" altLang="en-US" sz="1200" dirty="0"/>
              <a:t>」というのは、スペアナの</a:t>
            </a:r>
            <a:r>
              <a:rPr kumimoji="1" lang="en-US" altLang="ja-JP" sz="1200" dirty="0"/>
              <a:t>RBW</a:t>
            </a:r>
            <a:r>
              <a:rPr kumimoji="1" lang="ja-JP" altLang="en-US" sz="1200" dirty="0"/>
              <a:t>を </a:t>
            </a:r>
            <a:r>
              <a:rPr kumimoji="1" lang="en-US" altLang="ja-JP" sz="1200" dirty="0"/>
              <a:t>x MHz </a:t>
            </a:r>
            <a:r>
              <a:rPr kumimoji="1" lang="ja-JP" altLang="en-US" sz="1200" dirty="0"/>
              <a:t>に設定して、</a:t>
            </a:r>
            <a:r>
              <a:rPr kumimoji="1" lang="en-US" altLang="ja-JP" sz="1200" dirty="0"/>
              <a:t>peak power</a:t>
            </a:r>
            <a:r>
              <a:rPr kumimoji="1" lang="ja-JP" altLang="en-US" sz="1200" dirty="0"/>
              <a:t>測定値です。</a:t>
            </a:r>
            <a:endParaRPr kumimoji="1" lang="en-US" altLang="ja-JP" sz="1200" dirty="0"/>
          </a:p>
          <a:p>
            <a:endParaRPr kumimoji="1" lang="en-US" altLang="ja-JP" sz="1200" dirty="0"/>
          </a:p>
          <a:p>
            <a:endParaRPr kumimoji="1" lang="ja-JP" altLang="en-US" dirty="0"/>
          </a:p>
          <a:p>
            <a:r>
              <a:rPr kumimoji="1" lang="ja-JP" altLang="en-US" dirty="0"/>
              <a:t>この</a:t>
            </a:r>
            <a:r>
              <a:rPr kumimoji="1" lang="en-US" altLang="ja-JP" dirty="0"/>
              <a:t>2</a:t>
            </a:r>
            <a:r>
              <a:rPr kumimoji="1" lang="ja-JP" altLang="en-US" dirty="0"/>
              <a:t>つの値を取得した後、</a:t>
            </a:r>
            <a:r>
              <a:rPr kumimoji="1" lang="en-US" altLang="ja-JP" dirty="0"/>
              <a:t>2</a:t>
            </a:r>
            <a:r>
              <a:rPr kumimoji="1" lang="ja-JP" altLang="en-US" dirty="0"/>
              <a:t>つの値を比較（ひかく）します。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25</a:t>
            </a:fld>
            <a:endParaRPr lang="en-US" dirty="0"/>
          </a:p>
        </p:txBody>
      </p:sp>
    </p:spTree>
    <p:extLst>
      <p:ext uri="{BB962C8B-B14F-4D97-AF65-F5344CB8AC3E}">
        <p14:creationId xmlns:p14="http://schemas.microsoft.com/office/powerpoint/2010/main" val="2606013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今回ですね、</a:t>
            </a:r>
            <a:r>
              <a:rPr kumimoji="1" lang="en-US" altLang="ja-JP" dirty="0"/>
              <a:t>average power </a:t>
            </a:r>
            <a:r>
              <a:rPr kumimoji="1" lang="ja-JP" altLang="en-US" dirty="0"/>
              <a:t>の測定方法について紹介したいと思います。</a:t>
            </a:r>
            <a:endParaRPr kumimoji="1" lang="en-US" altLang="ja-JP" dirty="0"/>
          </a:p>
          <a:p>
            <a:endParaRPr kumimoji="1" lang="en-US" altLang="ja-JP" dirty="0"/>
          </a:p>
          <a:p>
            <a:r>
              <a:rPr kumimoji="1" lang="en-US" altLang="ja-JP" dirty="0"/>
              <a:t>Average power </a:t>
            </a:r>
            <a:r>
              <a:rPr kumimoji="1" lang="ja-JP" altLang="en-US" dirty="0"/>
              <a:t>の測定方法は三つに分けられています。</a:t>
            </a:r>
            <a:endParaRPr kumimoji="1" lang="en-US" altLang="ja-JP" dirty="0"/>
          </a:p>
          <a:p>
            <a:r>
              <a:rPr kumimoji="1" lang="ja-JP" altLang="en-US" dirty="0"/>
              <a:t>今から、順番的に説明します。</a:t>
            </a:r>
            <a:endParaRPr kumimoji="1" lang="en-US" altLang="ja-JP" dirty="0"/>
          </a:p>
          <a:p>
            <a:endParaRPr kumimoji="1" lang="en-US" altLang="ja-JP" dirty="0"/>
          </a:p>
          <a:p>
            <a:r>
              <a:rPr kumimoji="1" lang="ja-JP" altLang="en-US" dirty="0"/>
              <a:t>先ずは、方法一です。</a:t>
            </a:r>
            <a:endParaRPr kumimoji="1" lang="en-US" altLang="ja-JP" dirty="0"/>
          </a:p>
          <a:p>
            <a:r>
              <a:rPr kumimoji="1" lang="ja-JP" altLang="en-US" dirty="0"/>
              <a:t>方法一は原則の測定方法の一つです。その手順としては、主に四つのステップに分けられています。</a:t>
            </a:r>
            <a:endParaRPr kumimoji="1" lang="en-US" altLang="ja-JP" dirty="0"/>
          </a:p>
          <a:p>
            <a:endParaRPr kumimoji="1" lang="en-US" altLang="ja-JP" dirty="0"/>
          </a:p>
          <a:p>
            <a:r>
              <a:rPr kumimoji="1" lang="ja-JP" altLang="en-US" dirty="0"/>
              <a:t>一つ目のステップは、電力が最大となる周波数を探索するということです。</a:t>
            </a:r>
            <a:endParaRPr kumimoji="1" lang="en-US" altLang="ja-JP" dirty="0"/>
          </a:p>
          <a:p>
            <a:r>
              <a:rPr kumimoji="1" lang="ja-JP" altLang="en-US" dirty="0"/>
              <a:t>スペアナを下のように設定して、電力が最大となる周波数を探索します。</a:t>
            </a:r>
            <a:endParaRPr kumimoji="1" lang="en-US" altLang="ja-JP" dirty="0"/>
          </a:p>
          <a:p>
            <a:endParaRPr kumimoji="1" lang="en-US" altLang="ja-JP" dirty="0"/>
          </a:p>
          <a:p>
            <a:r>
              <a:rPr kumimoji="1" lang="ja-JP" altLang="en-US" dirty="0"/>
              <a:t>このステップでのやることは </a:t>
            </a:r>
            <a:r>
              <a:rPr kumimoji="1" lang="en-US" altLang="ja-JP" dirty="0"/>
              <a:t>peak power </a:t>
            </a:r>
            <a:r>
              <a:rPr kumimoji="1" lang="ja-JP" altLang="en-US" dirty="0"/>
              <a:t>を測定する最初のステップと基本的に一緒です。</a:t>
            </a:r>
            <a:endParaRPr kumimoji="1" lang="en-US" altLang="ja-JP" dirty="0"/>
          </a:p>
          <a:p>
            <a:r>
              <a:rPr kumimoji="1" lang="ja-JP" altLang="en-US" dirty="0"/>
              <a:t>異なるところとしては、</a:t>
            </a:r>
            <a:r>
              <a:rPr kumimoji="1" lang="en-US" altLang="ja-JP" dirty="0"/>
              <a:t>RBW </a:t>
            </a:r>
            <a:r>
              <a:rPr kumimoji="1" lang="ja-JP" altLang="en-US" dirty="0"/>
              <a:t>の設定です。</a:t>
            </a:r>
            <a:endParaRPr kumimoji="1" lang="en-US" altLang="ja-JP" dirty="0"/>
          </a:p>
          <a:p>
            <a:r>
              <a:rPr kumimoji="1" lang="en-US" altLang="ja-JP" dirty="0"/>
              <a:t>average power </a:t>
            </a:r>
            <a:r>
              <a:rPr kumimoji="1" lang="ja-JP" altLang="en-US" dirty="0"/>
              <a:t>の場合は、</a:t>
            </a:r>
            <a:r>
              <a:rPr kumimoji="1" lang="en-US" altLang="ja-JP" dirty="0"/>
              <a:t>RBW </a:t>
            </a:r>
            <a:r>
              <a:rPr kumimoji="1" lang="ja-JP" altLang="en-US" dirty="0"/>
              <a:t>は </a:t>
            </a:r>
            <a:r>
              <a:rPr kumimoji="1" lang="en-US" altLang="ja-JP" dirty="0"/>
              <a:t>1MHz </a:t>
            </a:r>
            <a:r>
              <a:rPr kumimoji="1" lang="ja-JP" altLang="en-US" dirty="0"/>
              <a:t>に設定しますが、</a:t>
            </a:r>
            <a:r>
              <a:rPr kumimoji="1" lang="en-US" altLang="ja-JP" dirty="0"/>
              <a:t>peak power </a:t>
            </a:r>
            <a:r>
              <a:rPr kumimoji="1" lang="ja-JP" altLang="en-US" dirty="0"/>
              <a:t>の場合は、</a:t>
            </a:r>
            <a:r>
              <a:rPr kumimoji="1" lang="en-US" altLang="ja-JP" dirty="0"/>
              <a:t>RBW </a:t>
            </a:r>
            <a:r>
              <a:rPr kumimoji="1" lang="ja-JP" altLang="en-US" dirty="0"/>
              <a:t>は３</a:t>
            </a:r>
            <a:r>
              <a:rPr kumimoji="1" lang="en-US" altLang="ja-JP" dirty="0"/>
              <a:t>MHz</a:t>
            </a:r>
            <a:r>
              <a:rPr kumimoji="1" lang="ja-JP" altLang="en-US" dirty="0"/>
              <a:t>です。</a:t>
            </a:r>
            <a:endParaRPr kumimoji="1" lang="en-US" altLang="ja-JP" dirty="0"/>
          </a:p>
          <a:p>
            <a:endParaRPr kumimoji="1" lang="en-US" altLang="ja-JP" dirty="0"/>
          </a:p>
          <a:p>
            <a:r>
              <a:rPr kumimoji="1" lang="ja-JP" altLang="en-US" dirty="0"/>
              <a:t>このステップでの最後、電力が最大となる周波数を記憶します。</a:t>
            </a:r>
            <a:endParaRPr kumimoji="1" lang="en-US" altLang="ja-JP" dirty="0"/>
          </a:p>
          <a:p>
            <a:endParaRPr kumimoji="1" lang="en-US" altLang="ja-JP" dirty="0"/>
          </a:p>
          <a:p>
            <a:endParaRPr kumimoji="1" lang="ja-JP" altLang="en-US"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26</a:t>
            </a:fld>
            <a:endParaRPr lang="en-US" dirty="0"/>
          </a:p>
        </p:txBody>
      </p:sp>
    </p:spTree>
    <p:extLst>
      <p:ext uri="{BB962C8B-B14F-4D97-AF65-F5344CB8AC3E}">
        <p14:creationId xmlns:p14="http://schemas.microsoft.com/office/powerpoint/2010/main" val="4016697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F5AA9-4786-BF7D-99C3-7924D5642C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993E25-9DD2-7078-40A7-B8A2304A83B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70A53C-05F1-D231-9659-100102257473}"/>
              </a:ext>
            </a:extLst>
          </p:cNvPr>
          <p:cNvSpPr>
            <a:spLocks noGrp="1"/>
          </p:cNvSpPr>
          <p:nvPr>
            <p:ph type="body" idx="1"/>
          </p:nvPr>
        </p:nvSpPr>
        <p:spPr/>
        <p:txBody>
          <a:bodyPr/>
          <a:lstStyle/>
          <a:p>
            <a:r>
              <a:rPr kumimoji="1" lang="ja-JP" altLang="en-US" dirty="0"/>
              <a:t>次はステップ</a:t>
            </a:r>
            <a:r>
              <a:rPr kumimoji="1" lang="en-US" altLang="ja-JP" dirty="0"/>
              <a:t>2</a:t>
            </a:r>
            <a:r>
              <a:rPr kumimoji="1" lang="ja-JP" altLang="en-US" dirty="0"/>
              <a:t>です、電力が規格値を超えた周波数を測定します。</a:t>
            </a:r>
            <a:endParaRPr kumimoji="1" lang="en-US" altLang="ja-JP" dirty="0"/>
          </a:p>
          <a:p>
            <a:endParaRPr kumimoji="1" lang="en-US" altLang="ja-JP" dirty="0"/>
          </a:p>
          <a:p>
            <a:r>
              <a:rPr kumimoji="1" lang="ja-JP" altLang="en-US" dirty="0"/>
              <a:t>右下の図のように、この赤の横線は規格値を示しています。</a:t>
            </a:r>
            <a:endParaRPr kumimoji="1" lang="en-US" altLang="ja-JP" dirty="0"/>
          </a:p>
          <a:p>
            <a:r>
              <a:rPr kumimoji="1" lang="ja-JP" altLang="en-US" dirty="0"/>
              <a:t>ここの規格値というのは、技術基準で定められた空中線電力の </a:t>
            </a:r>
            <a:r>
              <a:rPr kumimoji="1" lang="en-US" altLang="ja-JP" dirty="0"/>
              <a:t>average power </a:t>
            </a:r>
            <a:r>
              <a:rPr kumimoji="1" lang="ja-JP" altLang="en-US" dirty="0"/>
              <a:t>の許容値を超えない値です。</a:t>
            </a:r>
            <a:endParaRPr kumimoji="1" lang="en-US" altLang="ja-JP" dirty="0"/>
          </a:p>
          <a:p>
            <a:endParaRPr kumimoji="1" lang="en-US" altLang="ja-JP" dirty="0"/>
          </a:p>
          <a:p>
            <a:r>
              <a:rPr kumimoji="1" lang="ja-JP" altLang="en-US" dirty="0"/>
              <a:t>黄色の波形は規格値を超えている部分があります。</a:t>
            </a:r>
            <a:endParaRPr kumimoji="1" lang="en-US" altLang="ja-JP" dirty="0"/>
          </a:p>
          <a:p>
            <a:r>
              <a:rPr kumimoji="1" lang="ja-JP" altLang="en-US" dirty="0"/>
              <a:t>で、電力が規格値を超えた周波数は、この二つの赤の丸に対応する周波数です。</a:t>
            </a:r>
            <a:endParaRPr kumimoji="1" lang="en-US" altLang="ja-JP" dirty="0"/>
          </a:p>
          <a:p>
            <a:endParaRPr kumimoji="1" lang="en-US" altLang="ja-JP" dirty="0"/>
          </a:p>
          <a:p>
            <a:r>
              <a:rPr kumimoji="1" lang="ja-JP" altLang="en-US" dirty="0"/>
              <a:t>このステップ</a:t>
            </a:r>
            <a:r>
              <a:rPr kumimoji="1" lang="en-US" altLang="ja-JP" dirty="0"/>
              <a:t>2</a:t>
            </a:r>
            <a:r>
              <a:rPr kumimoji="1" lang="ja-JP" altLang="en-US" dirty="0"/>
              <a:t>では、こう言う電力が規格値を超えた周波数を求めます。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求める方法は、まず </a:t>
            </a:r>
            <a:r>
              <a:rPr kumimoji="1" lang="en-US" altLang="ja-JP" dirty="0"/>
              <a:t>7.587GHz </a:t>
            </a:r>
            <a:r>
              <a:rPr kumimoji="1" lang="ja-JP" altLang="en-US" dirty="0"/>
              <a:t>から </a:t>
            </a:r>
            <a:r>
              <a:rPr kumimoji="1" lang="en-US" altLang="ja-JP" dirty="0"/>
              <a:t>8.4GHz </a:t>
            </a:r>
            <a:r>
              <a:rPr kumimoji="1" lang="ja-JP" altLang="en-US" dirty="0"/>
              <a:t>まで、電力が規格値を超えた周波数をおおまかに探索します。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探索された周波数をスペアナの中心周波数として設定して、掃引周波数帯幅を </a:t>
            </a:r>
            <a:r>
              <a:rPr kumimoji="1" lang="en-US" altLang="ja-JP" dirty="0"/>
              <a:t>100Mhz</a:t>
            </a:r>
            <a:r>
              <a:rPr kumimoji="1" lang="ja-JP" altLang="en-US" dirty="0"/>
              <a:t> に設定して、測定します。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この場合で測定できた電力が規格値を超えた周波数をさらに中心周波数として設定し、掃引周波数帯幅を </a:t>
            </a:r>
            <a:r>
              <a:rPr kumimoji="1" lang="en-US" altLang="ja-JP" dirty="0"/>
              <a:t>10Mhz</a:t>
            </a:r>
            <a:r>
              <a:rPr kumimoji="1" lang="ja-JP" altLang="en-US" dirty="0"/>
              <a:t> に狭くして、</a:t>
            </a:r>
            <a:r>
              <a:rPr lang="ja-JP" altLang="en-US" dirty="0"/>
              <a:t>空中線電力が規格値を超えた周波数を正確に求めます。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以上は「電力が規格値を超えた周波数を測定する」方法です。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ここまで、何か質問ありますでしょうか？</a:t>
            </a:r>
            <a:br>
              <a:rPr lang="en-US" altLang="ja-JP" dirty="0"/>
            </a:b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1ED53BD6-F89B-6319-2A00-A827FA7BE4EA}"/>
              </a:ext>
            </a:extLst>
          </p:cNvPr>
          <p:cNvSpPr>
            <a:spLocks noGrp="1"/>
          </p:cNvSpPr>
          <p:nvPr>
            <p:ph type="sldNum" sz="quarter" idx="5"/>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3499515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68160-369F-7136-0D6C-F39944185BC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D73080-3FDD-496B-0AAC-A27456884F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F21D98-B2FE-E55F-9581-462327A791D1}"/>
              </a:ext>
            </a:extLst>
          </p:cNvPr>
          <p:cNvSpPr>
            <a:spLocks noGrp="1"/>
          </p:cNvSpPr>
          <p:nvPr>
            <p:ph type="body" idx="1"/>
          </p:nvPr>
        </p:nvSpPr>
        <p:spPr/>
        <p:txBody>
          <a:bodyPr/>
          <a:lstStyle/>
          <a:p>
            <a:r>
              <a:rPr kumimoji="1" lang="ja-JP" altLang="en-US" dirty="0"/>
              <a:t>このステップ</a:t>
            </a:r>
            <a:r>
              <a:rPr kumimoji="1" lang="en-US" altLang="ja-JP" dirty="0"/>
              <a:t>2</a:t>
            </a:r>
            <a:r>
              <a:rPr kumimoji="1" lang="ja-JP" altLang="en-US" dirty="0"/>
              <a:t>に関する補足説明については、</a:t>
            </a:r>
            <a:r>
              <a:rPr kumimoji="1" lang="en-US" altLang="ja-JP" dirty="0"/>
              <a:t>2</a:t>
            </a:r>
            <a:r>
              <a:rPr kumimoji="1" lang="ja-JP" altLang="en-US" dirty="0"/>
              <a:t>点あります。</a:t>
            </a:r>
            <a:endParaRPr kumimoji="1" lang="en-US" altLang="ja-JP" dirty="0"/>
          </a:p>
          <a:p>
            <a:endParaRPr kumimoji="1" lang="en-US" altLang="ja-JP" dirty="0"/>
          </a:p>
          <a:p>
            <a:r>
              <a:rPr kumimoji="1" lang="ja-JP" altLang="en-US" dirty="0"/>
              <a:t>一つ目は、黄色の波形は全部規格値以下の可能性は必ずゼロとは言えないので、</a:t>
            </a:r>
            <a:endParaRPr kumimoji="1" lang="en-US" altLang="ja-JP" dirty="0"/>
          </a:p>
          <a:p>
            <a:r>
              <a:rPr kumimoji="1" lang="ja-JP" altLang="en-US" dirty="0"/>
              <a:t>もしかしたら、電力が規格値を超えた周波数がなければ、このステップを省略してもよい。</a:t>
            </a:r>
            <a:endParaRPr kumimoji="1" lang="en-US" altLang="ja-JP" dirty="0"/>
          </a:p>
          <a:p>
            <a:r>
              <a:rPr kumimoji="1" lang="ja-JP" altLang="en-US" dirty="0"/>
              <a:t>でも基本的に電力が規格値を超えます。</a:t>
            </a:r>
            <a:endParaRPr kumimoji="1" lang="en-US" altLang="ja-JP" dirty="0"/>
          </a:p>
          <a:p>
            <a:endParaRPr kumimoji="1" lang="en-US" altLang="ja-JP" dirty="0"/>
          </a:p>
          <a:p>
            <a:r>
              <a:rPr kumimoji="1" lang="ja-JP" altLang="en-US" dirty="0"/>
              <a:t>二つ目は、規格値を超える周波数が右下の図のように連続的に分布する場合がありますが、</a:t>
            </a:r>
            <a:endParaRPr kumimoji="1" lang="en-US" altLang="ja-JP" dirty="0"/>
          </a:p>
          <a:p>
            <a:r>
              <a:rPr kumimoji="1" lang="ja-JP" altLang="en-US" dirty="0"/>
              <a:t>右上の図のように離散的に分布する場合もございます。</a:t>
            </a:r>
            <a:endParaRPr kumimoji="1" lang="en-US" altLang="ja-JP" dirty="0"/>
          </a:p>
        </p:txBody>
      </p:sp>
      <p:sp>
        <p:nvSpPr>
          <p:cNvPr id="4" name="スライド番号プレースホルダー 3">
            <a:extLst>
              <a:ext uri="{FF2B5EF4-FFF2-40B4-BE49-F238E27FC236}">
                <a16:creationId xmlns:a16="http://schemas.microsoft.com/office/drawing/2014/main" id="{94507CF1-B30F-FD66-38ED-7FD3ED412E21}"/>
              </a:ext>
            </a:extLst>
          </p:cNvPr>
          <p:cNvSpPr>
            <a:spLocks noGrp="1"/>
          </p:cNvSpPr>
          <p:nvPr>
            <p:ph type="sldNum" sz="quarter" idx="5"/>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386146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方法一の三つのステップは、 </a:t>
            </a:r>
            <a:r>
              <a:rPr kumimoji="1" lang="en-US" altLang="ja-JP" dirty="0"/>
              <a:t>average power </a:t>
            </a:r>
            <a:r>
              <a:rPr kumimoji="1" lang="ja-JP" altLang="en-US" dirty="0"/>
              <a:t>を測定することです。</a:t>
            </a:r>
            <a:endParaRPr kumimoji="1" lang="en-US" altLang="ja-JP" dirty="0"/>
          </a:p>
          <a:p>
            <a:endParaRPr kumimoji="1" lang="en-US" altLang="ja-JP" dirty="0"/>
          </a:p>
          <a:p>
            <a:r>
              <a:rPr kumimoji="1" lang="ja-JP" altLang="en-US" dirty="0"/>
              <a:t>このステップで、前の二つステップで探索された電力が最大となる周波数、及び測定された電力が規格値を超えた周波数をスペアナで掃引周波数帯幅を </a:t>
            </a:r>
            <a:r>
              <a:rPr kumimoji="1" lang="en-US" altLang="ja-JP" dirty="0"/>
              <a:t>0 </a:t>
            </a:r>
            <a:r>
              <a:rPr kumimoji="1" lang="ja-JP" altLang="en-US" dirty="0"/>
              <a:t>に設定して、</a:t>
            </a:r>
            <a:endParaRPr kumimoji="1" lang="en-US" altLang="ja-JP" dirty="0"/>
          </a:p>
          <a:p>
            <a:r>
              <a:rPr kumimoji="1" lang="ja-JP" altLang="en-US" dirty="0"/>
              <a:t>単掃引を行い、全データ点の値を配列変数に取り込みます。</a:t>
            </a:r>
            <a:endParaRPr kumimoji="1" lang="en-US" altLang="ja-JP" dirty="0"/>
          </a:p>
          <a:p>
            <a:endParaRPr kumimoji="1" lang="en-US" altLang="ja-JP" dirty="0"/>
          </a:p>
          <a:p>
            <a:r>
              <a:rPr kumimoji="1" lang="ja-JP" altLang="en-US" dirty="0"/>
              <a:t>ここに、スペアナの掃引周波数帯幅が </a:t>
            </a:r>
            <a:r>
              <a:rPr kumimoji="1" lang="en-US" altLang="ja-JP" dirty="0"/>
              <a:t>0 </a:t>
            </a:r>
            <a:r>
              <a:rPr kumimoji="1" lang="ja-JP" altLang="en-US" dirty="0"/>
              <a:t>になることは、</a:t>
            </a:r>
            <a:r>
              <a:rPr kumimoji="1" lang="en-US" altLang="ja-JP" dirty="0"/>
              <a:t>0 span </a:t>
            </a:r>
            <a:r>
              <a:rPr kumimoji="1" lang="ja-JP" altLang="en-US" dirty="0"/>
              <a:t>と言います。</a:t>
            </a:r>
            <a:r>
              <a:rPr kumimoji="1" lang="en-US" altLang="ja-JP" dirty="0"/>
              <a:t> </a:t>
            </a:r>
          </a:p>
          <a:p>
            <a:endParaRPr kumimoji="1" lang="en-US" altLang="ja-JP" dirty="0"/>
          </a:p>
          <a:p>
            <a:r>
              <a:rPr kumimoji="1" lang="ja-JP" altLang="en-US" dirty="0"/>
              <a:t>通常、スペアナ画面上の横軸は周波数ですが、</a:t>
            </a:r>
            <a:r>
              <a:rPr kumimoji="1" lang="en-US" altLang="ja-JP" dirty="0"/>
              <a:t>0 span </a:t>
            </a:r>
            <a:r>
              <a:rPr kumimoji="1" lang="ja-JP" altLang="en-US" dirty="0"/>
              <a:t>の場合で、横軸は時間です。</a:t>
            </a:r>
            <a:endParaRPr kumimoji="1" lang="en-US" altLang="ja-JP" dirty="0"/>
          </a:p>
          <a:p>
            <a:r>
              <a:rPr kumimoji="1" lang="en-US" altLang="ja-JP" dirty="0"/>
              <a:t>0 span </a:t>
            </a:r>
            <a:r>
              <a:rPr kumimoji="1" lang="ja-JP" altLang="en-US" dirty="0"/>
              <a:t>では、特定の周波数での振幅値をオシロスコープのように、時間軸で表示します。</a:t>
            </a:r>
            <a:endParaRPr kumimoji="1" lang="en-US" altLang="ja-JP" dirty="0"/>
          </a:p>
          <a:p>
            <a:endParaRPr kumimoji="1" lang="en-US" altLang="ja-JP" dirty="0"/>
          </a:p>
          <a:p>
            <a:r>
              <a:rPr kumimoji="1" lang="ja-JP" altLang="en-US" dirty="0"/>
              <a:t>ここの補足説明は、</a:t>
            </a:r>
            <a:endParaRPr kumimoji="1" lang="en-US" altLang="ja-JP" dirty="0"/>
          </a:p>
          <a:p>
            <a:r>
              <a:rPr kumimoji="1" lang="ja-JP" altLang="en-US" dirty="0"/>
              <a:t>電力が規格値を超えた周波数は連続的な場合は最大値及び任意の</a:t>
            </a:r>
            <a:r>
              <a:rPr kumimoji="1" lang="en-US" altLang="ja-JP" dirty="0"/>
              <a:t>5</a:t>
            </a:r>
            <a:r>
              <a:rPr kumimoji="1" lang="ja-JP" altLang="en-US" dirty="0"/>
              <a:t>点の周波数で、この測定を行います。</a:t>
            </a:r>
            <a:endParaRPr kumimoji="1" lang="en-US" altLang="ja-JP" dirty="0"/>
          </a:p>
          <a:p>
            <a:r>
              <a:rPr kumimoji="1" lang="ja-JP" altLang="en-US" dirty="0"/>
              <a:t>それに対して、離散的な場合は最大値と値の大きい順に</a:t>
            </a:r>
            <a:r>
              <a:rPr kumimoji="1" lang="en-US" altLang="ja-JP" dirty="0"/>
              <a:t>5</a:t>
            </a:r>
            <a:r>
              <a:rPr kumimoji="1" lang="ja-JP" altLang="en-US" dirty="0"/>
              <a:t>点の周波数で、この測定を行います。</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29</a:t>
            </a:fld>
            <a:endParaRPr lang="en-US" dirty="0"/>
          </a:p>
        </p:txBody>
      </p:sp>
    </p:spTree>
    <p:extLst>
      <p:ext uri="{BB962C8B-B14F-4D97-AF65-F5344CB8AC3E}">
        <p14:creationId xmlns:p14="http://schemas.microsoft.com/office/powerpoint/2010/main" val="38613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a:t>
            </a:fld>
            <a:endParaRPr lang="en-US" dirty="0"/>
          </a:p>
        </p:txBody>
      </p:sp>
    </p:spTree>
    <p:extLst>
      <p:ext uri="{BB962C8B-B14F-4D97-AF65-F5344CB8AC3E}">
        <p14:creationId xmlns:p14="http://schemas.microsoft.com/office/powerpoint/2010/main" val="392273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9CC17-7764-9575-56A2-9CB6F024BA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F356198-6397-2AF2-FFFD-319B6380DA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811CFB-2738-9BF3-241E-826153EECBA7}"/>
              </a:ext>
            </a:extLst>
          </p:cNvPr>
          <p:cNvSpPr>
            <a:spLocks noGrp="1"/>
          </p:cNvSpPr>
          <p:nvPr>
            <p:ph type="body" idx="1"/>
          </p:nvPr>
        </p:nvSpPr>
        <p:spPr/>
        <p:txBody>
          <a:bodyPr/>
          <a:lstStyle/>
          <a:p>
            <a:r>
              <a:rPr kumimoji="1" lang="en-US" altLang="ja-JP" dirty="0"/>
              <a:t>Average power </a:t>
            </a:r>
            <a:r>
              <a:rPr kumimoji="1" lang="ja-JP" altLang="en-US" dirty="0"/>
              <a:t>の測定方法一の最後は実際の 合否判定用の </a:t>
            </a:r>
            <a:r>
              <a:rPr kumimoji="1" lang="en-US" altLang="ja-JP" dirty="0"/>
              <a:t>average power </a:t>
            </a:r>
            <a:r>
              <a:rPr kumimoji="1" lang="ja-JP" altLang="en-US" dirty="0"/>
              <a:t>の算出と結果の表示です。</a:t>
            </a:r>
            <a:endParaRPr kumimoji="1" lang="en-US" altLang="ja-JP" dirty="0"/>
          </a:p>
          <a:p>
            <a:endParaRPr kumimoji="1" lang="en-US" altLang="ja-JP" dirty="0"/>
          </a:p>
          <a:p>
            <a:r>
              <a:rPr kumimoji="1" lang="ja-JP" altLang="en-US" dirty="0"/>
              <a:t>先ずは、一つの周波数に対する取り込まれた配列変数について、</a:t>
            </a:r>
            <a:r>
              <a:rPr kumimoji="1" lang="en-US" altLang="ja-JP" dirty="0"/>
              <a:t>dBm</a:t>
            </a:r>
            <a:r>
              <a:rPr kumimoji="1" lang="ja-JP" altLang="en-US" dirty="0"/>
              <a:t>値から真数には変換します。</a:t>
            </a:r>
            <a:endParaRPr kumimoji="1" lang="en-US" altLang="ja-JP" dirty="0"/>
          </a:p>
          <a:p>
            <a:endParaRPr kumimoji="1" lang="en-US" altLang="ja-JP" dirty="0"/>
          </a:p>
          <a:p>
            <a:r>
              <a:rPr kumimoji="1" lang="ja-JP" altLang="en-US" dirty="0"/>
              <a:t>次は、全データの真数値について、任意の </a:t>
            </a:r>
            <a:r>
              <a:rPr kumimoji="1" lang="en-US" altLang="ja-JP" dirty="0"/>
              <a:t>1ms </a:t>
            </a:r>
            <a:r>
              <a:rPr kumimoji="1" lang="ja-JP" altLang="en-US" dirty="0"/>
              <a:t>区間の移動平均を求めます。</a:t>
            </a:r>
            <a:endParaRPr kumimoji="1" lang="en-US" altLang="ja-JP" dirty="0"/>
          </a:p>
          <a:p>
            <a:r>
              <a:rPr kumimoji="1" lang="ja-JP" altLang="en-US" dirty="0"/>
              <a:t>例えば、</a:t>
            </a:r>
            <a:r>
              <a:rPr kumimoji="1" lang="en-US" altLang="ja-JP" dirty="0"/>
              <a:t>1ms </a:t>
            </a:r>
            <a:r>
              <a:rPr kumimoji="1" lang="ja-JP" altLang="en-US" dirty="0"/>
              <a:t>内のデータ点数は </a:t>
            </a:r>
            <a:r>
              <a:rPr kumimoji="1" lang="en-US" altLang="ja-JP" dirty="0"/>
              <a:t>100 </a:t>
            </a:r>
            <a:r>
              <a:rPr kumimoji="1" lang="ja-JP" altLang="en-US" dirty="0"/>
              <a:t>個で、右の図のように、最初の </a:t>
            </a:r>
            <a:r>
              <a:rPr kumimoji="1" lang="en-US" altLang="ja-JP" dirty="0"/>
              <a:t>100 </a:t>
            </a:r>
            <a:r>
              <a:rPr kumimoji="1" lang="ja-JP" altLang="en-US" dirty="0"/>
              <a:t>個データの平均値を求めます。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その後、２番目から</a:t>
            </a:r>
            <a:r>
              <a:rPr kumimoji="1" lang="en-US" altLang="ja-JP" dirty="0"/>
              <a:t>101</a:t>
            </a:r>
            <a:r>
              <a:rPr kumimoji="1" lang="ja-JP" altLang="en-US" dirty="0"/>
              <a:t>番目のデータの平均値を求めます。このように、最後のデータまで、複数の移動平均を算出します。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この複数の移動平均の内の最大値を選んで、</a:t>
            </a:r>
            <a:r>
              <a:rPr kumimoji="1" lang="en-US" altLang="ja-JP" dirty="0"/>
              <a:t>k </a:t>
            </a:r>
            <a:r>
              <a:rPr kumimoji="1" lang="ja-JP" altLang="en-US" dirty="0"/>
              <a:t>の逆数を乗じた値</a:t>
            </a:r>
            <a:r>
              <a:rPr lang="ja-JP" altLang="en-US" dirty="0"/>
              <a:t>を空中線測定端子における平均電力の測定値として、 </a:t>
            </a:r>
            <a:r>
              <a:rPr lang="en-US" altLang="ja-JP" dirty="0"/>
              <a:t>reading power</a:t>
            </a:r>
            <a:r>
              <a:rPr lang="ja-JP" altLang="en-US" dirty="0"/>
              <a:t> と記憶します。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ここの </a:t>
            </a:r>
            <a:r>
              <a:rPr lang="en-US" altLang="ja-JP" dirty="0"/>
              <a:t>k </a:t>
            </a:r>
            <a:r>
              <a:rPr lang="ja-JP" altLang="en-US" dirty="0"/>
              <a:t>は機種固有の等価雑音帯域幅の補正値です。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最後、</a:t>
            </a:r>
            <a:r>
              <a:rPr lang="en-US" altLang="ja-JP" dirty="0"/>
              <a:t>reading power</a:t>
            </a:r>
            <a:r>
              <a:rPr lang="ja-JP" altLang="en-US" dirty="0"/>
              <a:t> は空中線測定端子での平均電力です。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合否判定用の値は</a:t>
            </a:r>
            <a:r>
              <a:rPr lang="en-US" altLang="ja-JP" dirty="0"/>
              <a:t>EIRP</a:t>
            </a:r>
            <a:r>
              <a:rPr lang="ja-JP" altLang="en-US" dirty="0"/>
              <a:t>のため、</a:t>
            </a:r>
            <a:r>
              <a:rPr lang="en-US" altLang="ja-JP" dirty="0"/>
              <a:t>reading power </a:t>
            </a:r>
            <a:r>
              <a:rPr lang="ja-JP" altLang="en-US" dirty="0"/>
              <a:t>から </a:t>
            </a:r>
            <a:r>
              <a:rPr lang="en-US" altLang="ja-JP" dirty="0"/>
              <a:t>EIRP </a:t>
            </a:r>
            <a:r>
              <a:rPr lang="ja-JP" altLang="en-US" dirty="0"/>
              <a:t>に換算する必要があります。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換算式はここに書いてあります。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7A40620-0903-294E-46E2-19CCD0BBA399}"/>
              </a:ext>
            </a:extLst>
          </p:cNvPr>
          <p:cNvSpPr>
            <a:spLocks noGrp="1"/>
          </p:cNvSpPr>
          <p:nvPr>
            <p:ph type="sldNum" sz="quarter" idx="5"/>
          </p:nvPr>
        </p:nvSpPr>
        <p:spPr/>
        <p:txBody>
          <a:bodyPr/>
          <a:lstStyle/>
          <a:p>
            <a:fld id="{A425D16B-934A-4DDA-AA9D-F9317AC24A5D}" type="slidenum">
              <a:rPr lang="en-US" smtClean="0"/>
              <a:t>30</a:t>
            </a:fld>
            <a:endParaRPr lang="en-US" dirty="0"/>
          </a:p>
        </p:txBody>
      </p:sp>
    </p:spTree>
    <p:extLst>
      <p:ext uri="{BB962C8B-B14F-4D97-AF65-F5344CB8AC3E}">
        <p14:creationId xmlns:p14="http://schemas.microsoft.com/office/powerpoint/2010/main" val="314043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平均電力を測定する方法二も原則な測定方法で、方法一よりかなりシンプルです。</a:t>
            </a:r>
            <a:endParaRPr kumimoji="1" lang="en-US" altLang="ja-JP" dirty="0"/>
          </a:p>
          <a:p>
            <a:endParaRPr kumimoji="1" lang="en-US" altLang="ja-JP" dirty="0"/>
          </a:p>
          <a:p>
            <a:r>
              <a:rPr kumimoji="1" lang="en-US" altLang="ja-JP" dirty="0"/>
              <a:t>RMS </a:t>
            </a:r>
            <a:r>
              <a:rPr kumimoji="1" lang="ja-JP" altLang="en-US" dirty="0"/>
              <a:t>検波機能を有するスペアナを使えば、</a:t>
            </a:r>
            <a:r>
              <a:rPr kumimoji="1" lang="en-US" altLang="ja-JP" dirty="0"/>
              <a:t>average power </a:t>
            </a:r>
            <a:r>
              <a:rPr kumimoji="1" lang="ja-JP" altLang="en-US" dirty="0"/>
              <a:t>を簡単に測定できます。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RMS </a:t>
            </a:r>
            <a:r>
              <a:rPr kumimoji="1" lang="ja-JP" altLang="en-US" dirty="0"/>
              <a:t>検波とは、一つの</a:t>
            </a:r>
            <a:r>
              <a:rPr kumimoji="1" lang="ja-JP" altLang="en-US" sz="1200" dirty="0"/>
              <a:t>バケット内の連続信号をサンプリングして</a:t>
            </a:r>
            <a:r>
              <a:rPr kumimoji="1" lang="en-US" altLang="ja-JP" sz="1200" dirty="0"/>
              <a:t>N</a:t>
            </a:r>
            <a:r>
              <a:rPr kumimoji="1" lang="ja-JP" altLang="en-US" sz="1200" dirty="0"/>
              <a:t>個の離散値を取得して、</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この</a:t>
            </a:r>
            <a:r>
              <a:rPr kumimoji="1" lang="en-US" altLang="ja-JP" sz="1200" dirty="0"/>
              <a:t>N</a:t>
            </a:r>
            <a:r>
              <a:rPr kumimoji="1" lang="ja-JP" altLang="en-US" sz="1200" dirty="0"/>
              <a:t>個の離散値の </a:t>
            </a:r>
            <a:r>
              <a:rPr kumimoji="1" lang="en-US" altLang="ja-JP" sz="1200" dirty="0"/>
              <a:t>Root Mean Square </a:t>
            </a:r>
            <a:r>
              <a:rPr kumimoji="1" lang="ja-JP" altLang="en-US" sz="1200" dirty="0"/>
              <a:t>を算出して、スペアナの画面上に表示することです。</a:t>
            </a:r>
          </a:p>
          <a:p>
            <a:endParaRPr kumimoji="1" lang="en-US" altLang="ja-JP" dirty="0"/>
          </a:p>
          <a:p>
            <a:r>
              <a:rPr kumimoji="1" lang="en-US" altLang="ja-JP" dirty="0"/>
              <a:t>RMS </a:t>
            </a:r>
            <a:r>
              <a:rPr kumimoji="1" lang="ja-JP" altLang="en-US" dirty="0"/>
              <a:t>検波機能を有するスペアナで </a:t>
            </a:r>
            <a:r>
              <a:rPr kumimoji="1" lang="en-US" altLang="ja-JP" dirty="0"/>
              <a:t>average power </a:t>
            </a:r>
            <a:r>
              <a:rPr kumimoji="1" lang="ja-JP" altLang="en-US" dirty="0"/>
              <a:t>を測定する時に、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先ずは、</a:t>
            </a:r>
            <a:r>
              <a:rPr lang="ja-JP" altLang="en-US" dirty="0">
                <a:latin typeface="+mn-ea"/>
              </a:rPr>
              <a:t>スペアナを下のように設定します。</a:t>
            </a: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mn-ea"/>
              </a:rPr>
              <a:t>次は、測定した最大値にバースト送信時間率の逆数を乗じた値を平均電力の空中線測定端子における測定値とする。</a:t>
            </a: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mn-ea"/>
              </a:rPr>
              <a:t>最後、測定値に </a:t>
            </a:r>
            <a:r>
              <a:rPr lang="en-US" altLang="ja-JP" dirty="0">
                <a:latin typeface="+mn-ea"/>
              </a:rPr>
              <a:t>cable loss </a:t>
            </a:r>
            <a:r>
              <a:rPr lang="ja-JP" altLang="en-US" dirty="0">
                <a:latin typeface="+mn-ea"/>
              </a:rPr>
              <a:t>と </a:t>
            </a:r>
            <a:r>
              <a:rPr lang="en-US" altLang="ja-JP" dirty="0">
                <a:latin typeface="+mn-ea"/>
              </a:rPr>
              <a:t>antenna gain</a:t>
            </a:r>
            <a:r>
              <a:rPr lang="ja-JP" altLang="en-US" dirty="0">
                <a:latin typeface="+mn-ea"/>
              </a:rPr>
              <a:t> を加算して、</a:t>
            </a:r>
            <a:r>
              <a:rPr lang="ja-JP" altLang="en-US" dirty="0"/>
              <a:t>合否判定用の値 </a:t>
            </a:r>
            <a:r>
              <a:rPr lang="en-US" altLang="ja-JP" dirty="0"/>
              <a:t>EIRP </a:t>
            </a:r>
            <a:r>
              <a:rPr lang="ja-JP" altLang="en-US" dirty="0"/>
              <a:t>を求めます。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mn-ea"/>
              </a:rPr>
              <a:t>今のスペアナは基本的に </a:t>
            </a:r>
            <a:r>
              <a:rPr kumimoji="1" lang="en-US" altLang="ja-JP" dirty="0"/>
              <a:t>RMS </a:t>
            </a:r>
            <a:r>
              <a:rPr kumimoji="1" lang="ja-JP" altLang="en-US" dirty="0"/>
              <a:t>検波機能を搭載していますので、</a:t>
            </a:r>
            <a:r>
              <a:rPr kumimoji="1" lang="en-US" altLang="ja-JP" dirty="0"/>
              <a:t>average power </a:t>
            </a:r>
            <a:r>
              <a:rPr kumimoji="1" lang="ja-JP" altLang="en-US" dirty="0"/>
              <a:t>を測定する時に、この方法二は、おすすめです。</a:t>
            </a:r>
            <a:endParaRPr lang="en-US" altLang="ja-JP" dirty="0">
              <a:latin typeface="+mn-ea"/>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86596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Average power </a:t>
            </a:r>
            <a:r>
              <a:rPr kumimoji="1" lang="ja-JP" altLang="en-US" dirty="0"/>
              <a:t>の最後の測定方法では、下記の三つの条件を同時に満たす必要があります。</a:t>
            </a:r>
            <a:endParaRPr kumimoji="1" lang="en-US" altLang="ja-JP" dirty="0"/>
          </a:p>
          <a:p>
            <a:endParaRPr kumimoji="1" lang="en-US" altLang="ja-JP" dirty="0"/>
          </a:p>
          <a:p>
            <a:r>
              <a:rPr kumimoji="1" lang="ja-JP" altLang="en-US" dirty="0"/>
              <a:t>条件一は、受験機器がバーストはを送信することです。</a:t>
            </a:r>
            <a:endParaRPr kumimoji="1" lang="en-US" altLang="ja-JP" dirty="0"/>
          </a:p>
          <a:p>
            <a:r>
              <a:rPr kumimoji="1" lang="ja-JP" altLang="en-US" dirty="0"/>
              <a:t>条件二は、</a:t>
            </a:r>
            <a:r>
              <a:rPr lang="ja-JP" altLang="en-US" sz="1200" dirty="0"/>
              <a:t>送信時間率及び</a:t>
            </a:r>
            <a:r>
              <a:rPr lang="en-US" altLang="ja-JP" sz="1200" dirty="0"/>
              <a:t>1ms</a:t>
            </a:r>
            <a:r>
              <a:rPr lang="ja-JP" altLang="en-US" sz="1200" dirty="0"/>
              <a:t>内の最大送信時間率この二つ率が計算できることです。</a:t>
            </a:r>
            <a:endParaRPr lang="en-US" altLang="ja-JP" sz="1200" dirty="0"/>
          </a:p>
          <a:p>
            <a:r>
              <a:rPr kumimoji="1" lang="ja-JP" altLang="en-US" sz="1200" dirty="0"/>
              <a:t>条件三は、</a:t>
            </a:r>
            <a:r>
              <a:rPr lang="ja-JP" altLang="en-US" sz="1200" dirty="0"/>
              <a:t>電波を発射している時間（バースト長）が</a:t>
            </a:r>
            <a:r>
              <a:rPr lang="en-US" altLang="ja-JP" sz="1200" dirty="0"/>
              <a:t>1ms</a:t>
            </a:r>
            <a:r>
              <a:rPr lang="ja-JP" altLang="en-US" sz="1200" dirty="0"/>
              <a:t>より短いということです。</a:t>
            </a:r>
            <a:endParaRPr lang="en-US" altLang="ja-JP" sz="1200" dirty="0"/>
          </a:p>
          <a:p>
            <a:endParaRPr kumimoji="1" lang="en-US" altLang="ja-JP" dirty="0"/>
          </a:p>
          <a:p>
            <a:r>
              <a:rPr kumimoji="1" lang="ja-JP" altLang="en-US" dirty="0"/>
              <a:t>その場合、先ずは、</a:t>
            </a:r>
            <a:r>
              <a:rPr lang="ja-JP" altLang="en-US" dirty="0"/>
              <a:t>バースト周期より十分長い時間における平均電力を測定します。</a:t>
            </a:r>
            <a:endParaRPr lang="en-US" altLang="ja-JP" dirty="0"/>
          </a:p>
          <a:p>
            <a:endParaRPr kumimoji="1" lang="en-US" altLang="ja-JP" dirty="0"/>
          </a:p>
          <a:p>
            <a:r>
              <a:rPr lang="ja-JP" altLang="en-US" dirty="0"/>
              <a:t>バースト周期より十分長い時間における平均電力</a:t>
            </a:r>
            <a:r>
              <a:rPr kumimoji="1" lang="ja-JP" altLang="en-US" dirty="0"/>
              <a:t>の測定方法は</a:t>
            </a:r>
            <a:r>
              <a:rPr kumimoji="1" lang="en-US" altLang="ja-JP" dirty="0"/>
              <a:t> TELEC </a:t>
            </a:r>
            <a:r>
              <a:rPr kumimoji="1" lang="ja-JP" altLang="en-US" dirty="0"/>
              <a:t>のルールブックで明記されていない。</a:t>
            </a:r>
            <a:endParaRPr kumimoji="1" lang="en-US" altLang="ja-JP" dirty="0"/>
          </a:p>
          <a:p>
            <a:r>
              <a:rPr kumimoji="1" lang="ja-JP" altLang="en-US" dirty="0"/>
              <a:t>私と吉田さんの認識は、</a:t>
            </a:r>
            <a:r>
              <a:rPr lang="ja-JP" altLang="en-US" dirty="0"/>
              <a:t>バースト周期より十分長い時間における平均電力の値は</a:t>
            </a:r>
            <a:r>
              <a:rPr kumimoji="1" lang="ja-JP" altLang="en-US" dirty="0"/>
              <a:t>全データ点の真数値の平均値です。</a:t>
            </a:r>
            <a:endParaRPr kumimoji="1" lang="en-US" altLang="ja-JP" dirty="0"/>
          </a:p>
          <a:p>
            <a:endParaRPr kumimoji="1" lang="en-US" altLang="ja-JP" dirty="0"/>
          </a:p>
          <a:p>
            <a:r>
              <a:rPr lang="ja-JP" altLang="en-US" dirty="0"/>
              <a:t>バースト周期より十分長い時間における平均電力を </a:t>
            </a:r>
            <a:r>
              <a:rPr lang="en-US" altLang="ja-JP" dirty="0"/>
              <a:t>PB </a:t>
            </a:r>
            <a:r>
              <a:rPr lang="ja-JP" altLang="en-US" dirty="0"/>
              <a:t>として記憶します。</a:t>
            </a:r>
            <a:endParaRPr lang="en-US" altLang="ja-JP" dirty="0"/>
          </a:p>
          <a:p>
            <a:r>
              <a:rPr kumimoji="1" lang="en-US" altLang="ja-JP" dirty="0"/>
              <a:t>PB </a:t>
            </a:r>
            <a:r>
              <a:rPr kumimoji="1" lang="ja-JP" altLang="en-US" dirty="0"/>
              <a:t>掛ける </a:t>
            </a:r>
            <a:r>
              <a:rPr kumimoji="1" lang="en-US" altLang="ja-JP" dirty="0"/>
              <a:t>B </a:t>
            </a:r>
            <a:r>
              <a:rPr kumimoji="1" lang="ja-JP" altLang="en-US" dirty="0"/>
              <a:t>分の </a:t>
            </a:r>
            <a:r>
              <a:rPr kumimoji="1" lang="en-US" altLang="ja-JP" dirty="0"/>
              <a:t>T </a:t>
            </a:r>
            <a:r>
              <a:rPr kumimoji="1" lang="ja-JP" altLang="en-US" dirty="0"/>
              <a:t>にして、一つのバースト内の平均電力を求めて、</a:t>
            </a:r>
            <a:r>
              <a:rPr kumimoji="1" lang="en-US" altLang="ja-JP" dirty="0"/>
              <a:t>P </a:t>
            </a:r>
            <a:r>
              <a:rPr kumimoji="1" lang="ja-JP" altLang="en-US" dirty="0"/>
              <a:t>として記憶します。</a:t>
            </a:r>
            <a:endParaRPr kumimoji="1" lang="en-US" altLang="ja-JP" dirty="0"/>
          </a:p>
          <a:p>
            <a:endParaRPr kumimoji="1" lang="en-US" altLang="ja-JP" dirty="0"/>
          </a:p>
          <a:p>
            <a:r>
              <a:rPr kumimoji="1" lang="ja-JP" altLang="en-US" dirty="0"/>
              <a:t>最後、この式を用いて、</a:t>
            </a:r>
            <a:r>
              <a:rPr kumimoji="1" lang="en-US" altLang="ja-JP" dirty="0"/>
              <a:t>1ms </a:t>
            </a:r>
            <a:r>
              <a:rPr kumimoji="1" lang="ja-JP" altLang="en-US" dirty="0"/>
              <a:t>内の</a:t>
            </a:r>
            <a:r>
              <a:rPr kumimoji="1" lang="en-US" altLang="ja-JP" dirty="0"/>
              <a:t>average power </a:t>
            </a:r>
            <a:r>
              <a:rPr kumimoji="1" lang="ja-JP" altLang="en-US" dirty="0"/>
              <a:t>を算出します。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同様に、</a:t>
            </a:r>
            <a:r>
              <a:rPr kumimoji="1" lang="en-US" altLang="ja-JP" dirty="0"/>
              <a:t>1ms </a:t>
            </a:r>
            <a:r>
              <a:rPr kumimoji="1" lang="ja-JP" altLang="en-US" dirty="0"/>
              <a:t>内の </a:t>
            </a:r>
            <a:r>
              <a:rPr kumimoji="1" lang="en-US" altLang="ja-JP" dirty="0"/>
              <a:t>average power</a:t>
            </a:r>
            <a:r>
              <a:rPr kumimoji="1" lang="ja-JP" altLang="en-US" dirty="0"/>
              <a:t> </a:t>
            </a:r>
            <a:r>
              <a:rPr lang="ja-JP" altLang="en-US" dirty="0">
                <a:latin typeface="+mn-ea"/>
              </a:rPr>
              <a:t>に </a:t>
            </a:r>
            <a:r>
              <a:rPr lang="en-US" altLang="ja-JP" dirty="0">
                <a:latin typeface="+mn-ea"/>
              </a:rPr>
              <a:t>cable loss </a:t>
            </a:r>
            <a:r>
              <a:rPr lang="ja-JP" altLang="en-US" dirty="0">
                <a:latin typeface="+mn-ea"/>
              </a:rPr>
              <a:t>と </a:t>
            </a:r>
            <a:r>
              <a:rPr lang="en-US" altLang="ja-JP" dirty="0">
                <a:latin typeface="+mn-ea"/>
              </a:rPr>
              <a:t>antenna gain</a:t>
            </a:r>
            <a:r>
              <a:rPr lang="ja-JP" altLang="en-US" dirty="0">
                <a:latin typeface="+mn-ea"/>
              </a:rPr>
              <a:t> を加算して、</a:t>
            </a:r>
            <a:r>
              <a:rPr lang="ja-JP" altLang="en-US" dirty="0"/>
              <a:t>合否判定用の値 </a:t>
            </a:r>
            <a:r>
              <a:rPr lang="en-US" altLang="ja-JP" dirty="0"/>
              <a:t>EIRP </a:t>
            </a:r>
            <a:r>
              <a:rPr lang="ja-JP" altLang="en-US" dirty="0"/>
              <a:t>を求めます。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32</a:t>
            </a:fld>
            <a:endParaRPr lang="en-US" dirty="0"/>
          </a:p>
        </p:txBody>
      </p:sp>
    </p:spTree>
    <p:extLst>
      <p:ext uri="{BB962C8B-B14F-4D97-AF65-F5344CB8AC3E}">
        <p14:creationId xmlns:p14="http://schemas.microsoft.com/office/powerpoint/2010/main" val="1834472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AFC4B-FD16-6457-C10F-0767ECAB1A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98AECA-5324-7058-6C29-52F256C5F48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535764-17B1-F415-88EB-A971D0D617E1}"/>
              </a:ext>
            </a:extLst>
          </p:cNvPr>
          <p:cNvSpPr>
            <a:spLocks noGrp="1"/>
          </p:cNvSpPr>
          <p:nvPr>
            <p:ph type="body" idx="1"/>
          </p:nvPr>
        </p:nvSpPr>
        <p:spPr/>
        <p:txBody>
          <a:bodyPr/>
          <a:lstStyle/>
          <a:p>
            <a:r>
              <a:rPr kumimoji="1" lang="ja-JP" altLang="en-US" dirty="0"/>
              <a:t>今日は、ですね、</a:t>
            </a:r>
            <a:r>
              <a:rPr lang="ja-JP" altLang="en-US" dirty="0"/>
              <a:t>スプリアス発射又は不要発射</a:t>
            </a:r>
            <a:r>
              <a:rPr kumimoji="1" lang="ja-JP" altLang="en-US" dirty="0"/>
              <a:t>の測定方法を説明します。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F5520C9F-1910-948C-1368-2D39261AB225}"/>
              </a:ext>
            </a:extLst>
          </p:cNvPr>
          <p:cNvSpPr>
            <a:spLocks noGrp="1"/>
          </p:cNvSpPr>
          <p:nvPr>
            <p:ph type="sldNum" sz="quarter" idx="5"/>
          </p:nvPr>
        </p:nvSpPr>
        <p:spPr/>
        <p:txBody>
          <a:bodyPr/>
          <a:lstStyle/>
          <a:p>
            <a:fld id="{A425D16B-934A-4DDA-AA9D-F9317AC24A5D}" type="slidenum">
              <a:rPr lang="en-US" smtClean="0"/>
              <a:t>33</a:t>
            </a:fld>
            <a:endParaRPr lang="en-US" dirty="0"/>
          </a:p>
        </p:txBody>
      </p:sp>
    </p:spTree>
    <p:extLst>
      <p:ext uri="{BB962C8B-B14F-4D97-AF65-F5344CB8AC3E}">
        <p14:creationId xmlns:p14="http://schemas.microsoft.com/office/powerpoint/2010/main" val="2249930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48D7E-AC01-FE26-3738-88C6374DF6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40CD08B-8A3D-0793-E359-CBCD4960F91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3DF1C2B-F840-7282-C50B-746FDE9D7AEC}"/>
              </a:ext>
            </a:extLst>
          </p:cNvPr>
          <p:cNvSpPr>
            <a:spLocks noGrp="1"/>
          </p:cNvSpPr>
          <p:nvPr>
            <p:ph type="body" idx="1"/>
          </p:nvPr>
        </p:nvSpPr>
        <p:spPr/>
        <p:txBody>
          <a:bodyPr/>
          <a:lstStyle/>
          <a:p>
            <a:r>
              <a:rPr lang="ja-JP" altLang="en-US" b="0" i="0" dirty="0">
                <a:solidFill>
                  <a:srgbClr val="E8E8E8"/>
                </a:solidFill>
                <a:effectLst/>
                <a:latin typeface="Arial" panose="020B0604020202020204" pitchFamily="34" charset="0"/>
              </a:rPr>
              <a:t>測定方法の紹介に入る前に、まず「スプリアス又は不要発射は何ですか」と簡単に説明します。</a:t>
            </a:r>
            <a:endParaRPr lang="en-US" altLang="ja-JP" b="0" i="0" dirty="0">
              <a:solidFill>
                <a:srgbClr val="E8E8E8"/>
              </a:solidFill>
              <a:effectLst/>
              <a:latin typeface="Arial" panose="020B0604020202020204" pitchFamily="34" charset="0"/>
            </a:endParaRPr>
          </a:p>
          <a:p>
            <a:endParaRPr lang="en-US" altLang="ja-JP" b="0" i="0" dirty="0">
              <a:solidFill>
                <a:srgbClr val="E8E8E8"/>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イメージで言えば、不要発射とは</a:t>
            </a:r>
            <a:r>
              <a:rPr lang="ja-JP" altLang="en-US" b="0" i="0" dirty="0">
                <a:solidFill>
                  <a:srgbClr val="FFFFFF"/>
                </a:solidFill>
                <a:effectLst/>
                <a:latin typeface="Arial" panose="020B0604020202020204" pitchFamily="34" charset="0"/>
              </a:rPr>
              <a:t>無線設備から発射される電波のうち、本来必要とされる所定の周波数を外れた不必要な電波のことです。</a:t>
            </a:r>
            <a:endParaRPr lang="en-US" altLang="ja-JP" b="0" i="0" dirty="0">
              <a:solidFill>
                <a:srgbClr val="FFFFFF"/>
              </a:solidFill>
              <a:effectLst/>
              <a:latin typeface="Arial" panose="020B0604020202020204" pitchFamily="34" charset="0"/>
            </a:endParaRPr>
          </a:p>
          <a:p>
            <a:endParaRPr lang="en-US" altLang="ja-JP" b="0" i="0" dirty="0">
              <a:solidFill>
                <a:srgbClr val="FFFFFF"/>
              </a:solidFill>
              <a:effectLst/>
              <a:latin typeface="Arial" panose="020B0604020202020204" pitchFamily="34" charset="0"/>
            </a:endParaRPr>
          </a:p>
          <a:p>
            <a:r>
              <a:rPr lang="ja-JP" altLang="en-US" b="0" i="0" dirty="0">
                <a:solidFill>
                  <a:srgbClr val="FFFFFF"/>
                </a:solidFill>
                <a:effectLst/>
                <a:latin typeface="Arial" panose="020B0604020202020204" pitchFamily="34" charset="0"/>
              </a:rPr>
              <a:t>この図に示すように、この信号は無線設備から発射される信号、その内、この白のところは本来必要とされる所定の周波数帯域です。</a:t>
            </a:r>
            <a:endParaRPr lang="en-US" altLang="ja-JP" b="0" i="0" dirty="0">
              <a:solidFill>
                <a:srgbClr val="FFFFFF"/>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我々の</a:t>
            </a:r>
            <a:r>
              <a:rPr lang="en-US" altLang="ja-JP" b="0" i="0" dirty="0">
                <a:solidFill>
                  <a:srgbClr val="E8E8E8"/>
                </a:solidFill>
                <a:effectLst/>
                <a:latin typeface="Arial" panose="020B0604020202020204" pitchFamily="34" charset="0"/>
              </a:rPr>
              <a:t>UWB</a:t>
            </a:r>
            <a:r>
              <a:rPr lang="ja-JP" altLang="en-US" b="0" i="0" dirty="0">
                <a:solidFill>
                  <a:srgbClr val="E8E8E8"/>
                </a:solidFill>
                <a:effectLst/>
                <a:latin typeface="Arial" panose="020B0604020202020204" pitchFamily="34" charset="0"/>
              </a:rPr>
              <a:t>デバイスにとって、ここは</a:t>
            </a:r>
            <a:r>
              <a:rPr lang="en-US" altLang="ja-JP" b="0" i="0" dirty="0">
                <a:solidFill>
                  <a:srgbClr val="E8E8E8"/>
                </a:solidFill>
                <a:effectLst/>
                <a:latin typeface="Arial" panose="020B0604020202020204" pitchFamily="34" charset="0"/>
              </a:rPr>
              <a:t>7.587GHz</a:t>
            </a:r>
            <a:r>
              <a:rPr lang="ja-JP" altLang="en-US" b="0" i="0" dirty="0">
                <a:solidFill>
                  <a:srgbClr val="E8E8E8"/>
                </a:solidFill>
                <a:effectLst/>
                <a:latin typeface="Arial" panose="020B0604020202020204" pitchFamily="34" charset="0"/>
              </a:rPr>
              <a:t>から</a:t>
            </a:r>
            <a:r>
              <a:rPr lang="en-US" altLang="ja-JP" b="0" i="0" dirty="0">
                <a:solidFill>
                  <a:srgbClr val="E8E8E8"/>
                </a:solidFill>
                <a:effectLst/>
                <a:latin typeface="Arial" panose="020B0604020202020204" pitchFamily="34" charset="0"/>
              </a:rPr>
              <a:t>8.4GHz</a:t>
            </a:r>
            <a:r>
              <a:rPr lang="ja-JP" altLang="en-US" b="0" i="0" dirty="0">
                <a:solidFill>
                  <a:srgbClr val="E8E8E8"/>
                </a:solidFill>
                <a:effectLst/>
                <a:latin typeface="Arial" panose="020B0604020202020204" pitchFamily="34" charset="0"/>
              </a:rPr>
              <a:t>です。</a:t>
            </a:r>
            <a:endParaRPr lang="en-US" altLang="ja-JP" b="0" i="0" dirty="0">
              <a:solidFill>
                <a:srgbClr val="E8E8E8"/>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で、他の赤線で塗りつぶした部分は全部不要発射です。</a:t>
            </a:r>
            <a:endParaRPr lang="en-US" altLang="ja-JP" b="0" i="0" dirty="0">
              <a:solidFill>
                <a:srgbClr val="E8E8E8"/>
              </a:solidFill>
              <a:effectLst/>
              <a:latin typeface="Arial" panose="020B0604020202020204" pitchFamily="34" charset="0"/>
            </a:endParaRPr>
          </a:p>
          <a:p>
            <a:endParaRPr lang="en-US" altLang="ja-JP" b="0" i="0" dirty="0">
              <a:solidFill>
                <a:srgbClr val="E8E8E8"/>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さらに詳しく言えば、、不要発射は帯域外発射とスプリアス発射この二種類に分けられることができます。</a:t>
            </a:r>
            <a:endParaRPr lang="en-US" altLang="ja-JP" b="0" i="0" dirty="0">
              <a:solidFill>
                <a:srgbClr val="E8E8E8"/>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帯域外発射とスプリアス発射それぞれの定義は、ここに書かれました。</a:t>
            </a:r>
            <a:endParaRPr lang="en-US" altLang="ja-JP" b="0" i="0" dirty="0">
              <a:solidFill>
                <a:srgbClr val="E8E8E8"/>
              </a:solidFill>
              <a:effectLst/>
              <a:latin typeface="Arial" panose="020B0604020202020204" pitchFamily="34" charset="0"/>
            </a:endParaRPr>
          </a:p>
          <a:p>
            <a:endParaRPr lang="en-US" altLang="ja-JP" b="0" i="0" dirty="0">
              <a:solidFill>
                <a:srgbClr val="E8E8E8"/>
              </a:solidFill>
              <a:effectLst/>
              <a:latin typeface="Arial" panose="020B0604020202020204" pitchFamily="34" charset="0"/>
            </a:endParaRPr>
          </a:p>
          <a:p>
            <a:r>
              <a:rPr lang="ja-JP" altLang="en-US" b="0" i="0" dirty="0">
                <a:solidFill>
                  <a:srgbClr val="E8E8E8"/>
                </a:solidFill>
                <a:effectLst/>
                <a:latin typeface="Arial" panose="020B0604020202020204" pitchFamily="34" charset="0"/>
              </a:rPr>
              <a:t>我々よく「スプリアス、スプリアス」と言っていますか、実際に測る対象は不要発射です。</a:t>
            </a:r>
            <a:endParaRPr lang="en-US" altLang="ja-JP" b="0" i="0" dirty="0">
              <a:solidFill>
                <a:srgbClr val="E8E8E8"/>
              </a:solidFill>
              <a:effectLst/>
              <a:latin typeface="Arial" panose="020B0604020202020204" pitchFamily="34" charset="0"/>
            </a:endParaRPr>
          </a:p>
          <a:p>
            <a:r>
              <a:rPr kumimoji="1" lang="ja-JP" altLang="en-US" b="0" i="0" dirty="0">
                <a:solidFill>
                  <a:srgbClr val="E8E8E8"/>
                </a:solidFill>
                <a:effectLst/>
                <a:latin typeface="Arial" panose="020B0604020202020204" pitchFamily="34" charset="0"/>
              </a:rPr>
              <a:t>不要発射も信号なので、今回は</a:t>
            </a:r>
            <a:r>
              <a:rPr lang="ja-JP" altLang="en-US" b="0" i="0" dirty="0">
                <a:solidFill>
                  <a:srgbClr val="E8E8E8"/>
                </a:solidFill>
                <a:effectLst/>
                <a:latin typeface="Arial" panose="020B0604020202020204" pitchFamily="34" charset="0"/>
              </a:rPr>
              <a:t>不要発射の尖頭電力と平均電力を測定します。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B312EC1-B414-61ED-8CD9-578FEE1209BB}"/>
              </a:ext>
            </a:extLst>
          </p:cNvPr>
          <p:cNvSpPr>
            <a:spLocks noGrp="1"/>
          </p:cNvSpPr>
          <p:nvPr>
            <p:ph type="sldNum" sz="quarter" idx="5"/>
          </p:nvPr>
        </p:nvSpPr>
        <p:spPr/>
        <p:txBody>
          <a:bodyPr/>
          <a:lstStyle/>
          <a:p>
            <a:fld id="{A425D16B-934A-4DDA-AA9D-F9317AC24A5D}" type="slidenum">
              <a:rPr lang="en-US" smtClean="0"/>
              <a:t>34</a:t>
            </a:fld>
            <a:endParaRPr lang="en-US" dirty="0"/>
          </a:p>
        </p:txBody>
      </p:sp>
    </p:spTree>
    <p:extLst>
      <p:ext uri="{BB962C8B-B14F-4D97-AF65-F5344CB8AC3E}">
        <p14:creationId xmlns:p14="http://schemas.microsoft.com/office/powerpoint/2010/main" val="4025603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77236-EF1D-CA90-B02D-ECEBB5E204E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94189F9-1F41-71A8-B13A-22BE26F3D7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43AD8A6-0BBD-3934-D4B9-D89F3E83EA6D}"/>
              </a:ext>
            </a:extLst>
          </p:cNvPr>
          <p:cNvSpPr>
            <a:spLocks noGrp="1"/>
          </p:cNvSpPr>
          <p:nvPr>
            <p:ph type="body" idx="1"/>
          </p:nvPr>
        </p:nvSpPr>
        <p:spPr/>
        <p:txBody>
          <a:bodyPr/>
          <a:lstStyle/>
          <a:p>
            <a:r>
              <a:rPr kumimoji="1" lang="ja-JP" altLang="en-US" dirty="0"/>
              <a:t>測定系統図はこのページで示しています。</a:t>
            </a:r>
            <a:endParaRPr kumimoji="1" lang="en-US" altLang="ja-JP" dirty="0"/>
          </a:p>
          <a:p>
            <a:endParaRPr kumimoji="1" lang="en-US" altLang="ja-JP" dirty="0"/>
          </a:p>
          <a:p>
            <a:r>
              <a:rPr kumimoji="1" lang="ja-JP" altLang="en-US" dirty="0"/>
              <a:t>上のはルールブックで記載される系統図です。</a:t>
            </a:r>
            <a:endParaRPr kumimoji="1" lang="en-US" altLang="ja-JP" dirty="0"/>
          </a:p>
          <a:p>
            <a:endParaRPr kumimoji="1" lang="en-US" altLang="ja-JP" dirty="0"/>
          </a:p>
          <a:p>
            <a:r>
              <a:rPr kumimoji="1" lang="ja-JP" altLang="en-US" dirty="0"/>
              <a:t>下の部の実線に示すのは、今まで我々テクノ館のベンチで</a:t>
            </a:r>
            <a:r>
              <a:rPr kumimoji="1" lang="en-US" altLang="ja-JP" dirty="0"/>
              <a:t>GITEKI</a:t>
            </a:r>
            <a:r>
              <a:rPr kumimoji="1" lang="ja-JP" altLang="en-US" dirty="0"/>
              <a:t>プレテストを行う時に、使う系統図です。</a:t>
            </a:r>
            <a:endParaRPr kumimoji="1" lang="en-US" altLang="ja-JP" dirty="0"/>
          </a:p>
          <a:p>
            <a:r>
              <a:rPr kumimoji="1" lang="ja-JP" altLang="en-US" dirty="0"/>
              <a:t>受験機器とスペアナを直結します。</a:t>
            </a:r>
            <a:endParaRPr kumimoji="1" lang="en-US" altLang="ja-JP" dirty="0"/>
          </a:p>
          <a:p>
            <a:r>
              <a:rPr kumimoji="1" lang="ja-JP" altLang="en-US" dirty="0"/>
              <a:t>ですが、この接続方法はあまり良くないです。デメリットがあります。</a:t>
            </a:r>
            <a:endParaRPr kumimoji="1" lang="en-US" altLang="ja-JP" dirty="0"/>
          </a:p>
          <a:p>
            <a:endParaRPr kumimoji="1" lang="en-US" altLang="ja-JP" dirty="0"/>
          </a:p>
          <a:p>
            <a:r>
              <a:rPr kumimoji="1" lang="ja-JP" altLang="en-US" dirty="0"/>
              <a:t>そのため、今受験機器とスペアナの間に、オペアンプと搬送波抑圧フィルタを加えようとします。</a:t>
            </a:r>
            <a:endParaRPr kumimoji="1" lang="en-US" altLang="ja-JP" dirty="0"/>
          </a:p>
          <a:p>
            <a:r>
              <a:rPr kumimoji="1" lang="en-US" altLang="ja-JP" dirty="0"/>
              <a:t>DUT</a:t>
            </a:r>
            <a:r>
              <a:rPr kumimoji="1" lang="ja-JP" altLang="en-US" dirty="0"/>
              <a:t>から出た信号の振幅レベルとスペアナのノイズフロアが近い可能性があるので、まずオペアンプを使って、</a:t>
            </a:r>
            <a:endParaRPr kumimoji="1" lang="en-US" altLang="ja-JP" dirty="0"/>
          </a:p>
          <a:p>
            <a:r>
              <a:rPr kumimoji="1" lang="en-US" altLang="ja-JP" dirty="0"/>
              <a:t>DUT</a:t>
            </a:r>
            <a:r>
              <a:rPr kumimoji="1" lang="ja-JP" altLang="en-US" dirty="0"/>
              <a:t>から出た信号を増幅します。これを通じて、</a:t>
            </a:r>
            <a:r>
              <a:rPr kumimoji="1" lang="en-US" altLang="ja-JP" dirty="0"/>
              <a:t>DUT</a:t>
            </a:r>
            <a:r>
              <a:rPr kumimoji="1" lang="ja-JP" altLang="en-US" dirty="0"/>
              <a:t>から出た信号をスペアナのノイズフロアから分離しやすくになります。</a:t>
            </a:r>
            <a:endParaRPr kumimoji="1" lang="en-US" altLang="ja-JP" dirty="0"/>
          </a:p>
          <a:p>
            <a:endParaRPr kumimoji="1" lang="en-US" altLang="ja-JP" dirty="0"/>
          </a:p>
          <a:p>
            <a:r>
              <a:rPr kumimoji="1" lang="ja-JP" altLang="en-US" dirty="0"/>
              <a:t>オペアンプは信号全体の振幅を上げるので、必要周波数帯内の信号の振幅もあげました。</a:t>
            </a:r>
            <a:endParaRPr kumimoji="1" lang="en-US" altLang="ja-JP" dirty="0"/>
          </a:p>
          <a:p>
            <a:r>
              <a:rPr kumimoji="1" lang="ja-JP" altLang="en-US" dirty="0"/>
              <a:t>でも、これは不要発射信号の観測に対して、良くないです。</a:t>
            </a:r>
            <a:endParaRPr kumimoji="1" lang="en-US" altLang="ja-JP" dirty="0"/>
          </a:p>
          <a:p>
            <a:r>
              <a:rPr kumimoji="1" lang="ja-JP" altLang="en-US" dirty="0"/>
              <a:t>そのため、搬送波抑圧フィルタを通じて、必要周波数帯内の信号の振幅を抑えます。</a:t>
            </a:r>
            <a:endParaRPr kumimoji="1" lang="en-US" altLang="ja-JP" dirty="0"/>
          </a:p>
        </p:txBody>
      </p:sp>
      <p:sp>
        <p:nvSpPr>
          <p:cNvPr id="4" name="スライド番号プレースホルダー 3">
            <a:extLst>
              <a:ext uri="{FF2B5EF4-FFF2-40B4-BE49-F238E27FC236}">
                <a16:creationId xmlns:a16="http://schemas.microsoft.com/office/drawing/2014/main" id="{B3F99257-9C57-F01A-0E44-BEF3CB18F101}"/>
              </a:ext>
            </a:extLst>
          </p:cNvPr>
          <p:cNvSpPr>
            <a:spLocks noGrp="1"/>
          </p:cNvSpPr>
          <p:nvPr>
            <p:ph type="sldNum" sz="quarter" idx="5"/>
          </p:nvPr>
        </p:nvSpPr>
        <p:spPr/>
        <p:txBody>
          <a:bodyPr/>
          <a:lstStyle/>
          <a:p>
            <a:fld id="{A425D16B-934A-4DDA-AA9D-F9317AC24A5D}" type="slidenum">
              <a:rPr lang="en-US" smtClean="0"/>
              <a:t>35</a:t>
            </a:fld>
            <a:endParaRPr lang="en-US" dirty="0"/>
          </a:p>
        </p:txBody>
      </p:sp>
    </p:spTree>
    <p:extLst>
      <p:ext uri="{BB962C8B-B14F-4D97-AF65-F5344CB8AC3E}">
        <p14:creationId xmlns:p14="http://schemas.microsoft.com/office/powerpoint/2010/main" val="2913895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1E829-1882-0F16-1F4C-237A734BF1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B5E46A3-DA8E-A041-4F9B-CA747F19EB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C5F4331-966E-13B5-8AB6-5DD1D9B95C08}"/>
              </a:ext>
            </a:extLst>
          </p:cNvPr>
          <p:cNvSpPr>
            <a:spLocks noGrp="1"/>
          </p:cNvSpPr>
          <p:nvPr>
            <p:ph type="body" idx="1"/>
          </p:nvPr>
        </p:nvSpPr>
        <p:spPr/>
        <p:txBody>
          <a:bodyPr/>
          <a:lstStyle/>
          <a:p>
            <a:r>
              <a:rPr kumimoji="1" lang="ja-JP" altLang="en-US" dirty="0"/>
              <a:t>不要発射の</a:t>
            </a:r>
            <a:r>
              <a:rPr kumimoji="1" lang="en-US" altLang="ja-JP" dirty="0"/>
              <a:t>peak power</a:t>
            </a:r>
            <a:r>
              <a:rPr kumimoji="1" lang="ja-JP" altLang="en-US" dirty="0"/>
              <a:t>又は</a:t>
            </a:r>
            <a:r>
              <a:rPr kumimoji="1" lang="en-US" altLang="ja-JP" dirty="0"/>
              <a:t>average power</a:t>
            </a:r>
            <a:r>
              <a:rPr kumimoji="1" lang="ja-JP" altLang="en-US" dirty="0"/>
              <a:t>を測る手順は探索と測定二つあります。</a:t>
            </a:r>
            <a:endParaRPr kumimoji="1" lang="en-US" altLang="ja-JP" dirty="0"/>
          </a:p>
          <a:p>
            <a:endParaRPr kumimoji="1" lang="en-US" altLang="ja-JP" dirty="0"/>
          </a:p>
          <a:p>
            <a:r>
              <a:rPr kumimoji="1" lang="ja-JP" altLang="en-US" dirty="0"/>
              <a:t>最初のステップは探索です。</a:t>
            </a:r>
            <a:endParaRPr kumimoji="1" lang="en-US" altLang="ja-JP" dirty="0"/>
          </a:p>
          <a:p>
            <a:endParaRPr kumimoji="1" lang="en-US" altLang="ja-JP" dirty="0"/>
          </a:p>
          <a:p>
            <a:r>
              <a:rPr kumimoji="1" lang="ja-JP" altLang="en-US" dirty="0"/>
              <a:t>不要発射の周波数帯域幅は広いので、それをいくつかの区間をわかられて、区間毎に探索を行います。</a:t>
            </a:r>
            <a:endParaRPr kumimoji="1" lang="en-US" altLang="ja-JP" dirty="0"/>
          </a:p>
          <a:p>
            <a:endParaRPr kumimoji="1" lang="en-US" altLang="ja-JP" dirty="0"/>
          </a:p>
          <a:p>
            <a:r>
              <a:rPr kumimoji="1" lang="ja-JP" altLang="en-US" dirty="0"/>
              <a:t>ここの左側に示しているのは、第</a:t>
            </a:r>
            <a:r>
              <a:rPr kumimoji="1" lang="en-US" altLang="ja-JP" dirty="0"/>
              <a:t>49</a:t>
            </a:r>
            <a:r>
              <a:rPr kumimoji="1" lang="ja-JP" altLang="en-US" dirty="0"/>
              <a:t>条の</a:t>
            </a:r>
            <a:r>
              <a:rPr kumimoji="1" lang="en-US" altLang="ja-JP" dirty="0"/>
              <a:t>27</a:t>
            </a:r>
            <a:r>
              <a:rPr kumimoji="1" lang="ja-JP" altLang="en-US" dirty="0"/>
              <a:t>第</a:t>
            </a:r>
            <a:r>
              <a:rPr kumimoji="1" lang="en-US" altLang="ja-JP" dirty="0"/>
              <a:t>3</a:t>
            </a:r>
            <a:r>
              <a:rPr kumimoji="1" lang="ja-JP" altLang="en-US" dirty="0"/>
              <a:t>項と第</a:t>
            </a:r>
            <a:r>
              <a:rPr kumimoji="1" lang="en-US" altLang="ja-JP" dirty="0"/>
              <a:t>4</a:t>
            </a:r>
            <a:r>
              <a:rPr kumimoji="1" lang="ja-JP" altLang="en-US" dirty="0"/>
              <a:t>項で規定される周波数区間です。二つ規則間の差異は緑色でハイライトしました。</a:t>
            </a:r>
            <a:endParaRPr kumimoji="1" lang="en-US" altLang="ja-JP" dirty="0"/>
          </a:p>
          <a:p>
            <a:endParaRPr kumimoji="1" lang="en-US" altLang="ja-JP" dirty="0"/>
          </a:p>
          <a:p>
            <a:r>
              <a:rPr kumimoji="1" lang="ja-JP" altLang="en-US" dirty="0"/>
              <a:t>スペアナはこのように設定されて、探索を行います。</a:t>
            </a:r>
            <a:endParaRPr kumimoji="1" lang="en-US" altLang="ja-JP" dirty="0"/>
          </a:p>
          <a:p>
            <a:r>
              <a:rPr kumimoji="1" lang="ja-JP" altLang="en-US" dirty="0"/>
              <a:t>探索された振幅値と規格値を比較します。</a:t>
            </a:r>
            <a:endParaRPr kumimoji="1" lang="en-US" altLang="ja-JP" dirty="0"/>
          </a:p>
          <a:p>
            <a:endParaRPr kumimoji="1" lang="en-US" altLang="ja-JP" dirty="0"/>
          </a:p>
          <a:p>
            <a:r>
              <a:rPr kumimoji="1" lang="ja-JP" altLang="en-US" dirty="0"/>
              <a:t>尖頭電力に対して、規格値 </a:t>
            </a:r>
            <a:r>
              <a:rPr kumimoji="1" lang="en-US" altLang="ja-JP" dirty="0"/>
              <a:t>- </a:t>
            </a:r>
            <a:r>
              <a:rPr kumimoji="1" lang="ja-JP" altLang="en-US" dirty="0"/>
              <a:t>探索された振幅値の結果は</a:t>
            </a:r>
            <a:r>
              <a:rPr kumimoji="1" lang="en-US" altLang="ja-JP" dirty="0"/>
              <a:t>3dB</a:t>
            </a:r>
            <a:r>
              <a:rPr kumimoji="1" lang="ja-JP" altLang="en-US" dirty="0"/>
              <a:t>以上の場合、探索された振幅値を尖頭電力の測定値となります。</a:t>
            </a:r>
            <a:endParaRPr kumimoji="1" lang="en-US" altLang="ja-JP" dirty="0"/>
          </a:p>
          <a:p>
            <a:r>
              <a:rPr kumimoji="1" lang="ja-JP" altLang="en-US" dirty="0"/>
              <a:t>つまり測定を行わずに探索された振幅値を直接使って、尖頭電力の</a:t>
            </a:r>
            <a:r>
              <a:rPr kumimoji="1" lang="en-US" altLang="ja-JP" dirty="0"/>
              <a:t>EIRP</a:t>
            </a:r>
            <a:r>
              <a:rPr kumimoji="1" lang="ja-JP" altLang="en-US" dirty="0"/>
              <a:t>を計算してもいいです。</a:t>
            </a:r>
            <a:endParaRPr kumimoji="1" lang="en-US" altLang="ja-JP" dirty="0"/>
          </a:p>
          <a:p>
            <a:endParaRPr kumimoji="1" lang="en-US" altLang="ja-JP" dirty="0"/>
          </a:p>
          <a:p>
            <a:r>
              <a:rPr kumimoji="1" lang="ja-JP" altLang="en-US" dirty="0"/>
              <a:t>平均電力に対しても同様、探索された振幅値は平均電力の規格値より小さな場合、測定ステップを省略し探索された振幅値を直接使って、平均電力の</a:t>
            </a:r>
            <a:r>
              <a:rPr kumimoji="1" lang="en-US" altLang="ja-JP" dirty="0"/>
              <a:t>EIRP</a:t>
            </a:r>
            <a:r>
              <a:rPr kumimoji="1" lang="ja-JP" altLang="en-US" dirty="0"/>
              <a:t>を計算してもいいです。</a:t>
            </a:r>
            <a:endParaRPr kumimoji="1" lang="en-US" altLang="ja-JP" dirty="0"/>
          </a:p>
          <a:p>
            <a:endParaRPr kumimoji="1" lang="en-US" altLang="ja-JP" dirty="0"/>
          </a:p>
          <a:p>
            <a:r>
              <a:rPr kumimoji="1" lang="ja-JP" altLang="en-US" dirty="0"/>
              <a:t>もし、探索された振幅値はこの条件を満たさない場合、測定が必要です。</a:t>
            </a:r>
          </a:p>
        </p:txBody>
      </p:sp>
      <p:sp>
        <p:nvSpPr>
          <p:cNvPr id="4" name="スライド番号プレースホルダー 3">
            <a:extLst>
              <a:ext uri="{FF2B5EF4-FFF2-40B4-BE49-F238E27FC236}">
                <a16:creationId xmlns:a16="http://schemas.microsoft.com/office/drawing/2014/main" id="{B4C107F3-478F-BEE9-273E-E3B735E0B921}"/>
              </a:ext>
            </a:extLst>
          </p:cNvPr>
          <p:cNvSpPr>
            <a:spLocks noGrp="1"/>
          </p:cNvSpPr>
          <p:nvPr>
            <p:ph type="sldNum" sz="quarter" idx="5"/>
          </p:nvPr>
        </p:nvSpPr>
        <p:spPr/>
        <p:txBody>
          <a:bodyPr/>
          <a:lstStyle/>
          <a:p>
            <a:fld id="{A425D16B-934A-4DDA-AA9D-F9317AC24A5D}" type="slidenum">
              <a:rPr lang="en-US" smtClean="0"/>
              <a:t>36</a:t>
            </a:fld>
            <a:endParaRPr lang="en-US" dirty="0"/>
          </a:p>
        </p:txBody>
      </p:sp>
    </p:spTree>
    <p:extLst>
      <p:ext uri="{BB962C8B-B14F-4D97-AF65-F5344CB8AC3E}">
        <p14:creationId xmlns:p14="http://schemas.microsoft.com/office/powerpoint/2010/main" val="618532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B455-6784-32A4-4F4B-C3D70B10AC8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08CFDC-7E87-E8CE-D2C4-8974949C8A9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E8C4C0-7418-82E3-7C22-DD5E27DBB02C}"/>
              </a:ext>
            </a:extLst>
          </p:cNvPr>
          <p:cNvSpPr>
            <a:spLocks noGrp="1"/>
          </p:cNvSpPr>
          <p:nvPr>
            <p:ph type="body" idx="1"/>
          </p:nvPr>
        </p:nvSpPr>
        <p:spPr/>
        <p:txBody>
          <a:bodyPr/>
          <a:lstStyle/>
          <a:p>
            <a:r>
              <a:rPr kumimoji="1" lang="ja-JP" altLang="en-US" dirty="0"/>
              <a:t>もし、尖頭電力規格値 </a:t>
            </a:r>
            <a:r>
              <a:rPr kumimoji="1" lang="en-US" altLang="ja-JP" dirty="0"/>
              <a:t>-</a:t>
            </a:r>
            <a:r>
              <a:rPr kumimoji="1" lang="ja-JP" altLang="en-US" dirty="0"/>
              <a:t> 探索された振幅値の値は</a:t>
            </a:r>
            <a:r>
              <a:rPr kumimoji="1" lang="en-US" altLang="ja-JP" dirty="0"/>
              <a:t>3dB</a:t>
            </a:r>
            <a:r>
              <a:rPr kumimoji="1" lang="ja-JP" altLang="en-US" dirty="0"/>
              <a:t>より小さな場合、測定ステップが必要です。</a:t>
            </a:r>
            <a:endParaRPr kumimoji="1" lang="en-US" altLang="ja-JP" dirty="0"/>
          </a:p>
          <a:p>
            <a:endParaRPr kumimoji="1" lang="en-US" altLang="ja-JP" dirty="0"/>
          </a:p>
          <a:p>
            <a:r>
              <a:rPr kumimoji="1" lang="ja-JP" altLang="en-US" dirty="0"/>
              <a:t>測定ステップでのやることの一つ目が探索された振幅値のところを画面上の中心にして、</a:t>
            </a:r>
            <a:r>
              <a:rPr kumimoji="1" lang="en-US" altLang="ja-JP" dirty="0"/>
              <a:t>span 100MHz</a:t>
            </a:r>
            <a:r>
              <a:rPr kumimoji="1" lang="ja-JP" altLang="en-US" dirty="0"/>
              <a:t>で詳しく観測することです。</a:t>
            </a:r>
            <a:endParaRPr kumimoji="1" lang="en-US" altLang="ja-JP" dirty="0"/>
          </a:p>
          <a:p>
            <a:r>
              <a:rPr kumimoji="1" lang="ja-JP" altLang="en-US" dirty="0"/>
              <a:t>で、</a:t>
            </a:r>
            <a:r>
              <a:rPr kumimoji="1" lang="en-US" altLang="ja-JP" dirty="0"/>
              <a:t>span 100MHz</a:t>
            </a:r>
            <a:r>
              <a:rPr kumimoji="1" lang="ja-JP" altLang="en-US" dirty="0"/>
              <a:t>で測定された振幅値が最大となるポイントを、もう一回画面上の中心にして、</a:t>
            </a:r>
            <a:r>
              <a:rPr kumimoji="1" lang="en-US" altLang="ja-JP" dirty="0"/>
              <a:t>span 10MHz</a:t>
            </a:r>
            <a:r>
              <a:rPr kumimoji="1" lang="ja-JP" altLang="en-US" dirty="0"/>
              <a:t>でより詳しく観測します。</a:t>
            </a:r>
            <a:endParaRPr kumimoji="1" lang="en-US" altLang="ja-JP" dirty="0"/>
          </a:p>
          <a:p>
            <a:endParaRPr kumimoji="1" lang="en-US" altLang="ja-JP" dirty="0"/>
          </a:p>
          <a:p>
            <a:r>
              <a:rPr kumimoji="1" lang="ja-JP" altLang="en-US" dirty="0"/>
              <a:t>このように、測定できた</a:t>
            </a:r>
            <a:r>
              <a:rPr kumimoji="1" lang="en-US" altLang="ja-JP" dirty="0"/>
              <a:t>peak</a:t>
            </a:r>
            <a:r>
              <a:rPr kumimoji="1" lang="ja-JP" altLang="en-US" dirty="0"/>
              <a:t>を不要発射尖頭電力の測定値、いわゆる</a:t>
            </a:r>
            <a:r>
              <a:rPr kumimoji="1" lang="en-US" altLang="ja-JP" dirty="0"/>
              <a:t>reading power</a:t>
            </a:r>
            <a:r>
              <a:rPr kumimoji="1" lang="ja-JP" altLang="en-US" dirty="0"/>
              <a:t>とします。</a:t>
            </a:r>
            <a:endParaRPr kumimoji="1" lang="en-US" altLang="ja-JP" dirty="0"/>
          </a:p>
          <a:p>
            <a:endParaRPr kumimoji="1" lang="en-US" altLang="ja-JP" dirty="0"/>
          </a:p>
          <a:p>
            <a:r>
              <a:rPr kumimoji="1" lang="ja-JP" altLang="en-US" dirty="0"/>
              <a:t>ここまで、不要発射尖頭電力の測定が終わりました。何か質問がありますでしょうか？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A99F654-0296-7DCC-9324-D7E8FE665F56}"/>
              </a:ext>
            </a:extLst>
          </p:cNvPr>
          <p:cNvSpPr>
            <a:spLocks noGrp="1"/>
          </p:cNvSpPr>
          <p:nvPr>
            <p:ph type="sldNum" sz="quarter" idx="5"/>
          </p:nvPr>
        </p:nvSpPr>
        <p:spPr/>
        <p:txBody>
          <a:bodyPr/>
          <a:lstStyle/>
          <a:p>
            <a:fld id="{A425D16B-934A-4DDA-AA9D-F9317AC24A5D}" type="slidenum">
              <a:rPr lang="en-US" smtClean="0"/>
              <a:t>37</a:t>
            </a:fld>
            <a:endParaRPr lang="en-US" dirty="0"/>
          </a:p>
        </p:txBody>
      </p:sp>
    </p:spTree>
    <p:extLst>
      <p:ext uri="{BB962C8B-B14F-4D97-AF65-F5344CB8AC3E}">
        <p14:creationId xmlns:p14="http://schemas.microsoft.com/office/powerpoint/2010/main" val="813534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52F5-4EE4-58A5-067D-1480EE05222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CB89EF-1E54-C11D-F6FA-300FB0C042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F0D259B-D210-8D06-5725-0AAF3EE045A1}"/>
              </a:ext>
            </a:extLst>
          </p:cNvPr>
          <p:cNvSpPr>
            <a:spLocks noGrp="1"/>
          </p:cNvSpPr>
          <p:nvPr>
            <p:ph type="body" idx="1"/>
          </p:nvPr>
        </p:nvSpPr>
        <p:spPr/>
        <p:txBody>
          <a:bodyPr/>
          <a:lstStyle/>
          <a:p>
            <a:r>
              <a:rPr kumimoji="1" lang="ja-JP" altLang="en-US" dirty="0"/>
              <a:t>次は、不要発射平均電力の測定です。</a:t>
            </a:r>
            <a:endParaRPr kumimoji="1" lang="en-US" altLang="ja-JP" dirty="0"/>
          </a:p>
          <a:p>
            <a:endParaRPr kumimoji="1" lang="en-US" altLang="ja-JP" dirty="0"/>
          </a:p>
          <a:p>
            <a:r>
              <a:rPr kumimoji="1" lang="ja-JP" altLang="en-US" dirty="0"/>
              <a:t>不要発射平均電力の測定が二つのステップに分けられています。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このページに示すのはステップ一、</a:t>
            </a:r>
            <a:r>
              <a:rPr lang="ja-JP" altLang="en-US" dirty="0"/>
              <a:t>不要発射周波数を求める</a:t>
            </a:r>
            <a:r>
              <a:rPr kumimoji="0" lang="ja-JP" altLang="en-US" dirty="0"/>
              <a:t>ということ</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このステップでのやることは、先ほど</a:t>
            </a:r>
            <a:r>
              <a:rPr kumimoji="1" lang="ja-JP" altLang="en-US" dirty="0"/>
              <a:t>不要発射尖頭電力を測定する時と一緒。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ただ、最後求めるのは</a:t>
            </a:r>
            <a:r>
              <a:rPr kumimoji="1" lang="en-US" altLang="ja-JP" dirty="0"/>
              <a:t>peak</a:t>
            </a:r>
            <a:r>
              <a:rPr kumimoji="1" lang="ja-JP" altLang="en-US" dirty="0"/>
              <a:t>の振幅値ではなく、</a:t>
            </a:r>
            <a:r>
              <a:rPr kumimoji="1" lang="en-US" altLang="ja-JP" dirty="0"/>
              <a:t>peak</a:t>
            </a:r>
            <a:r>
              <a:rPr kumimoji="1" lang="ja-JP" altLang="en-US" dirty="0"/>
              <a:t>に対応する周波数です。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この周波数を不要発射周波数として記憶します。</a:t>
            </a:r>
            <a:endParaRPr lang="en-US" altLang="ja-JP" dirty="0"/>
          </a:p>
        </p:txBody>
      </p:sp>
      <p:sp>
        <p:nvSpPr>
          <p:cNvPr id="4" name="スライド番号プレースホルダー 3">
            <a:extLst>
              <a:ext uri="{FF2B5EF4-FFF2-40B4-BE49-F238E27FC236}">
                <a16:creationId xmlns:a16="http://schemas.microsoft.com/office/drawing/2014/main" id="{8B24B7FD-152F-0E47-8FCF-A8CD0322869C}"/>
              </a:ext>
            </a:extLst>
          </p:cNvPr>
          <p:cNvSpPr>
            <a:spLocks noGrp="1"/>
          </p:cNvSpPr>
          <p:nvPr>
            <p:ph type="sldNum" sz="quarter" idx="5"/>
          </p:nvPr>
        </p:nvSpPr>
        <p:spPr/>
        <p:txBody>
          <a:bodyPr/>
          <a:lstStyle/>
          <a:p>
            <a:fld id="{A425D16B-934A-4DDA-AA9D-F9317AC24A5D}" type="slidenum">
              <a:rPr lang="en-US" smtClean="0"/>
              <a:t>38</a:t>
            </a:fld>
            <a:endParaRPr lang="en-US" dirty="0"/>
          </a:p>
        </p:txBody>
      </p:sp>
    </p:spTree>
    <p:extLst>
      <p:ext uri="{BB962C8B-B14F-4D97-AF65-F5344CB8AC3E}">
        <p14:creationId xmlns:p14="http://schemas.microsoft.com/office/powerpoint/2010/main" val="1909504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978AE-00EB-81AC-4173-A7DE54C7450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BC1FA71-D881-6D45-DE16-1A19FEF72E4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4D4B50-D9EF-21BF-7F5C-CEBAA8FA4566}"/>
              </a:ext>
            </a:extLst>
          </p:cNvPr>
          <p:cNvSpPr>
            <a:spLocks noGrp="1"/>
          </p:cNvSpPr>
          <p:nvPr>
            <p:ph type="body" idx="1"/>
          </p:nvPr>
        </p:nvSpPr>
        <p:spPr/>
        <p:txBody>
          <a:bodyPr/>
          <a:lstStyle/>
          <a:p>
            <a:r>
              <a:rPr kumimoji="1" lang="ja-JP" altLang="en-US" dirty="0"/>
              <a:t>不要発射平均電力の測定のステップ二は、実際に不要発射平均電力を求めるということです。</a:t>
            </a:r>
            <a:endParaRPr kumimoji="1" lang="en-US" altLang="ja-JP" dirty="0"/>
          </a:p>
          <a:p>
            <a:endParaRPr kumimoji="1" lang="en-US" altLang="ja-JP" dirty="0"/>
          </a:p>
          <a:p>
            <a:r>
              <a:rPr kumimoji="1" lang="ja-JP" altLang="en-US" dirty="0"/>
              <a:t>ここには、二つの方法があります。</a:t>
            </a:r>
            <a:endParaRPr kumimoji="1" lang="en-US" altLang="ja-JP" dirty="0"/>
          </a:p>
          <a:p>
            <a:endParaRPr kumimoji="1" lang="en-US" altLang="ja-JP" dirty="0"/>
          </a:p>
          <a:p>
            <a:r>
              <a:rPr kumimoji="1" lang="ja-JP" altLang="en-US" dirty="0"/>
              <a:t>まず、一つ目は、不要発射</a:t>
            </a:r>
            <a:r>
              <a:rPr lang="ja-JP" altLang="en-US" dirty="0"/>
              <a:t>平均電力の値を直接測定することです。</a:t>
            </a:r>
            <a:endParaRPr lang="en-US" altLang="ja-JP" dirty="0"/>
          </a:p>
          <a:p>
            <a:r>
              <a:rPr kumimoji="1" lang="ja-JP" altLang="en-US" dirty="0"/>
              <a:t>先ほど求められた不要発射周波数を中心周波数にして、</a:t>
            </a:r>
            <a:r>
              <a:rPr kumimoji="1" lang="en-US" altLang="ja-JP" dirty="0"/>
              <a:t>0 span</a:t>
            </a:r>
            <a:r>
              <a:rPr kumimoji="1" lang="ja-JP" altLang="en-US" dirty="0"/>
              <a:t>で観測します。</a:t>
            </a:r>
            <a:endParaRPr kumimoji="1" lang="en-US" altLang="ja-JP" dirty="0"/>
          </a:p>
          <a:p>
            <a:r>
              <a:rPr kumimoji="1" lang="ja-JP" altLang="en-US" dirty="0"/>
              <a:t>スペアナはこの表の通り設定して、単掃引を行います。</a:t>
            </a:r>
            <a:endParaRPr kumimoji="1" lang="en-US" altLang="ja-JP" dirty="0"/>
          </a:p>
          <a:p>
            <a:r>
              <a:rPr kumimoji="1" lang="ja-JP" altLang="en-US" dirty="0"/>
              <a:t>そのうちの最大値を不要発射</a:t>
            </a:r>
            <a:r>
              <a:rPr lang="ja-JP" altLang="en-US" dirty="0"/>
              <a:t>平均電力の測定値とします。</a:t>
            </a:r>
            <a:endParaRPr lang="en-US" altLang="ja-JP" dirty="0"/>
          </a:p>
          <a:p>
            <a:endParaRPr kumimoji="1" lang="en-US" altLang="ja-JP" dirty="0"/>
          </a:p>
          <a:p>
            <a:r>
              <a:rPr kumimoji="1" lang="ja-JP" altLang="en-US" dirty="0"/>
              <a:t>ステップ二の方法一はこれで終わり。</a:t>
            </a:r>
          </a:p>
        </p:txBody>
      </p:sp>
      <p:sp>
        <p:nvSpPr>
          <p:cNvPr id="4" name="スライド番号プレースホルダー 3">
            <a:extLst>
              <a:ext uri="{FF2B5EF4-FFF2-40B4-BE49-F238E27FC236}">
                <a16:creationId xmlns:a16="http://schemas.microsoft.com/office/drawing/2014/main" id="{ABF57D2A-C605-684A-02F3-15999024CEEE}"/>
              </a:ext>
            </a:extLst>
          </p:cNvPr>
          <p:cNvSpPr>
            <a:spLocks noGrp="1"/>
          </p:cNvSpPr>
          <p:nvPr>
            <p:ph type="sldNum" sz="quarter" idx="5"/>
          </p:nvPr>
        </p:nvSpPr>
        <p:spPr/>
        <p:txBody>
          <a:bodyPr/>
          <a:lstStyle/>
          <a:p>
            <a:fld id="{A425D16B-934A-4DDA-AA9D-F9317AC24A5D}" type="slidenum">
              <a:rPr lang="en-US" smtClean="0"/>
              <a:t>39</a:t>
            </a:fld>
            <a:endParaRPr lang="en-US" dirty="0"/>
          </a:p>
        </p:txBody>
      </p:sp>
    </p:spTree>
    <p:extLst>
      <p:ext uri="{BB962C8B-B14F-4D97-AF65-F5344CB8AC3E}">
        <p14:creationId xmlns:p14="http://schemas.microsoft.com/office/powerpoint/2010/main" val="292182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一般事項の一つ目は試験場所の環境です。</a:t>
            </a:r>
            <a:endParaRPr kumimoji="1" lang="en-US" altLang="ja-JP" dirty="0"/>
          </a:p>
          <a:p>
            <a:r>
              <a:rPr kumimoji="1" lang="ja-JP" altLang="en-US" dirty="0"/>
              <a:t>試験場所の環境は、この三つの条件を満たすべきです。</a:t>
            </a:r>
            <a:endParaRPr kumimoji="1" lang="en-US" altLang="ja-JP" dirty="0"/>
          </a:p>
          <a:p>
            <a:endParaRPr kumimoji="1" lang="en-US" altLang="ja-JP" dirty="0"/>
          </a:p>
          <a:p>
            <a:r>
              <a:rPr kumimoji="1" lang="ja-JP" altLang="en-US" dirty="0"/>
              <a:t>一般事項の二つ目は受験機器に供給する電圧です。</a:t>
            </a:r>
            <a:endParaRPr kumimoji="1" lang="en-US" altLang="ja-JP" dirty="0"/>
          </a:p>
          <a:p>
            <a:r>
              <a:rPr kumimoji="1" lang="ja-JP" altLang="en-US" dirty="0"/>
              <a:t>どの認証を取得するによって、供給する電圧は異なります。</a:t>
            </a:r>
            <a:endParaRPr kumimoji="1" lang="en-US" altLang="ja-JP" dirty="0"/>
          </a:p>
          <a:p>
            <a:r>
              <a:rPr kumimoji="1" lang="ja-JP" altLang="en-US" dirty="0"/>
              <a:t>技術基準適合証明を取る場合は、定格電圧だけを供給します。</a:t>
            </a:r>
            <a:endParaRPr kumimoji="1" lang="en-US" altLang="ja-JP" dirty="0"/>
          </a:p>
          <a:p>
            <a:endParaRPr kumimoji="1" lang="en-US" altLang="ja-JP" dirty="0"/>
          </a:p>
          <a:p>
            <a:r>
              <a:rPr kumimoji="1" lang="ja-JP" altLang="en-US" dirty="0"/>
              <a:t>工事設計認証を取る場合は、状況がちょっと複雑になります。</a:t>
            </a:r>
            <a:endParaRPr kumimoji="1" lang="en-US" altLang="ja-JP" dirty="0"/>
          </a:p>
          <a:p>
            <a:r>
              <a:rPr kumimoji="1" lang="ja-JP" altLang="en-US" dirty="0"/>
              <a:t>先ずは、受験機器の供給電圧が定格電圧の</a:t>
            </a:r>
            <a:r>
              <a:rPr kumimoji="1" lang="en-US" altLang="ja-JP" dirty="0"/>
              <a:t>10%</a:t>
            </a:r>
            <a:r>
              <a:rPr kumimoji="1" lang="ja-JP" altLang="en-US" dirty="0"/>
              <a:t>変動時に、その無線部の入力電圧の変動は、とある基準電圧の</a:t>
            </a:r>
            <a:r>
              <a:rPr kumimoji="1" lang="en-US" altLang="ja-JP" dirty="0"/>
              <a:t>1%</a:t>
            </a:r>
            <a:r>
              <a:rPr kumimoji="1" lang="ja-JP" altLang="en-US" dirty="0"/>
              <a:t>以下で変動するかどうかを判定します。</a:t>
            </a:r>
            <a:endParaRPr kumimoji="1" lang="en-US" altLang="ja-JP" dirty="0"/>
          </a:p>
          <a:p>
            <a:r>
              <a:rPr kumimoji="1" lang="ja-JP" altLang="en-US" dirty="0"/>
              <a:t>判定結果は</a:t>
            </a:r>
            <a:r>
              <a:rPr kumimoji="1" lang="en-US" altLang="ja-JP" dirty="0"/>
              <a:t>YES</a:t>
            </a:r>
            <a:r>
              <a:rPr kumimoji="1" lang="ja-JP" altLang="en-US" dirty="0"/>
              <a:t>の場合、言われる、供給電圧が定格電圧の</a:t>
            </a:r>
            <a:r>
              <a:rPr kumimoji="1" lang="en-US" altLang="ja-JP" dirty="0"/>
              <a:t>10%</a:t>
            </a:r>
            <a:r>
              <a:rPr kumimoji="1" lang="ja-JP" altLang="en-US" dirty="0"/>
              <a:t>変動時に、受験機器無線部の入力電圧変動はとある基準電圧の</a:t>
            </a:r>
            <a:r>
              <a:rPr kumimoji="1" lang="en-US" altLang="ja-JP" dirty="0"/>
              <a:t>1%</a:t>
            </a:r>
            <a:r>
              <a:rPr kumimoji="1" lang="ja-JP" altLang="en-US" dirty="0"/>
              <a:t>以下で抑えられれば、</a:t>
            </a:r>
            <a:endParaRPr kumimoji="1" lang="en-US" altLang="ja-JP" dirty="0"/>
          </a:p>
          <a:p>
            <a:r>
              <a:rPr kumimoji="1" lang="ja-JP" altLang="en-US" dirty="0"/>
              <a:t>技術基準適合証明を取る場合と同じ、定格電圧だけを供給して、テストします。</a:t>
            </a:r>
            <a:endParaRPr kumimoji="1" lang="en-US" altLang="ja-JP" dirty="0"/>
          </a:p>
          <a:p>
            <a:endParaRPr kumimoji="1" lang="en-US" altLang="ja-JP" dirty="0"/>
          </a:p>
          <a:p>
            <a:r>
              <a:rPr kumimoji="1" lang="ja-JP" altLang="en-US" dirty="0"/>
              <a:t>この判定結果は</a:t>
            </a:r>
            <a:r>
              <a:rPr kumimoji="1" lang="en-US" altLang="ja-JP" dirty="0"/>
              <a:t>NO</a:t>
            </a:r>
            <a:r>
              <a:rPr kumimoji="1" lang="ja-JP" altLang="en-US" dirty="0"/>
              <a:t>の場合は、更に受験機器の動作電圧範囲は定格電圧の</a:t>
            </a:r>
            <a:r>
              <a:rPr kumimoji="1" lang="en-US" altLang="ja-JP" dirty="0"/>
              <a:t>10%</a:t>
            </a:r>
            <a:r>
              <a:rPr kumimoji="1" lang="ja-JP" altLang="en-US" dirty="0"/>
              <a:t>より狭いですか？広いですか？と判定します。</a:t>
            </a:r>
            <a:endParaRPr kumimoji="1" lang="en-US" altLang="ja-JP" dirty="0"/>
          </a:p>
          <a:p>
            <a:endParaRPr kumimoji="1" lang="en-US" altLang="ja-JP" dirty="0"/>
          </a:p>
          <a:p>
            <a:r>
              <a:rPr kumimoji="1" lang="ja-JP" altLang="en-US" dirty="0"/>
              <a:t>受験機器の動作電圧範囲は定格電圧の</a:t>
            </a:r>
            <a:r>
              <a:rPr kumimoji="1" lang="en-US" altLang="ja-JP" dirty="0"/>
              <a:t>10%</a:t>
            </a:r>
            <a:r>
              <a:rPr kumimoji="1" lang="ja-JP" altLang="en-US" dirty="0"/>
              <a:t>より狭い場合は、受験機器規定されている下限電圧、定格電圧、上限電圧、この三つの電圧をそれぞれ供給して、テストします。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受験機器の動作電圧範囲は定格電圧の</a:t>
            </a:r>
            <a:r>
              <a:rPr kumimoji="1" lang="en-US" altLang="ja-JP" dirty="0"/>
              <a:t>10%</a:t>
            </a:r>
            <a:r>
              <a:rPr kumimoji="1" lang="ja-JP" altLang="en-US" dirty="0"/>
              <a:t>より広い場合は、定格電圧</a:t>
            </a:r>
            <a:r>
              <a:rPr kumimoji="1" lang="en-US" altLang="ja-JP" dirty="0"/>
              <a:t>-10%</a:t>
            </a:r>
            <a:r>
              <a:rPr kumimoji="1" lang="ja-JP" altLang="en-US" dirty="0"/>
              <a:t>、定格電圧</a:t>
            </a:r>
            <a:r>
              <a:rPr kumimoji="1" lang="en-US" altLang="ja-JP" dirty="0"/>
              <a:t>+10%</a:t>
            </a:r>
            <a:r>
              <a:rPr kumimoji="1" lang="ja-JP" altLang="en-US" dirty="0"/>
              <a:t>、この三つの電圧をそれぞれ供給して、テストします。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最初の判定が</a:t>
            </a:r>
            <a:r>
              <a:rPr kumimoji="1" lang="en-US" altLang="ja-JP" dirty="0"/>
              <a:t>NO</a:t>
            </a:r>
            <a:r>
              <a:rPr kumimoji="1" lang="ja-JP" altLang="en-US" dirty="0"/>
              <a:t>になれば、どうしてもテスト</a:t>
            </a:r>
            <a:r>
              <a:rPr kumimoji="1" lang="en-US" altLang="ja-JP" dirty="0"/>
              <a:t>3</a:t>
            </a:r>
            <a:r>
              <a:rPr kumimoji="1" lang="ja-JP" altLang="en-US" dirty="0"/>
              <a:t>回を行う必要があります。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4</a:t>
            </a:fld>
            <a:endParaRPr lang="en-US" dirty="0"/>
          </a:p>
        </p:txBody>
      </p:sp>
    </p:spTree>
    <p:extLst>
      <p:ext uri="{BB962C8B-B14F-4D97-AF65-F5344CB8AC3E}">
        <p14:creationId xmlns:p14="http://schemas.microsoft.com/office/powerpoint/2010/main" val="3561941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AC337-A8D9-20E6-54B9-E9CD909BC9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4DA8231-4676-90CC-1FF0-186BB4AAFCB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4D7B5D-9091-B636-DB00-12D737751843}"/>
              </a:ext>
            </a:extLst>
          </p:cNvPr>
          <p:cNvSpPr>
            <a:spLocks noGrp="1"/>
          </p:cNvSpPr>
          <p:nvPr>
            <p:ph type="body" idx="1"/>
          </p:nvPr>
        </p:nvSpPr>
        <p:spPr/>
        <p:txBody>
          <a:bodyPr/>
          <a:lstStyle/>
          <a:p>
            <a:r>
              <a:rPr kumimoji="1" lang="ja-JP" altLang="en-US" dirty="0"/>
              <a:t>ステップ二の方法二を使うには、一つの前提条件を満足する必要があります。</a:t>
            </a:r>
            <a:endParaRPr kumimoji="1" lang="en-US" altLang="ja-JP" dirty="0"/>
          </a:p>
          <a:p>
            <a:endParaRPr kumimoji="1" lang="en-US" altLang="ja-JP" dirty="0"/>
          </a:p>
          <a:p>
            <a:r>
              <a:rPr lang="ja-JP" altLang="en-US" dirty="0"/>
              <a:t>連続波又はバースト状の不要発射時間が長くスペアナの時間分解能が十分に得られる場合、平均電力を算出してもよい。</a:t>
            </a:r>
            <a:endParaRPr lang="en-US" altLang="ja-JP" dirty="0"/>
          </a:p>
          <a:p>
            <a:endParaRPr kumimoji="1" lang="en-US" altLang="ja-JP" dirty="0"/>
          </a:p>
          <a:p>
            <a:r>
              <a:rPr kumimoji="1" lang="ja-JP" altLang="en-US" dirty="0"/>
              <a:t>先ずは、スペアナを下のように設定し、測定して、全データ点の値を配列変数に取り込む。</a:t>
            </a:r>
            <a:endParaRPr kumimoji="1" lang="en-US" altLang="ja-JP" dirty="0"/>
          </a:p>
          <a:p>
            <a:r>
              <a:rPr kumimoji="1" lang="ja-JP" altLang="en-US" dirty="0"/>
              <a:t>ここのでやることと先方法一は同じです。</a:t>
            </a:r>
            <a:endParaRPr kumimoji="1" lang="en-US" altLang="ja-JP" dirty="0"/>
          </a:p>
          <a:p>
            <a:endParaRPr kumimoji="1" lang="en-US" altLang="ja-JP" dirty="0"/>
          </a:p>
          <a:p>
            <a:r>
              <a:rPr kumimoji="1" lang="ja-JP" altLang="en-US" dirty="0"/>
              <a:t>はい、次は電力の</a:t>
            </a:r>
            <a:r>
              <a:rPr kumimoji="1" lang="en-US" altLang="ja-JP" dirty="0"/>
              <a:t>dBm</a:t>
            </a:r>
            <a:r>
              <a:rPr kumimoji="1" lang="ja-JP" altLang="en-US" dirty="0"/>
              <a:t>値から真数ｍ</a:t>
            </a:r>
            <a:r>
              <a:rPr kumimoji="1" lang="en-US" altLang="ja-JP" dirty="0"/>
              <a:t>W</a:t>
            </a:r>
            <a:r>
              <a:rPr kumimoji="1" lang="ja-JP" altLang="en-US" dirty="0"/>
              <a:t>に変換します。</a:t>
            </a:r>
            <a:endParaRPr kumimoji="1" lang="en-US" altLang="ja-JP" dirty="0"/>
          </a:p>
          <a:p>
            <a:endParaRPr kumimoji="1" lang="en-US" altLang="ja-JP" dirty="0"/>
          </a:p>
          <a:p>
            <a:r>
              <a:rPr kumimoji="1" lang="ja-JP" altLang="en-US" dirty="0"/>
              <a:t>最後、真数値のうち、</a:t>
            </a:r>
            <a:r>
              <a:rPr lang="ja-JP" altLang="en-US" sz="1200" dirty="0"/>
              <a:t>最大の値から</a:t>
            </a:r>
            <a:r>
              <a:rPr lang="en-US" altLang="ja-JP" sz="1200" dirty="0"/>
              <a:t>1⁄2</a:t>
            </a:r>
            <a:r>
              <a:rPr lang="ja-JP" altLang="en-US" sz="1200" dirty="0"/>
              <a:t>以内までの各サンプル点の電力値の平均値を求めます。</a:t>
            </a:r>
            <a:endParaRPr lang="en-US" altLang="ja-JP" sz="1200" dirty="0"/>
          </a:p>
          <a:p>
            <a:r>
              <a:rPr kumimoji="1" lang="ja-JP" altLang="en-US" sz="1200" dirty="0"/>
              <a:t>この平均値は不要発射平均電力の測定値とします。</a:t>
            </a:r>
            <a:endParaRPr kumimoji="1" lang="en-US" altLang="ja-JP" sz="1200" dirty="0"/>
          </a:p>
          <a:p>
            <a:endParaRPr kumimoji="1" lang="en-US" altLang="ja-JP" sz="1200" dirty="0"/>
          </a:p>
          <a:p>
            <a:r>
              <a:rPr kumimoji="1" lang="ja-JP" altLang="en-US" sz="1200" dirty="0"/>
              <a:t>この方法二のステップ１は先紹介した方法一とまったく同じですが、何でわざわざ平均値を計算する理由は</a:t>
            </a:r>
            <a:endParaRPr kumimoji="1" lang="en-US" altLang="ja-JP" sz="1200" dirty="0"/>
          </a:p>
          <a:p>
            <a:r>
              <a:rPr kumimoji="1" lang="ja-JP" altLang="en-US" sz="1200" dirty="0"/>
              <a:t>私の理解としては、方法一で直接読んだ値は最大値です。方法二で計算した値は平均値です。</a:t>
            </a:r>
            <a:endParaRPr kumimoji="1" lang="en-US" altLang="ja-JP" sz="1200" dirty="0"/>
          </a:p>
          <a:p>
            <a:r>
              <a:rPr kumimoji="1" lang="ja-JP" altLang="en-US" sz="1200" dirty="0"/>
              <a:t>つまり方法一で測定した結果は方法二より大きい。そのため、</a:t>
            </a:r>
            <a:r>
              <a:rPr lang="ja-JP" altLang="en-US" dirty="0"/>
              <a:t>不要発射平均</a:t>
            </a:r>
            <a:r>
              <a:rPr kumimoji="1" lang="ja-JP" altLang="en-US" dirty="0"/>
              <a:t>電力を測定する時に、方法二を使うのは、我々にとっては有利です。</a:t>
            </a:r>
            <a:endParaRPr kumimoji="1" lang="en-US" altLang="ja-JP" dirty="0"/>
          </a:p>
          <a:p>
            <a:endParaRPr kumimoji="1" lang="en-US" altLang="ja-JP" sz="1200" dirty="0"/>
          </a:p>
          <a:p>
            <a:r>
              <a:rPr kumimoji="1" lang="ja-JP" altLang="en-US" sz="1200" dirty="0"/>
              <a:t>はい、</a:t>
            </a:r>
            <a:r>
              <a:rPr lang="ja-JP" altLang="en-US" dirty="0"/>
              <a:t>不要発射平均</a:t>
            </a:r>
            <a:r>
              <a:rPr kumimoji="1" lang="ja-JP" altLang="en-US" dirty="0"/>
              <a:t>電力の測定値はここで終わり。何か質問ありますでしょうか？</a:t>
            </a:r>
            <a:endParaRPr kumimoji="1" lang="en-US" altLang="ja-JP" sz="1200" dirty="0"/>
          </a:p>
          <a:p>
            <a:endParaRPr kumimoji="1" lang="ja-JP" altLang="en-US" dirty="0"/>
          </a:p>
        </p:txBody>
      </p:sp>
      <p:sp>
        <p:nvSpPr>
          <p:cNvPr id="4" name="スライド番号プレースホルダー 3">
            <a:extLst>
              <a:ext uri="{FF2B5EF4-FFF2-40B4-BE49-F238E27FC236}">
                <a16:creationId xmlns:a16="http://schemas.microsoft.com/office/drawing/2014/main" id="{BC88043D-6802-5797-45E5-BBA785D71E3B}"/>
              </a:ext>
            </a:extLst>
          </p:cNvPr>
          <p:cNvSpPr>
            <a:spLocks noGrp="1"/>
          </p:cNvSpPr>
          <p:nvPr>
            <p:ph type="sldNum" sz="quarter" idx="5"/>
          </p:nvPr>
        </p:nvSpPr>
        <p:spPr/>
        <p:txBody>
          <a:bodyPr/>
          <a:lstStyle/>
          <a:p>
            <a:fld id="{A425D16B-934A-4DDA-AA9D-F9317AC24A5D}" type="slidenum">
              <a:rPr lang="en-US" smtClean="0"/>
              <a:t>40</a:t>
            </a:fld>
            <a:endParaRPr lang="en-US" dirty="0"/>
          </a:p>
        </p:txBody>
      </p:sp>
    </p:spTree>
    <p:extLst>
      <p:ext uri="{BB962C8B-B14F-4D97-AF65-F5344CB8AC3E}">
        <p14:creationId xmlns:p14="http://schemas.microsoft.com/office/powerpoint/2010/main" val="2058184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ACFE-37EA-84A4-995E-8EB42857F8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AD7E25-BB41-C068-DBA2-23CAC60483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05684DA-D96A-E406-2EE8-B8C6AD7346E5}"/>
              </a:ext>
            </a:extLst>
          </p:cNvPr>
          <p:cNvSpPr>
            <a:spLocks noGrp="1"/>
          </p:cNvSpPr>
          <p:nvPr>
            <p:ph type="body" idx="1"/>
          </p:nvPr>
        </p:nvSpPr>
        <p:spPr/>
        <p:txBody>
          <a:bodyPr/>
          <a:lstStyle/>
          <a:p>
            <a:r>
              <a:rPr kumimoji="1" lang="ja-JP" altLang="en-US" dirty="0"/>
              <a:t>最後、その測定値から</a:t>
            </a:r>
            <a:r>
              <a:rPr kumimoji="1" lang="en-US" altLang="ja-JP" dirty="0"/>
              <a:t>cable loss </a:t>
            </a:r>
            <a:r>
              <a:rPr kumimoji="1" lang="ja-JP" altLang="en-US" dirty="0"/>
              <a:t>と </a:t>
            </a:r>
            <a:r>
              <a:rPr kumimoji="1" lang="en-US" altLang="ja-JP" dirty="0"/>
              <a:t>antenna gain</a:t>
            </a:r>
            <a:r>
              <a:rPr kumimoji="1" lang="ja-JP" altLang="en-US" dirty="0"/>
              <a:t>を加算して、</a:t>
            </a:r>
            <a:r>
              <a:rPr lang="ja-JP" altLang="en-US" dirty="0"/>
              <a:t>不要発射尖頭電力と平均</a:t>
            </a:r>
            <a:r>
              <a:rPr kumimoji="1" lang="ja-JP" altLang="en-US" dirty="0"/>
              <a:t>電力の</a:t>
            </a:r>
            <a:r>
              <a:rPr kumimoji="1" lang="en-US" altLang="ja-JP" dirty="0"/>
              <a:t>EIRP</a:t>
            </a:r>
            <a:r>
              <a:rPr kumimoji="1" lang="ja-JP" altLang="en-US" dirty="0"/>
              <a:t>を求めます。</a:t>
            </a:r>
            <a:endParaRPr kumimoji="1" lang="en-US" altLang="ja-JP" dirty="0"/>
          </a:p>
          <a:p>
            <a:endParaRPr kumimoji="1" lang="en-US" altLang="ja-JP" dirty="0"/>
          </a:p>
          <a:p>
            <a:r>
              <a:rPr kumimoji="1" lang="en-US" altLang="ja-JP" dirty="0"/>
              <a:t>EIRP</a:t>
            </a:r>
            <a:r>
              <a:rPr kumimoji="1" lang="ja-JP" altLang="en-US" dirty="0"/>
              <a:t>と各自の規格値と比較して、合否判定</a:t>
            </a:r>
            <a:r>
              <a:rPr kumimoji="1" lang="ja-JP" altLang="en-US"/>
              <a:t>して、不要発射の測定値はおしまいです。</a:t>
            </a:r>
            <a:endParaRPr kumimoji="1" lang="ja-JP" altLang="en-US" dirty="0"/>
          </a:p>
        </p:txBody>
      </p:sp>
      <p:sp>
        <p:nvSpPr>
          <p:cNvPr id="4" name="スライド番号プレースホルダー 3">
            <a:extLst>
              <a:ext uri="{FF2B5EF4-FFF2-40B4-BE49-F238E27FC236}">
                <a16:creationId xmlns:a16="http://schemas.microsoft.com/office/drawing/2014/main" id="{C2A030D8-E181-3912-5232-1884B070183B}"/>
              </a:ext>
            </a:extLst>
          </p:cNvPr>
          <p:cNvSpPr>
            <a:spLocks noGrp="1"/>
          </p:cNvSpPr>
          <p:nvPr>
            <p:ph type="sldNum" sz="quarter" idx="5"/>
          </p:nvPr>
        </p:nvSpPr>
        <p:spPr/>
        <p:txBody>
          <a:bodyPr/>
          <a:lstStyle/>
          <a:p>
            <a:fld id="{A425D16B-934A-4DDA-AA9D-F9317AC24A5D}" type="slidenum">
              <a:rPr lang="en-US" smtClean="0"/>
              <a:t>41</a:t>
            </a:fld>
            <a:endParaRPr lang="en-US" dirty="0"/>
          </a:p>
        </p:txBody>
      </p:sp>
    </p:spTree>
    <p:extLst>
      <p:ext uri="{BB962C8B-B14F-4D97-AF65-F5344CB8AC3E}">
        <p14:creationId xmlns:p14="http://schemas.microsoft.com/office/powerpoint/2010/main" val="4227515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一般事項の三つ目は試験周波数と試験項目です。</a:t>
            </a:r>
            <a:endParaRPr kumimoji="1" lang="en-US" altLang="ja-JP" dirty="0"/>
          </a:p>
          <a:p>
            <a:r>
              <a:rPr kumimoji="1" lang="ja-JP" altLang="en-US" dirty="0"/>
              <a:t>受験機器が使用する・使用できるチャンネル数によって、</a:t>
            </a:r>
            <a:endParaRPr kumimoji="1" lang="en-US" altLang="ja-JP" dirty="0"/>
          </a:p>
          <a:p>
            <a:r>
              <a:rPr kumimoji="1" lang="ja-JP" altLang="en-US" dirty="0"/>
              <a:t>どのチャンネルで試験を行うということはことなります。</a:t>
            </a:r>
            <a:endParaRPr kumimoji="1" lang="en-US" altLang="ja-JP" dirty="0"/>
          </a:p>
          <a:p>
            <a:endParaRPr kumimoji="1" lang="en-US" altLang="ja-JP" dirty="0"/>
          </a:p>
          <a:p>
            <a:r>
              <a:rPr kumimoji="1" lang="ja-JP" altLang="en-US" dirty="0"/>
              <a:t>使用するチャンネル数が</a:t>
            </a:r>
            <a:r>
              <a:rPr kumimoji="1" lang="en-US" altLang="ja-JP" dirty="0"/>
              <a:t>3</a:t>
            </a:r>
            <a:r>
              <a:rPr kumimoji="1" lang="ja-JP" altLang="en-US" dirty="0"/>
              <a:t>又は</a:t>
            </a:r>
            <a:r>
              <a:rPr kumimoji="1" lang="en-US" altLang="ja-JP" dirty="0"/>
              <a:t>3</a:t>
            </a:r>
            <a:r>
              <a:rPr kumimoji="1" lang="ja-JP" altLang="en-US" dirty="0"/>
              <a:t>以下の場合、全部のチャンネルで、全試験項目について試験を行います。（図例）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使用するチャンネル数が</a:t>
            </a:r>
            <a:r>
              <a:rPr kumimoji="1" lang="en-US" altLang="ja-JP" dirty="0"/>
              <a:t>4</a:t>
            </a:r>
            <a:r>
              <a:rPr kumimoji="1" lang="ja-JP" altLang="en-US" dirty="0"/>
              <a:t>又は</a:t>
            </a:r>
            <a:r>
              <a:rPr kumimoji="1" lang="en-US" altLang="ja-JP" dirty="0"/>
              <a:t>4</a:t>
            </a:r>
            <a:r>
              <a:rPr kumimoji="1" lang="ja-JP" altLang="en-US" dirty="0"/>
              <a:t>以上の場合、上中下この三つのチャンネルで、全試験項目について試験を行います。（図例）</a:t>
            </a:r>
            <a:endParaRPr kumimoji="1" lang="en-US" altLang="ja-JP" dirty="0"/>
          </a:p>
          <a:p>
            <a:endParaRPr kumimoji="1" lang="en-US" altLang="ja-JP" dirty="0"/>
          </a:p>
          <a:p>
            <a:r>
              <a:rPr kumimoji="1" lang="ja-JP" altLang="en-US" dirty="0"/>
              <a:t>試験項目は使用するチャンネル数に関係ない、どの場合でも、試験項目を省略できない。</a:t>
            </a:r>
            <a:endParaRPr kumimoji="1" lang="en-US" altLang="ja-JP" dirty="0"/>
          </a:p>
          <a:p>
            <a:endParaRPr kumimoji="1" lang="en-US" altLang="ja-JP" dirty="0"/>
          </a:p>
          <a:p>
            <a:r>
              <a:rPr kumimoji="1" lang="ja-JP" altLang="en-US" dirty="0"/>
              <a:t>予熱時間：機器を立ち上がる時に、機器内部の環境、例えば温度が変動します。こう言う変動は機器の特性に影響を及ぼしています。</a:t>
            </a:r>
            <a:endParaRPr kumimoji="1" lang="en-US" altLang="ja-JP" dirty="0"/>
          </a:p>
          <a:p>
            <a:r>
              <a:rPr kumimoji="1" lang="ja-JP" altLang="en-US" dirty="0"/>
              <a:t>特に、高い周波数を測定する場合、特性の変化が測定結果に大きな影響をあたえます。</a:t>
            </a:r>
            <a:endParaRPr kumimoji="1" lang="en-US" altLang="ja-JP" dirty="0"/>
          </a:p>
          <a:p>
            <a:r>
              <a:rPr kumimoji="1" lang="ja-JP" altLang="en-US" dirty="0"/>
              <a:t>そういう理由で、予熱時間経過、機器内部の環境が安定した後、試験を行います。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5</a:t>
            </a:fld>
            <a:endParaRPr lang="en-US" dirty="0"/>
          </a:p>
        </p:txBody>
      </p:sp>
    </p:spTree>
    <p:extLst>
      <p:ext uri="{BB962C8B-B14F-4D97-AF65-F5344CB8AC3E}">
        <p14:creationId xmlns:p14="http://schemas.microsoft.com/office/powerpoint/2010/main" val="193387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本試験方法の適用対象は必ず下記の二つ条件を同時に満たすべきです。</a:t>
            </a:r>
            <a:endParaRPr lang="en-US" altLang="ja-JP" b="0" dirty="0"/>
          </a:p>
          <a:p>
            <a:endParaRPr kumimoji="1" lang="en-US" altLang="ja-JP" dirty="0"/>
          </a:p>
          <a:p>
            <a:r>
              <a:rPr kumimoji="1" lang="ja-JP" altLang="en-US" dirty="0"/>
              <a:t>先ずは、</a:t>
            </a:r>
            <a:r>
              <a:rPr lang="ja-JP" altLang="en-US" dirty="0"/>
              <a:t>空中線測定端子を有する。空中線測定端子はボード上の同軸ケーブルの出力側と定義されています。（図例）</a:t>
            </a:r>
            <a:endParaRPr kumimoji="1" lang="en-US" altLang="ja-JP" dirty="0"/>
          </a:p>
          <a:p>
            <a:endParaRPr kumimoji="1" lang="en-US" altLang="ja-JP" dirty="0"/>
          </a:p>
          <a:p>
            <a:endParaRPr kumimoji="1" lang="en-US" altLang="ja-JP" dirty="0"/>
          </a:p>
          <a:p>
            <a:r>
              <a:rPr kumimoji="1" lang="ja-JP" altLang="en-US" dirty="0"/>
              <a:t>複数の空中線のある設備に対して、</a:t>
            </a:r>
            <a:r>
              <a:rPr lang="ja-JP" altLang="en-US" dirty="0"/>
              <a:t>空中線切り替え装置がある場合（例として、我々の</a:t>
            </a:r>
            <a:r>
              <a:rPr lang="en-US" altLang="ja-JP" dirty="0"/>
              <a:t>Ruby</a:t>
            </a:r>
            <a:r>
              <a:rPr lang="ja-JP" altLang="en-US" dirty="0"/>
              <a:t>ボード）、切り替え装置の出力側は空中線給電点と定義されています。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6</a:t>
            </a:fld>
            <a:endParaRPr lang="en-US" dirty="0"/>
          </a:p>
        </p:txBody>
      </p:sp>
    </p:spTree>
    <p:extLst>
      <p:ext uri="{BB962C8B-B14F-4D97-AF65-F5344CB8AC3E}">
        <p14:creationId xmlns:p14="http://schemas.microsoft.com/office/powerpoint/2010/main" val="114811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続いて、「周波数の偏差・占有周波数帯幅」という試験項目の紹介に入りたいと思いますが、</a:t>
            </a:r>
            <a:endParaRPr kumimoji="1" lang="en-US" altLang="ja-JP" dirty="0"/>
          </a:p>
          <a:p>
            <a:endParaRPr kumimoji="1" lang="en-US" altLang="ja-JP" dirty="0"/>
          </a:p>
          <a:p>
            <a:r>
              <a:rPr kumimoji="1" lang="ja-JP" altLang="en-US" dirty="0"/>
              <a:t>その前に、先の説明について何か問題・質問がありますでしょうか？</a:t>
            </a:r>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390571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先ずは、測定系統図です。</a:t>
            </a:r>
            <a:endParaRPr kumimoji="1" lang="en-US" altLang="ja-JP" dirty="0"/>
          </a:p>
          <a:p>
            <a:r>
              <a:rPr kumimoji="1" lang="ja-JP" altLang="en-US" dirty="0"/>
              <a:t>上の方は理論的な各機器間の接続方法です。</a:t>
            </a:r>
            <a:endParaRPr kumimoji="1" lang="en-US" altLang="ja-JP" dirty="0"/>
          </a:p>
          <a:p>
            <a:endParaRPr kumimoji="1" lang="en-US" altLang="ja-JP" dirty="0"/>
          </a:p>
          <a:p>
            <a:r>
              <a:rPr kumimoji="1" lang="ja-JP" altLang="en-US" dirty="0"/>
              <a:t>変調信号発生器はオプションナルで、受験機器は負荷を通してスペアナと接続して、測定を行います。</a:t>
            </a:r>
            <a:endParaRPr kumimoji="1" lang="en-US" altLang="ja-JP" dirty="0"/>
          </a:p>
          <a:p>
            <a:r>
              <a:rPr kumimoji="1" lang="ja-JP" altLang="en-US" dirty="0"/>
              <a:t>負荷の機能は、受験機器からでた信号のパワーを減衰することです。</a:t>
            </a:r>
            <a:endParaRPr kumimoji="1" lang="en-US" altLang="ja-JP" dirty="0"/>
          </a:p>
          <a:p>
            <a:r>
              <a:rPr kumimoji="1" lang="ja-JP" altLang="en-US" dirty="0"/>
              <a:t>最後、スペアナからでた測定結果をパソコンで処理します。</a:t>
            </a:r>
            <a:endParaRPr kumimoji="1" lang="en-US" altLang="ja-JP" dirty="0"/>
          </a:p>
          <a:p>
            <a:endParaRPr kumimoji="1" lang="en-US" altLang="ja-JP" dirty="0"/>
          </a:p>
          <a:p>
            <a:r>
              <a:rPr kumimoji="1" lang="ja-JP" altLang="en-US" dirty="0"/>
              <a:t>これはあくまでも理論的な話しです。実際我々今回測定する時に、各機器間の接続方法は下のようです。</a:t>
            </a:r>
            <a:endParaRPr kumimoji="1" lang="en-US" altLang="ja-JP" dirty="0"/>
          </a:p>
          <a:p>
            <a:r>
              <a:rPr kumimoji="1" lang="en-US" altLang="ja-JP" dirty="0"/>
              <a:t>SG</a:t>
            </a:r>
            <a:r>
              <a:rPr kumimoji="1" lang="ja-JP" altLang="en-US" dirty="0"/>
              <a:t>はそもそもオプションナルので、今回使わない。</a:t>
            </a:r>
            <a:endParaRPr kumimoji="1" lang="en-US" altLang="ja-JP" dirty="0"/>
          </a:p>
          <a:p>
            <a:r>
              <a:rPr kumimoji="1" lang="ja-JP" altLang="en-US" dirty="0"/>
              <a:t>今回</a:t>
            </a:r>
            <a:r>
              <a:rPr kumimoji="1" lang="en-US" altLang="ja-JP" dirty="0"/>
              <a:t>UWB Starter Kit</a:t>
            </a:r>
            <a:r>
              <a:rPr kumimoji="1" lang="ja-JP" altLang="en-US" dirty="0"/>
              <a:t>から出た信号のパワーはスペアナの最大入力信号パワーよりも小さいので、減衰する必要がない。</a:t>
            </a:r>
            <a:endParaRPr kumimoji="1" lang="en-US" altLang="ja-JP" dirty="0"/>
          </a:p>
          <a:p>
            <a:r>
              <a:rPr kumimoji="1" lang="ja-JP" altLang="en-US" dirty="0"/>
              <a:t>そのため、負荷も使わない。</a:t>
            </a:r>
            <a:endParaRPr kumimoji="1" lang="en-US" altLang="ja-JP" dirty="0"/>
          </a:p>
          <a:p>
            <a:endParaRPr kumimoji="1" lang="en-US" altLang="ja-JP" dirty="0"/>
          </a:p>
          <a:p>
            <a:r>
              <a:rPr kumimoji="1" lang="ja-JP" altLang="en-US" dirty="0"/>
              <a:t>系統図で残っているものは受験機器とスペアナだけです。</a:t>
            </a:r>
            <a:endParaRPr kumimoji="1" lang="en-US" altLang="ja-JP" dirty="0"/>
          </a:p>
          <a:p>
            <a:r>
              <a:rPr kumimoji="1" lang="ja-JP" altLang="en-US" dirty="0"/>
              <a:t>で、これからスペアナの設定と受験機器の状態について紹介します。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8</a:t>
            </a:fld>
            <a:endParaRPr lang="en-US" dirty="0"/>
          </a:p>
        </p:txBody>
      </p:sp>
    </p:spTree>
    <p:extLst>
      <p:ext uri="{BB962C8B-B14F-4D97-AF65-F5344CB8AC3E}">
        <p14:creationId xmlns:p14="http://schemas.microsoft.com/office/powerpoint/2010/main" val="71196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スペアナの設定はこの図面の通りです。</a:t>
            </a:r>
            <a:endParaRPr kumimoji="1" lang="en-US" altLang="ja-JP" dirty="0"/>
          </a:p>
          <a:p>
            <a:endParaRPr kumimoji="1" lang="en-US" altLang="ja-JP" dirty="0"/>
          </a:p>
          <a:p>
            <a:r>
              <a:rPr kumimoji="1" lang="ja-JP" altLang="en-US" dirty="0"/>
              <a:t>左側から、順番に説明します。</a:t>
            </a:r>
            <a:endParaRPr kumimoji="1" lang="en-US" altLang="ja-JP" dirty="0"/>
          </a:p>
          <a:p>
            <a:endParaRPr kumimoji="1" lang="en-US" altLang="ja-JP" dirty="0"/>
          </a:p>
          <a:p>
            <a:r>
              <a:rPr kumimoji="1" lang="ja-JP" altLang="en-US" dirty="0"/>
              <a:t>設定項目の中に、分解能帯域幅、ビデオ帯域幅と検波モードをもっと詳しく紹介したいと思います。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A425D16B-934A-4DDA-AA9D-F9317AC24A5D}" type="slidenum">
              <a:rPr lang="en-US" smtClean="0"/>
              <a:t>9</a:t>
            </a:fld>
            <a:endParaRPr lang="en-US" dirty="0"/>
          </a:p>
        </p:txBody>
      </p:sp>
    </p:spTree>
    <p:extLst>
      <p:ext uri="{BB962C8B-B14F-4D97-AF65-F5344CB8AC3E}">
        <p14:creationId xmlns:p14="http://schemas.microsoft.com/office/powerpoint/2010/main" val="152101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2024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17628"/>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390.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9.jpe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9.jpe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kumimoji="1" lang="ja-JP" altLang="en-US" cap="all" dirty="0"/>
              <a:t>超広帯域無線システムの特性試験方法</a:t>
            </a:r>
            <a:endParaRPr kumimoji="1" lang="en-US" altLang="ja-JP" cap="all" dirty="0"/>
          </a:p>
          <a:p>
            <a:pPr lvl="1"/>
            <a:r>
              <a:rPr lang="en-US" altLang="ja-JP" sz="2000" dirty="0"/>
              <a:t>TELEC</a:t>
            </a:r>
            <a:r>
              <a:rPr lang="ja-JP" altLang="en-US" sz="2000" dirty="0"/>
              <a:t>ー</a:t>
            </a:r>
            <a:r>
              <a:rPr lang="en-US" altLang="ja-JP" sz="2000" dirty="0"/>
              <a:t>T406 </a:t>
            </a:r>
            <a:r>
              <a:rPr lang="en-US" altLang="ja-JP" dirty="0"/>
              <a:t>(</a:t>
            </a:r>
            <a:r>
              <a:rPr lang="en-US" altLang="ja-JP" sz="2000" dirty="0"/>
              <a:t>7.587~8.4GHz</a:t>
            </a:r>
            <a:r>
              <a:rPr lang="ja-JP" altLang="en-US" sz="2000" dirty="0"/>
              <a:t>のみ</a:t>
            </a:r>
            <a:r>
              <a:rPr lang="en-US" altLang="ja-JP" dirty="0"/>
              <a:t>)</a:t>
            </a:r>
            <a:endParaRPr kumimoji="1" lang="en-US" altLang="ja-JP" sz="2000" cap="all" dirty="0"/>
          </a:p>
        </p:txBody>
      </p:sp>
      <p:sp>
        <p:nvSpPr>
          <p:cNvPr id="3" name="Textplatzhalter 2"/>
          <p:cNvSpPr>
            <a:spLocks noGrp="1"/>
          </p:cNvSpPr>
          <p:nvPr>
            <p:ph type="body" sz="quarter" idx="13"/>
          </p:nvPr>
        </p:nvSpPr>
        <p:spPr>
          <a:xfrm>
            <a:off x="1080000" y="2700000"/>
            <a:ext cx="5040000" cy="1594622"/>
          </a:xfrm>
        </p:spPr>
        <p:txBody>
          <a:bodyPr>
            <a:spAutoFit/>
          </a:bodyPr>
          <a:lstStyle/>
          <a:p>
            <a:r>
              <a:rPr lang="en-US" dirty="0"/>
              <a:t>2024/07/25</a:t>
            </a:r>
          </a:p>
          <a:p>
            <a:r>
              <a:rPr lang="en-US" dirty="0"/>
              <a:t>ZHANG</a:t>
            </a:r>
            <a:r>
              <a:rPr lang="ja-JP" altLang="en-US" dirty="0"/>
              <a:t> </a:t>
            </a:r>
            <a:r>
              <a:rPr lang="en-US" altLang="ja-JP" dirty="0"/>
              <a:t>ZIXUAN</a:t>
            </a:r>
            <a:endParaRPr lang="en-US" dirty="0"/>
          </a:p>
          <a:p>
            <a:r>
              <a:rPr lang="en-US" dirty="0"/>
              <a:t>APPLICATION ENGINNER</a:t>
            </a:r>
          </a:p>
          <a:p>
            <a:r>
              <a:rPr lang="en-US" dirty="0"/>
              <a:t>A&amp;C/CONN/ACENG</a:t>
            </a:r>
          </a:p>
          <a:p>
            <a:r>
              <a:rPr lang="ja-JP" altLang="en-US" dirty="0"/>
              <a:t>ルネサス エレクトロニクス株式会社</a:t>
            </a:r>
          </a:p>
        </p:txBody>
      </p:sp>
    </p:spTree>
    <p:extLst>
      <p:ext uri="{BB962C8B-B14F-4D97-AF65-F5344CB8AC3E}">
        <p14:creationId xmlns:p14="http://schemas.microsoft.com/office/powerpoint/2010/main" val="210882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95336C6-D45F-4701-46AF-B66B99BC00CF}"/>
              </a:ext>
            </a:extLst>
          </p:cNvPr>
          <p:cNvPicPr>
            <a:picLocks noChangeAspect="1"/>
          </p:cNvPicPr>
          <p:nvPr/>
        </p:nvPicPr>
        <p:blipFill>
          <a:blip r:embed="rId3"/>
          <a:stretch>
            <a:fillRect/>
          </a:stretch>
        </p:blipFill>
        <p:spPr>
          <a:xfrm>
            <a:off x="7145362" y="1424990"/>
            <a:ext cx="4237979" cy="4608512"/>
          </a:xfrm>
          <a:prstGeom prst="rect">
            <a:avLst/>
          </a:prstGeom>
        </p:spPr>
      </p:pic>
      <p:sp>
        <p:nvSpPr>
          <p:cNvPr id="2" name="タイトル 1"/>
          <p:cNvSpPr>
            <a:spLocks noGrp="1"/>
          </p:cNvSpPr>
          <p:nvPr>
            <p:ph type="title"/>
          </p:nvPr>
        </p:nvSpPr>
        <p:spPr/>
        <p:txBody>
          <a:bodyPr/>
          <a:lstStyle/>
          <a:p>
            <a:r>
              <a:rPr kumimoji="1" lang="ja-JP" altLang="en-US" dirty="0"/>
              <a:t>スペクトルアナライザの設定</a:t>
            </a:r>
            <a:endParaRPr kumimoji="1" lang="en-US" dirty="0"/>
          </a:p>
        </p:txBody>
      </p:sp>
      <p:sp>
        <p:nvSpPr>
          <p:cNvPr id="4" name="コンテンツ プレースホルダー 3"/>
          <p:cNvSpPr>
            <a:spLocks noGrp="1"/>
          </p:cNvSpPr>
          <p:nvPr>
            <p:ph idx="1"/>
          </p:nvPr>
        </p:nvSpPr>
        <p:spPr>
          <a:xfrm>
            <a:off x="468000" y="1424990"/>
            <a:ext cx="6564104" cy="2819233"/>
          </a:xfrm>
        </p:spPr>
        <p:txBody>
          <a:bodyPr/>
          <a:lstStyle/>
          <a:p>
            <a:pPr lvl="1"/>
            <a:r>
              <a:rPr kumimoji="1" lang="ja-JP" altLang="en-US" b="1" dirty="0"/>
              <a:t>分解能帯域幅</a:t>
            </a:r>
            <a:r>
              <a:rPr lang="ja-JP" altLang="en-US" b="1" dirty="0"/>
              <a:t>（</a:t>
            </a:r>
            <a:r>
              <a:rPr lang="en-US" altLang="ja-JP" b="1" dirty="0"/>
              <a:t>Resolution bandwidth, RBW</a:t>
            </a:r>
            <a:r>
              <a:rPr lang="ja-JP" altLang="en-US" b="1" dirty="0"/>
              <a:t>）</a:t>
            </a:r>
            <a:endParaRPr lang="en-US" altLang="ja-JP" b="1" dirty="0"/>
          </a:p>
          <a:p>
            <a:pPr lvl="2"/>
            <a:r>
              <a:rPr lang="ja-JP" altLang="en-US" dirty="0"/>
              <a:t>掃引周波数帯内で移動するバンドパスフィルタと認識しても良い。</a:t>
            </a:r>
            <a:endParaRPr lang="en-US" altLang="ja-JP" dirty="0"/>
          </a:p>
          <a:p>
            <a:pPr lvl="2"/>
            <a:r>
              <a:rPr lang="ja-JP" altLang="en-US" dirty="0"/>
              <a:t>分解能帯域幅が狭いと、信号の細かい部分を詳細に観測できる。</a:t>
            </a:r>
            <a:endParaRPr lang="en-US" altLang="ja-JP" dirty="0"/>
          </a:p>
          <a:p>
            <a:pPr lvl="1"/>
            <a:endParaRPr kumimoji="1" lang="en-US" altLang="ja-JP" sz="800" b="1" dirty="0"/>
          </a:p>
          <a:p>
            <a:pPr lvl="1"/>
            <a:r>
              <a:rPr kumimoji="1" lang="ja-JP" altLang="en-US" b="1" dirty="0"/>
              <a:t>検波モード（</a:t>
            </a:r>
            <a:r>
              <a:rPr kumimoji="1" lang="en-US" altLang="ja-JP" b="1" dirty="0"/>
              <a:t>Detector</a:t>
            </a:r>
            <a:r>
              <a:rPr kumimoji="1" lang="ja-JP" altLang="en-US" b="1" dirty="0"/>
              <a:t>）</a:t>
            </a:r>
            <a:endParaRPr kumimoji="1" lang="en-US" altLang="ja-JP" b="1" dirty="0"/>
          </a:p>
          <a:p>
            <a:pPr lvl="2"/>
            <a:r>
              <a:rPr lang="ja-JP" altLang="en-US" dirty="0"/>
              <a:t>一箇所におけるある時間範囲内測定した複数の測定値から画面上の一点に表示するデータを決定する方法。</a:t>
            </a:r>
            <a:endParaRPr lang="en-US" altLang="ja-JP" dirty="0"/>
          </a:p>
          <a:p>
            <a:pPr lvl="2"/>
            <a:r>
              <a:rPr lang="ja-JP" altLang="en-US" dirty="0"/>
              <a:t>種類</a:t>
            </a:r>
            <a:endParaRPr lang="en-US" altLang="ja-JP" dirty="0"/>
          </a:p>
        </p:txBody>
      </p:sp>
      <p:sp>
        <p:nvSpPr>
          <p:cNvPr id="8" name="四角形: 角を丸くする 7">
            <a:extLst>
              <a:ext uri="{FF2B5EF4-FFF2-40B4-BE49-F238E27FC236}">
                <a16:creationId xmlns:a16="http://schemas.microsoft.com/office/drawing/2014/main" id="{E939397E-66E5-C4AF-DE50-6882C194613E}"/>
              </a:ext>
            </a:extLst>
          </p:cNvPr>
          <p:cNvSpPr/>
          <p:nvPr/>
        </p:nvSpPr>
        <p:spPr>
          <a:xfrm>
            <a:off x="7392144" y="4797152"/>
            <a:ext cx="1152128" cy="514140"/>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35273855-37A9-E26B-3D31-E1D0AA07287B}"/>
              </a:ext>
            </a:extLst>
          </p:cNvPr>
          <p:cNvPicPr>
            <a:picLocks noChangeAspect="1"/>
          </p:cNvPicPr>
          <p:nvPr/>
        </p:nvPicPr>
        <p:blipFill>
          <a:blip r:embed="rId4"/>
          <a:stretch>
            <a:fillRect/>
          </a:stretch>
        </p:blipFill>
        <p:spPr>
          <a:xfrm>
            <a:off x="1608565" y="3832552"/>
            <a:ext cx="3847455" cy="2443339"/>
          </a:xfrm>
          <a:prstGeom prst="rect">
            <a:avLst/>
          </a:prstGeom>
        </p:spPr>
      </p:pic>
      <p:cxnSp>
        <p:nvCxnSpPr>
          <p:cNvPr id="16" name="直線矢印コネクタ 15">
            <a:extLst>
              <a:ext uri="{FF2B5EF4-FFF2-40B4-BE49-F238E27FC236}">
                <a16:creationId xmlns:a16="http://schemas.microsoft.com/office/drawing/2014/main" id="{90A90B27-721F-D06E-8AE9-DE01D710C691}"/>
              </a:ext>
            </a:extLst>
          </p:cNvPr>
          <p:cNvCxnSpPr>
            <a:cxnSpLocks/>
          </p:cNvCxnSpPr>
          <p:nvPr/>
        </p:nvCxnSpPr>
        <p:spPr>
          <a:xfrm>
            <a:off x="9552384" y="5229200"/>
            <a:ext cx="0" cy="288032"/>
          </a:xfrm>
          <a:prstGeom prst="straightConnector1">
            <a:avLst/>
          </a:prstGeom>
          <a:ln w="190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9" name="直線矢印コネクタ 18">
            <a:extLst>
              <a:ext uri="{FF2B5EF4-FFF2-40B4-BE49-F238E27FC236}">
                <a16:creationId xmlns:a16="http://schemas.microsoft.com/office/drawing/2014/main" id="{651E6435-41BD-50CE-D944-A9FEA4CD4057}"/>
              </a:ext>
            </a:extLst>
          </p:cNvPr>
          <p:cNvCxnSpPr>
            <a:stCxn id="8" idx="1"/>
          </p:cNvCxnSpPr>
          <p:nvPr/>
        </p:nvCxnSpPr>
        <p:spPr>
          <a:xfrm flipH="1">
            <a:off x="5385213" y="5054222"/>
            <a:ext cx="2006931" cy="0"/>
          </a:xfrm>
          <a:prstGeom prst="straightConnector1">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90C6A2AB-BFA7-FD16-2E8F-11CE2ECC0692}"/>
              </a:ext>
            </a:extLst>
          </p:cNvPr>
          <p:cNvSpPr txBox="1"/>
          <p:nvPr/>
        </p:nvSpPr>
        <p:spPr>
          <a:xfrm>
            <a:off x="9552384" y="5261594"/>
            <a:ext cx="1031051" cy="261610"/>
          </a:xfrm>
          <a:prstGeom prst="rect">
            <a:avLst/>
          </a:prstGeom>
          <a:noFill/>
        </p:spPr>
        <p:txBody>
          <a:bodyPr wrap="none" rtlCol="0">
            <a:spAutoFit/>
          </a:bodyPr>
          <a:lstStyle/>
          <a:p>
            <a:r>
              <a:rPr kumimoji="1" lang="ja-JP" altLang="en-US" sz="1100" dirty="0">
                <a:solidFill>
                  <a:srgbClr val="FF0000"/>
                </a:solidFill>
              </a:rPr>
              <a:t>バケット時間</a:t>
            </a:r>
          </a:p>
        </p:txBody>
      </p:sp>
    </p:spTree>
    <p:extLst>
      <p:ext uri="{BB962C8B-B14F-4D97-AF65-F5344CB8AC3E}">
        <p14:creationId xmlns:p14="http://schemas.microsoft.com/office/powerpoint/2010/main" val="256358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スペクトルアナライザの設定</a:t>
            </a:r>
            <a:endParaRPr kumimoji="1" lang="en-US" dirty="0"/>
          </a:p>
        </p:txBody>
      </p:sp>
      <p:sp>
        <p:nvSpPr>
          <p:cNvPr id="4" name="コンテンツ プレースホルダー 3"/>
          <p:cNvSpPr>
            <a:spLocks noGrp="1"/>
          </p:cNvSpPr>
          <p:nvPr>
            <p:ph idx="1"/>
          </p:nvPr>
        </p:nvSpPr>
        <p:spPr>
          <a:xfrm>
            <a:off x="468000" y="1424990"/>
            <a:ext cx="10668560" cy="1079270"/>
          </a:xfrm>
        </p:spPr>
        <p:txBody>
          <a:bodyPr/>
          <a:lstStyle/>
          <a:p>
            <a:pPr lvl="1"/>
            <a:r>
              <a:rPr kumimoji="1" lang="ja-JP" altLang="en-US" b="1" dirty="0"/>
              <a:t>ビデオ帯域幅（</a:t>
            </a:r>
            <a:r>
              <a:rPr kumimoji="1" lang="en-US" altLang="ja-JP" b="1" dirty="0"/>
              <a:t>Video Bandwidth, VBW</a:t>
            </a:r>
            <a:r>
              <a:rPr kumimoji="1" lang="ja-JP" altLang="en-US" b="1" dirty="0"/>
              <a:t>）</a:t>
            </a:r>
            <a:endParaRPr kumimoji="1" lang="en-US" altLang="ja-JP" b="1" dirty="0"/>
          </a:p>
          <a:p>
            <a:pPr lvl="2"/>
            <a:r>
              <a:rPr kumimoji="1" lang="ja-JP" altLang="en-US" dirty="0"/>
              <a:t>スペアナで表示している波形のスムージングのために使用されるローパスフィルター</a:t>
            </a:r>
            <a:r>
              <a:rPr lang="ja-JP" altLang="en-US" dirty="0"/>
              <a:t>と認識しても良い</a:t>
            </a:r>
            <a:r>
              <a:rPr kumimoji="1" lang="ja-JP" altLang="en-US" dirty="0"/>
              <a:t>。</a:t>
            </a:r>
            <a:endParaRPr kumimoji="1" lang="en-US" altLang="ja-JP" dirty="0"/>
          </a:p>
          <a:p>
            <a:pPr lvl="2"/>
            <a:r>
              <a:rPr lang="ja-JP" altLang="en-US" dirty="0"/>
              <a:t>ビデオ帯域幅</a:t>
            </a:r>
            <a:r>
              <a:rPr kumimoji="1" lang="ja-JP" altLang="en-US" sz="1600" dirty="0"/>
              <a:t>が狭いと、スペアナ自身の内部ノイズ除去効果は高まる。</a:t>
            </a:r>
            <a:endParaRPr kumimoji="1" lang="en-US" altLang="ja-JP" dirty="0"/>
          </a:p>
        </p:txBody>
      </p:sp>
      <p:pic>
        <p:nvPicPr>
          <p:cNvPr id="5" name="図 4">
            <a:extLst>
              <a:ext uri="{FF2B5EF4-FFF2-40B4-BE49-F238E27FC236}">
                <a16:creationId xmlns:a16="http://schemas.microsoft.com/office/drawing/2014/main" id="{5BD50825-C61D-2E2A-4DD8-3685EAB9EE3A}"/>
              </a:ext>
            </a:extLst>
          </p:cNvPr>
          <p:cNvPicPr>
            <a:picLocks noChangeAspect="1"/>
          </p:cNvPicPr>
          <p:nvPr/>
        </p:nvPicPr>
        <p:blipFill>
          <a:blip r:embed="rId3"/>
          <a:stretch>
            <a:fillRect/>
          </a:stretch>
        </p:blipFill>
        <p:spPr>
          <a:xfrm>
            <a:off x="1265572" y="2729365"/>
            <a:ext cx="3888432" cy="2933182"/>
          </a:xfrm>
          <a:prstGeom prst="rect">
            <a:avLst/>
          </a:prstGeom>
        </p:spPr>
      </p:pic>
      <p:pic>
        <p:nvPicPr>
          <p:cNvPr id="9" name="図 8">
            <a:extLst>
              <a:ext uri="{FF2B5EF4-FFF2-40B4-BE49-F238E27FC236}">
                <a16:creationId xmlns:a16="http://schemas.microsoft.com/office/drawing/2014/main" id="{EF9BA0A1-B72C-610D-0B03-5BDE0F7A5973}"/>
              </a:ext>
            </a:extLst>
          </p:cNvPr>
          <p:cNvPicPr>
            <a:picLocks noChangeAspect="1"/>
          </p:cNvPicPr>
          <p:nvPr/>
        </p:nvPicPr>
        <p:blipFill>
          <a:blip r:embed="rId4"/>
          <a:stretch>
            <a:fillRect/>
          </a:stretch>
        </p:blipFill>
        <p:spPr>
          <a:xfrm>
            <a:off x="5879976" y="2729365"/>
            <a:ext cx="3888432" cy="2943053"/>
          </a:xfrm>
          <a:prstGeom prst="rect">
            <a:avLst/>
          </a:prstGeom>
        </p:spPr>
      </p:pic>
      <p:sp>
        <p:nvSpPr>
          <p:cNvPr id="10" name="テキスト ボックス 9">
            <a:extLst>
              <a:ext uri="{FF2B5EF4-FFF2-40B4-BE49-F238E27FC236}">
                <a16:creationId xmlns:a16="http://schemas.microsoft.com/office/drawing/2014/main" id="{EF480F9B-F6B7-B271-B0F6-085B47BCF9F6}"/>
              </a:ext>
            </a:extLst>
          </p:cNvPr>
          <p:cNvSpPr txBox="1"/>
          <p:nvPr/>
        </p:nvSpPr>
        <p:spPr>
          <a:xfrm>
            <a:off x="1142555" y="5733762"/>
            <a:ext cx="4134465" cy="307777"/>
          </a:xfrm>
          <a:prstGeom prst="rect">
            <a:avLst/>
          </a:prstGeom>
          <a:noFill/>
        </p:spPr>
        <p:txBody>
          <a:bodyPr wrap="none" rtlCol="0">
            <a:spAutoFit/>
          </a:bodyPr>
          <a:lstStyle/>
          <a:p>
            <a:r>
              <a:rPr lang="ja-JP" altLang="en-US" sz="1400" dirty="0"/>
              <a:t>スペアナは外部信号とともにノイズも表示します</a:t>
            </a:r>
            <a:endParaRPr kumimoji="1" lang="ja-JP" altLang="en-US" sz="1400" dirty="0"/>
          </a:p>
        </p:txBody>
      </p:sp>
      <p:sp>
        <p:nvSpPr>
          <p:cNvPr id="11" name="テキスト ボックス 10">
            <a:extLst>
              <a:ext uri="{FF2B5EF4-FFF2-40B4-BE49-F238E27FC236}">
                <a16:creationId xmlns:a16="http://schemas.microsoft.com/office/drawing/2014/main" id="{512EA4B1-9EB0-0E97-E9B5-36D91C7BDA6B}"/>
              </a:ext>
            </a:extLst>
          </p:cNvPr>
          <p:cNvSpPr txBox="1"/>
          <p:nvPr/>
        </p:nvSpPr>
        <p:spPr>
          <a:xfrm>
            <a:off x="6026264" y="5733762"/>
            <a:ext cx="3595856" cy="307777"/>
          </a:xfrm>
          <a:prstGeom prst="rect">
            <a:avLst/>
          </a:prstGeom>
          <a:noFill/>
        </p:spPr>
        <p:txBody>
          <a:bodyPr wrap="none" rtlCol="0">
            <a:spAutoFit/>
          </a:bodyPr>
          <a:lstStyle/>
          <a:p>
            <a:r>
              <a:rPr lang="ja-JP" altLang="en-US" sz="1400" dirty="0"/>
              <a:t>左図面の表示に十分な平滑化を施した場合</a:t>
            </a:r>
            <a:endParaRPr kumimoji="1" lang="ja-JP" altLang="en-US" sz="1400" dirty="0"/>
          </a:p>
        </p:txBody>
      </p:sp>
      <p:sp>
        <p:nvSpPr>
          <p:cNvPr id="12" name="四角形: 角を丸くする 11">
            <a:extLst>
              <a:ext uri="{FF2B5EF4-FFF2-40B4-BE49-F238E27FC236}">
                <a16:creationId xmlns:a16="http://schemas.microsoft.com/office/drawing/2014/main" id="{D0B568CE-32D6-5A7F-53DA-DF5327100643}"/>
              </a:ext>
            </a:extLst>
          </p:cNvPr>
          <p:cNvSpPr/>
          <p:nvPr/>
        </p:nvSpPr>
        <p:spPr>
          <a:xfrm>
            <a:off x="2423592" y="5373216"/>
            <a:ext cx="576064" cy="21602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22F74DE-88EC-9E2B-F771-166A64AC3D49}"/>
              </a:ext>
            </a:extLst>
          </p:cNvPr>
          <p:cNvSpPr/>
          <p:nvPr/>
        </p:nvSpPr>
        <p:spPr>
          <a:xfrm>
            <a:off x="7032104" y="5373216"/>
            <a:ext cx="576064" cy="21602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E0374E3-01F9-2F13-C134-4C2F5513674A}"/>
              </a:ext>
            </a:extLst>
          </p:cNvPr>
          <p:cNvSpPr txBox="1"/>
          <p:nvPr/>
        </p:nvSpPr>
        <p:spPr>
          <a:xfrm>
            <a:off x="2198795" y="3424365"/>
            <a:ext cx="1601721" cy="369332"/>
          </a:xfrm>
          <a:prstGeom prst="rect">
            <a:avLst/>
          </a:prstGeom>
          <a:noFill/>
        </p:spPr>
        <p:txBody>
          <a:bodyPr wrap="none" rtlCol="0">
            <a:spAutoFit/>
          </a:bodyPr>
          <a:lstStyle/>
          <a:p>
            <a:r>
              <a:rPr kumimoji="1" lang="en-US" altLang="ja-JP" dirty="0">
                <a:solidFill>
                  <a:srgbClr val="FFC000"/>
                </a:solidFill>
              </a:rPr>
              <a:t>VBW=9.1KHz</a:t>
            </a:r>
            <a:endParaRPr kumimoji="1" lang="ja-JP" altLang="en-US" dirty="0">
              <a:solidFill>
                <a:srgbClr val="FFC000"/>
              </a:solidFill>
            </a:endParaRPr>
          </a:p>
        </p:txBody>
      </p:sp>
      <p:sp>
        <p:nvSpPr>
          <p:cNvPr id="16" name="テキスト ボックス 15">
            <a:extLst>
              <a:ext uri="{FF2B5EF4-FFF2-40B4-BE49-F238E27FC236}">
                <a16:creationId xmlns:a16="http://schemas.microsoft.com/office/drawing/2014/main" id="{5199DB1E-FC29-1984-988D-904AFF025831}"/>
              </a:ext>
            </a:extLst>
          </p:cNvPr>
          <p:cNvSpPr txBox="1"/>
          <p:nvPr/>
        </p:nvSpPr>
        <p:spPr>
          <a:xfrm>
            <a:off x="6807307" y="3425589"/>
            <a:ext cx="1383712" cy="369332"/>
          </a:xfrm>
          <a:prstGeom prst="rect">
            <a:avLst/>
          </a:prstGeom>
          <a:noFill/>
        </p:spPr>
        <p:txBody>
          <a:bodyPr wrap="none" rtlCol="0">
            <a:spAutoFit/>
          </a:bodyPr>
          <a:lstStyle/>
          <a:p>
            <a:r>
              <a:rPr kumimoji="1" lang="en-US" altLang="ja-JP" dirty="0">
                <a:solidFill>
                  <a:srgbClr val="FFC000"/>
                </a:solidFill>
              </a:rPr>
              <a:t>VBW=10Hz</a:t>
            </a:r>
            <a:endParaRPr kumimoji="1" lang="ja-JP" altLang="en-US" dirty="0">
              <a:solidFill>
                <a:srgbClr val="FFC000"/>
              </a:solidFill>
            </a:endParaRPr>
          </a:p>
        </p:txBody>
      </p:sp>
      <p:sp>
        <p:nvSpPr>
          <p:cNvPr id="17" name="四角形: 角を丸くする 16">
            <a:extLst>
              <a:ext uri="{FF2B5EF4-FFF2-40B4-BE49-F238E27FC236}">
                <a16:creationId xmlns:a16="http://schemas.microsoft.com/office/drawing/2014/main" id="{078DA9BD-218C-0921-5D4E-2F9E2A3A63E1}"/>
              </a:ext>
            </a:extLst>
          </p:cNvPr>
          <p:cNvSpPr/>
          <p:nvPr/>
        </p:nvSpPr>
        <p:spPr>
          <a:xfrm>
            <a:off x="1415480" y="4869160"/>
            <a:ext cx="3168352" cy="504056"/>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CBB2AE62-141F-F03E-404F-42C8038EFE93}"/>
              </a:ext>
            </a:extLst>
          </p:cNvPr>
          <p:cNvSpPr/>
          <p:nvPr/>
        </p:nvSpPr>
        <p:spPr>
          <a:xfrm>
            <a:off x="6023992" y="4863828"/>
            <a:ext cx="3168352" cy="504056"/>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00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スペクトルアナライザの設定</a:t>
            </a:r>
            <a:endParaRPr kumimoji="1" 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0"/>
                <a:ext cx="10380528" cy="4228337"/>
              </a:xfrm>
            </p:spPr>
            <p:txBody>
              <a:bodyPr/>
              <a:lstStyle/>
              <a:p>
                <a:pPr lvl="1"/>
                <a:r>
                  <a:rPr lang="en-US" altLang="ja-JP" b="1" dirty="0"/>
                  <a:t>RBW</a:t>
                </a:r>
                <a:r>
                  <a:rPr lang="ja-JP" altLang="en-US" b="1" dirty="0"/>
                  <a:t>、</a:t>
                </a:r>
                <a:r>
                  <a:rPr lang="en-US" altLang="ja-JP" b="1" dirty="0"/>
                  <a:t>VBW</a:t>
                </a:r>
                <a:r>
                  <a:rPr lang="ja-JP" altLang="en-US" b="1" dirty="0"/>
                  <a:t>と掃引時間</a:t>
                </a:r>
                <a:endParaRPr lang="en-US" altLang="ja-JP" b="1" dirty="0"/>
              </a:p>
              <a:p>
                <a:pPr lvl="2"/>
                <a:endParaRPr lang="en-US" altLang="ja-JP" dirty="0"/>
              </a:p>
              <a:p>
                <a:pPr lvl="2"/>
                <a:endParaRPr lang="en-US" altLang="ja-JP" sz="800" dirty="0"/>
              </a:p>
              <a:p>
                <a:pPr lvl="2"/>
                <a:endParaRPr lang="en-US" altLang="ja-JP" sz="800" dirty="0"/>
              </a:p>
              <a:p>
                <a:pPr lvl="2"/>
                <a:endParaRPr lang="en-US" altLang="ja-JP" sz="800" dirty="0"/>
              </a:p>
              <a:p>
                <a:pPr lvl="2"/>
                <a:endParaRPr lang="en-US" altLang="ja-JP" sz="800" dirty="0"/>
              </a:p>
              <a:p>
                <a:pPr lvl="2"/>
                <a:endParaRPr lang="en-US" altLang="ja-JP" sz="800" dirty="0"/>
              </a:p>
              <a:p>
                <a:pPr marL="177800" lvl="2" indent="0">
                  <a:buNone/>
                </a:pPr>
                <a:endParaRPr lang="en-US" altLang="ja-JP" sz="800" dirty="0"/>
              </a:p>
              <a:p>
                <a:pPr lvl="1"/>
                <a:r>
                  <a:rPr lang="ja-JP" altLang="en-US" b="1" dirty="0"/>
                  <a:t>最適掃引時間</a:t>
                </a:r>
                <a:endParaRPr lang="en-US" altLang="ja-JP" b="1" dirty="0"/>
              </a:p>
              <a:p>
                <a:pPr lvl="2"/>
                <a:r>
                  <a:rPr lang="ja-JP" altLang="en-US" dirty="0"/>
                  <a:t>測定の精度と速度のバランスが取れた時間。</a:t>
                </a:r>
                <a:endParaRPr lang="en-US" altLang="ja-JP" dirty="0"/>
              </a:p>
              <a:p>
                <a:pPr lvl="2"/>
                <a:r>
                  <a:rPr lang="ja-JP" altLang="en-US" dirty="0"/>
                  <a:t>最適掃引時間</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begChr m:val="{"/>
                        <m:endChr m:val=""/>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dirty="0">
                                <a:latin typeface="Cambria Math" panose="02040503050406030204" pitchFamily="18" charset="0"/>
                                <a:ea typeface="Cambria Math" panose="02040503050406030204" pitchFamily="18" charset="0"/>
                              </a:rPr>
                              <m:t>𝐾</m:t>
                            </m:r>
                            <m:r>
                              <a:rPr lang="en-US" altLang="ja-JP" i="1" dirty="0">
                                <a:latin typeface="Cambria Math" panose="02040503050406030204" pitchFamily="18" charset="0"/>
                                <a:ea typeface="Cambria Math" panose="02040503050406030204" pitchFamily="18" charset="0"/>
                              </a:rPr>
                              <m:t>×</m:t>
                            </m:r>
                            <m:f>
                              <m:fPr>
                                <m:ctrlPr>
                                  <a:rPr lang="en-US" altLang="ja-JP" i="1" dirty="0">
                                    <a:latin typeface="Cambria Math" panose="02040503050406030204" pitchFamily="18" charset="0"/>
                                    <a:ea typeface="Cambria Math" panose="02040503050406030204" pitchFamily="18" charset="0"/>
                                  </a:rPr>
                                </m:ctrlPr>
                              </m:fPr>
                              <m:num>
                                <m:r>
                                  <m:rPr>
                                    <m:sty m:val="p"/>
                                  </m:rPr>
                                  <a:rPr lang="en-US" altLang="ja-JP" i="1" dirty="0">
                                    <a:latin typeface="Cambria Math" panose="02040503050406030204" pitchFamily="18" charset="0"/>
                                    <a:ea typeface="Cambria Math" panose="02040503050406030204" pitchFamily="18" charset="0"/>
                                  </a:rPr>
                                  <m:t>Span</m:t>
                                </m:r>
                                <m:r>
                                  <a:rPr lang="ja-JP" altLang="en-US" i="1" dirty="0">
                                    <a:latin typeface="Cambria Math" panose="02040503050406030204" pitchFamily="18" charset="0"/>
                                    <a:ea typeface="Cambria Math" panose="02040503050406030204" pitchFamily="18" charset="0"/>
                                  </a:rPr>
                                  <m:t>周波数</m:t>
                                </m:r>
                              </m:num>
                              <m:den>
                                <m:r>
                                  <m:rPr>
                                    <m:sty m:val="p"/>
                                  </m:rPr>
                                  <a:rPr lang="en-US" altLang="ja-JP" i="1" dirty="0">
                                    <a:latin typeface="Cambria Math" panose="02040503050406030204" pitchFamily="18" charset="0"/>
                                    <a:ea typeface="Cambria Math" panose="02040503050406030204" pitchFamily="18" charset="0"/>
                                  </a:rPr>
                                  <m:t>RBW</m:t>
                                </m:r>
                                <m:r>
                                  <a:rPr lang="en-US" altLang="ja-JP" i="1" dirty="0">
                                    <a:latin typeface="Cambria Math" panose="02040503050406030204" pitchFamily="18" charset="0"/>
                                    <a:ea typeface="Cambria Math" panose="02040503050406030204" pitchFamily="18" charset="0"/>
                                  </a:rPr>
                                  <m:t> × </m:t>
                                </m:r>
                                <m:r>
                                  <m:rPr>
                                    <m:sty m:val="p"/>
                                  </m:rPr>
                                  <a:rPr lang="en-US" altLang="ja-JP" i="1" dirty="0">
                                    <a:latin typeface="Cambria Math" panose="02040503050406030204" pitchFamily="18" charset="0"/>
                                    <a:ea typeface="Cambria Math" panose="02040503050406030204" pitchFamily="18" charset="0"/>
                                  </a:rPr>
                                  <m:t>VBW</m:t>
                                </m:r>
                              </m:den>
                            </m:f>
                            <m:r>
                              <a:rPr lang="en-US" altLang="ja-JP" i="1" dirty="0">
                                <a:latin typeface="Cambria Math" panose="02040503050406030204" pitchFamily="18" charset="0"/>
                                <a:ea typeface="Cambria Math" panose="02040503050406030204" pitchFamily="18" charset="0"/>
                              </a:rPr>
                              <m:t>, (</m:t>
                            </m:r>
                            <m:r>
                              <a:rPr lang="en-US" altLang="ja-JP" i="1" dirty="0">
                                <a:latin typeface="Cambria Math" panose="02040503050406030204" pitchFamily="18" charset="0"/>
                                <a:ea typeface="Cambria Math" panose="02040503050406030204" pitchFamily="18" charset="0"/>
                              </a:rPr>
                              <m:t>𝑅𝐵𝑊</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𝑉𝐵𝑊</m:t>
                            </m:r>
                            <m:r>
                              <a:rPr lang="en-US" altLang="ja-JP" i="1" dirty="0">
                                <a:latin typeface="Cambria Math" panose="02040503050406030204" pitchFamily="18" charset="0"/>
                                <a:ea typeface="Cambria Math" panose="02040503050406030204" pitchFamily="18" charset="0"/>
                              </a:rPr>
                              <m:t>)</m:t>
                            </m:r>
                          </m:e>
                          <m:e>
                            <m:r>
                              <a:rPr lang="en-US" altLang="ja-JP" i="1" dirty="0">
                                <a:latin typeface="Cambria Math" panose="02040503050406030204" pitchFamily="18" charset="0"/>
                                <a:ea typeface="Cambria Math" panose="02040503050406030204" pitchFamily="18" charset="0"/>
                              </a:rPr>
                              <m:t>𝐾</m:t>
                            </m:r>
                            <m:r>
                              <a:rPr lang="en-US" altLang="ja-JP" i="1" dirty="0">
                                <a:latin typeface="Cambria Math" panose="02040503050406030204" pitchFamily="18" charset="0"/>
                                <a:ea typeface="Cambria Math" panose="02040503050406030204" pitchFamily="18" charset="0"/>
                              </a:rPr>
                              <m:t>×</m:t>
                            </m:r>
                            <m:f>
                              <m:fPr>
                                <m:ctrlPr>
                                  <a:rPr lang="en-US" altLang="ja-JP" i="1" dirty="0">
                                    <a:latin typeface="Cambria Math" panose="02040503050406030204" pitchFamily="18" charset="0"/>
                                    <a:ea typeface="Cambria Math" panose="02040503050406030204" pitchFamily="18" charset="0"/>
                                  </a:rPr>
                                </m:ctrlPr>
                              </m:fPr>
                              <m:num>
                                <m:r>
                                  <m:rPr>
                                    <m:sty m:val="p"/>
                                  </m:rPr>
                                  <a:rPr lang="en-US" altLang="ja-JP" i="1" dirty="0">
                                    <a:latin typeface="Cambria Math" panose="02040503050406030204" pitchFamily="18" charset="0"/>
                                    <a:ea typeface="Cambria Math" panose="02040503050406030204" pitchFamily="18" charset="0"/>
                                  </a:rPr>
                                  <m:t>Span</m:t>
                                </m:r>
                                <m:r>
                                  <a:rPr lang="ja-JP" altLang="en-US" i="1" dirty="0">
                                    <a:latin typeface="Cambria Math" panose="02040503050406030204" pitchFamily="18" charset="0"/>
                                    <a:ea typeface="Cambria Math" panose="02040503050406030204" pitchFamily="18" charset="0"/>
                                  </a:rPr>
                                  <m:t>周波数</m:t>
                                </m:r>
                              </m:num>
                              <m:den>
                                <m:r>
                                  <m:rPr>
                                    <m:sty m:val="p"/>
                                  </m:rPr>
                                  <a:rPr lang="en-US" altLang="ja-JP" i="1" dirty="0">
                                    <a:latin typeface="Cambria Math" panose="02040503050406030204" pitchFamily="18" charset="0"/>
                                    <a:ea typeface="Cambria Math" panose="02040503050406030204" pitchFamily="18" charset="0"/>
                                  </a:rPr>
                                  <m:t>RBW</m:t>
                                </m:r>
                                <m:r>
                                  <a:rPr lang="en-US" altLang="ja-JP" i="1" dirty="0">
                                    <a:latin typeface="Cambria Math" panose="02040503050406030204" pitchFamily="18" charset="0"/>
                                    <a:ea typeface="Cambria Math" panose="02040503050406030204" pitchFamily="18" charset="0"/>
                                  </a:rPr>
                                  <m:t> ×</m:t>
                                </m:r>
                                <m:r>
                                  <m:rPr>
                                    <m:sty m:val="p"/>
                                  </m:rPr>
                                  <a:rPr lang="en-US" altLang="ja-JP" i="1" dirty="0">
                                    <a:latin typeface="Cambria Math" panose="02040503050406030204" pitchFamily="18" charset="0"/>
                                    <a:ea typeface="Cambria Math" panose="02040503050406030204" pitchFamily="18" charset="0"/>
                                  </a:rPr>
                                  <m:t>RBW</m:t>
                                </m:r>
                              </m:den>
                            </m:f>
                            <m:r>
                              <a:rPr lang="en-US" altLang="ja-JP" i="1" dirty="0">
                                <a:latin typeface="Cambria Math" panose="02040503050406030204" pitchFamily="18" charset="0"/>
                                <a:ea typeface="Cambria Math" panose="02040503050406030204" pitchFamily="18" charset="0"/>
                              </a:rPr>
                              <m:t>, (</m:t>
                            </m:r>
                            <m:r>
                              <a:rPr lang="en-US" altLang="ja-JP" i="1" dirty="0">
                                <a:latin typeface="Cambria Math" panose="02040503050406030204" pitchFamily="18" charset="0"/>
                                <a:ea typeface="Cambria Math" panose="02040503050406030204" pitchFamily="18" charset="0"/>
                              </a:rPr>
                              <m:t>𝑅𝐵𝑊</m:t>
                            </m:r>
                            <m:r>
                              <a:rPr lang="en-US" altLang="ja-JP" i="1" dirty="0">
                                <a:latin typeface="Cambria Math" panose="02040503050406030204" pitchFamily="18" charset="0"/>
                                <a:ea typeface="Cambria Math" panose="02040503050406030204" pitchFamily="18" charset="0"/>
                              </a:rPr>
                              <m:t>&lt;</m:t>
                            </m:r>
                            <m:r>
                              <a:rPr lang="en-US" altLang="ja-JP" i="1" dirty="0">
                                <a:latin typeface="Cambria Math" panose="02040503050406030204" pitchFamily="18" charset="0"/>
                                <a:ea typeface="Cambria Math" panose="02040503050406030204" pitchFamily="18" charset="0"/>
                              </a:rPr>
                              <m:t>𝑉𝐵𝑊</m:t>
                            </m:r>
                            <m:r>
                              <a:rPr lang="en-US" altLang="ja-JP" i="1" dirty="0">
                                <a:latin typeface="Cambria Math" panose="02040503050406030204" pitchFamily="18" charset="0"/>
                                <a:ea typeface="Cambria Math" panose="02040503050406030204" pitchFamily="18" charset="0"/>
                              </a:rPr>
                              <m:t>)</m:t>
                            </m:r>
                          </m:e>
                        </m:eqArr>
                      </m:e>
                    </m:d>
                  </m:oMath>
                </a14:m>
                <a:r>
                  <a:rPr lang="ja-JP" altLang="en-US" dirty="0"/>
                  <a:t>、𝐾は機種固有の値で、通常は</a:t>
                </a:r>
                <a:r>
                  <a:rPr lang="en-US" altLang="ja-JP" dirty="0"/>
                  <a:t>2~3</a:t>
                </a:r>
                <a:r>
                  <a:rPr lang="ja-JP" altLang="en-US" dirty="0"/>
                  <a:t>の範囲になる。</a:t>
                </a: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0"/>
                <a:ext cx="10380528" cy="4228337"/>
              </a:xfrm>
              <a:blipFill>
                <a:blip r:embed="rId3"/>
                <a:stretch>
                  <a:fillRect l="-1116" t="-1154"/>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6FB55025-8C45-6624-143F-538AB03E5D3E}"/>
              </a:ext>
            </a:extLst>
          </p:cNvPr>
          <p:cNvSpPr/>
          <p:nvPr/>
        </p:nvSpPr>
        <p:spPr>
          <a:xfrm>
            <a:off x="3263560" y="4941168"/>
            <a:ext cx="432048" cy="216024"/>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23E480B8-0C82-148C-D55E-3D3953A84D8F}"/>
              </a:ext>
            </a:extLst>
          </p:cNvPr>
          <p:cNvSpPr/>
          <p:nvPr/>
        </p:nvSpPr>
        <p:spPr>
          <a:xfrm>
            <a:off x="3263560" y="5433010"/>
            <a:ext cx="432048" cy="216024"/>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A3875CC9-CEBA-08FE-9BCD-A3BA23B20B36}"/>
                  </a:ext>
                </a:extLst>
              </p:cNvPr>
              <p:cNvGraphicFramePr>
                <a:graphicFrameLocks noGrp="1"/>
              </p:cNvGraphicFramePr>
              <p:nvPr>
                <p:extLst>
                  <p:ext uri="{D42A27DB-BD31-4B8C-83A1-F6EECF244321}">
                    <p14:modId xmlns:p14="http://schemas.microsoft.com/office/powerpoint/2010/main" val="3519086628"/>
                  </p:ext>
                </p:extLst>
              </p:nvPr>
            </p:nvGraphicFramePr>
            <p:xfrm>
              <a:off x="695400" y="1828904"/>
              <a:ext cx="9865096" cy="1483360"/>
            </p:xfrm>
            <a:graphic>
              <a:graphicData uri="http://schemas.openxmlformats.org/drawingml/2006/table">
                <a:tbl>
                  <a:tblPr firstRow="1" bandRow="1">
                    <a:tableStyleId>{5C22544A-7EE6-4342-B048-85BDC9FD1C3A}</a:tableStyleId>
                  </a:tblPr>
                  <a:tblGrid>
                    <a:gridCol w="1554090">
                      <a:extLst>
                        <a:ext uri="{9D8B030D-6E8A-4147-A177-3AD203B41FA5}">
                          <a16:colId xmlns:a16="http://schemas.microsoft.com/office/drawing/2014/main" val="3050435417"/>
                        </a:ext>
                      </a:extLst>
                    </a:gridCol>
                    <a:gridCol w="4710606">
                      <a:extLst>
                        <a:ext uri="{9D8B030D-6E8A-4147-A177-3AD203B41FA5}">
                          <a16:colId xmlns:a16="http://schemas.microsoft.com/office/drawing/2014/main" val="4179151228"/>
                        </a:ext>
                      </a:extLst>
                    </a:gridCol>
                    <a:gridCol w="3600400">
                      <a:extLst>
                        <a:ext uri="{9D8B030D-6E8A-4147-A177-3AD203B41FA5}">
                          <a16:colId xmlns:a16="http://schemas.microsoft.com/office/drawing/2014/main" val="1172357082"/>
                        </a:ext>
                      </a:extLst>
                    </a:gridCol>
                  </a:tblGrid>
                  <a:tr h="370840">
                    <a:tc>
                      <a:txBody>
                        <a:bodyPr/>
                        <a:lstStyle/>
                        <a:p>
                          <a:pPr algn="ctr"/>
                          <a:endParaRPr kumimoji="1" lang="ja-JP" altLang="en-US" sz="1600" dirty="0"/>
                        </a:p>
                      </a:txBody>
                      <a:tcPr/>
                    </a:tc>
                    <a:tc>
                      <a:txBody>
                        <a:bodyPr/>
                        <a:lstStyle/>
                        <a:p>
                          <a:pPr algn="ctr"/>
                          <a:r>
                            <a:rPr kumimoji="1" lang="ja-JP" altLang="en-US" sz="1600" dirty="0"/>
                            <a:t>利点</a:t>
                          </a:r>
                        </a:p>
                      </a:txBody>
                      <a:tcPr/>
                    </a:tc>
                    <a:tc>
                      <a:txBody>
                        <a:bodyPr/>
                        <a:lstStyle/>
                        <a:p>
                          <a:pPr algn="ctr"/>
                          <a:r>
                            <a:rPr kumimoji="1" lang="ja-JP" altLang="en-US" sz="1600" dirty="0"/>
                            <a:t>欠点</a:t>
                          </a:r>
                        </a:p>
                      </a:txBody>
                      <a:tcPr/>
                    </a:tc>
                    <a:extLst>
                      <a:ext uri="{0D108BD9-81ED-4DB2-BD59-A6C34878D82A}">
                        <a16:rowId xmlns:a16="http://schemas.microsoft.com/office/drawing/2014/main" val="128516245"/>
                      </a:ext>
                    </a:extLst>
                  </a:tr>
                  <a:tr h="370840">
                    <a:tc>
                      <a:txBody>
                        <a:bodyPr/>
                        <a:lstStyle/>
                        <a:p>
                          <a:pPr algn="ctr"/>
                          <a:r>
                            <a:rPr kumimoji="1" lang="en-US" altLang="ja-JP" sz="1600" dirty="0"/>
                            <a:t>RBW</a:t>
                          </a:r>
                          <a:r>
                            <a:rPr kumimoji="1" lang="ja-JP" altLang="en-US" sz="1600" baseline="0" dirty="0"/>
                            <a:t> </a:t>
                          </a:r>
                          <a14:m>
                            <m:oMath xmlns:m="http://schemas.openxmlformats.org/officeDocument/2006/math">
                              <m:r>
                                <a:rPr kumimoji="1" lang="ja-JP" altLang="en-US" sz="1800" i="1" baseline="0" smtClean="0">
                                  <a:latin typeface="Cambria Math" panose="02040503050406030204" pitchFamily="18" charset="0"/>
                                </a:rPr>
                                <m:t>↓</m:t>
                              </m:r>
                            </m:oMath>
                          </a14:m>
                          <a:endParaRPr kumimoji="1" lang="ja-JP" altLang="en-US" sz="1600" dirty="0"/>
                        </a:p>
                      </a:txBody>
                      <a:tcPr/>
                    </a:tc>
                    <a:tc>
                      <a:txBody>
                        <a:bodyPr/>
                        <a:lstStyle/>
                        <a:p>
                          <a:pPr algn="ctr"/>
                          <a:r>
                            <a:rPr kumimoji="1" lang="ja-JP" altLang="en-US" sz="1600" dirty="0"/>
                            <a:t>より正確な結果が得られる</a:t>
                          </a:r>
                        </a:p>
                      </a:txBody>
                      <a:tcPr/>
                    </a:tc>
                    <a:tc>
                      <a:txBody>
                        <a:bodyPr/>
                        <a:lstStyle/>
                        <a:p>
                          <a:pPr algn="ctr"/>
                          <a:r>
                            <a:rPr lang="ja-JP" altLang="en-US" sz="1600" dirty="0"/>
                            <a:t>掃引時間が長くなる</a:t>
                          </a:r>
                          <a:endParaRPr kumimoji="1" lang="ja-JP" altLang="en-US" sz="1600" dirty="0"/>
                        </a:p>
                      </a:txBody>
                      <a:tcPr/>
                    </a:tc>
                    <a:extLst>
                      <a:ext uri="{0D108BD9-81ED-4DB2-BD59-A6C34878D82A}">
                        <a16:rowId xmlns:a16="http://schemas.microsoft.com/office/drawing/2014/main" val="25981778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VBW </a:t>
                          </a:r>
                          <a14:m>
                            <m:oMath xmlns:m="http://schemas.openxmlformats.org/officeDocument/2006/math">
                              <m:r>
                                <a:rPr kumimoji="1" lang="en-US" altLang="ja-JP" sz="1800" i="1" smtClean="0">
                                  <a:latin typeface="Cambria Math" panose="02040503050406030204" pitchFamily="18" charset="0"/>
                                  <a:ea typeface="Cambria Math" panose="02040503050406030204" pitchFamily="18" charset="0"/>
                                </a:rPr>
                                <m:t>↓</m:t>
                              </m:r>
                            </m:oMath>
                          </a14:m>
                          <a:endParaRPr kumimoji="1" lang="en-US" altLang="ja-JP" sz="1600" dirty="0"/>
                        </a:p>
                      </a:txBody>
                      <a:tcPr/>
                    </a:tc>
                    <a:tc>
                      <a:txBody>
                        <a:bodyPr/>
                        <a:lstStyle/>
                        <a:p>
                          <a:pPr algn="ctr"/>
                          <a:r>
                            <a:rPr lang="ja-JP" altLang="en-US" sz="1600" dirty="0"/>
                            <a:t>ノイズレベルは平均化されて小さく抑えられる</a:t>
                          </a:r>
                          <a:endParaRPr kumimoji="1" lang="ja-JP" altLang="en-US" sz="1600" dirty="0"/>
                        </a:p>
                      </a:txBody>
                      <a:tcPr/>
                    </a:tc>
                    <a:tc>
                      <a:txBody>
                        <a:bodyPr/>
                        <a:lstStyle/>
                        <a:p>
                          <a:pPr algn="ctr"/>
                          <a:r>
                            <a:rPr lang="ja-JP" altLang="en-US" sz="1600" dirty="0"/>
                            <a:t>掃引時間が長くなる</a:t>
                          </a:r>
                          <a:endParaRPr kumimoji="1" lang="ja-JP" altLang="en-US" sz="1600" dirty="0"/>
                        </a:p>
                      </a:txBody>
                      <a:tcPr/>
                    </a:tc>
                    <a:extLst>
                      <a:ext uri="{0D108BD9-81ED-4DB2-BD59-A6C34878D82A}">
                        <a16:rowId xmlns:a16="http://schemas.microsoft.com/office/drawing/2014/main" val="973874094"/>
                      </a:ext>
                    </a:extLst>
                  </a:tr>
                  <a:tr h="370840">
                    <a:tc>
                      <a:txBody>
                        <a:bodyPr/>
                        <a:lstStyle/>
                        <a:p>
                          <a:pPr algn="ctr"/>
                          <a:r>
                            <a:rPr kumimoji="1" lang="ja-JP" altLang="en-US" sz="1600" dirty="0"/>
                            <a:t>掃引時間 </a:t>
                          </a:r>
                          <a14:m>
                            <m:oMath xmlns:m="http://schemas.openxmlformats.org/officeDocument/2006/math">
                              <m:r>
                                <a:rPr kumimoji="1" lang="ja-JP" altLang="en-US" sz="1800" i="1" smtClean="0">
                                  <a:latin typeface="Cambria Math" panose="02040503050406030204" pitchFamily="18" charset="0"/>
                                </a:rPr>
                                <m:t>↓</m:t>
                              </m:r>
                            </m:oMath>
                          </a14:m>
                          <a:endParaRPr kumimoji="1" lang="ja-JP" altLang="en-US" sz="1600" dirty="0"/>
                        </a:p>
                      </a:txBody>
                      <a:tcPr/>
                    </a:tc>
                    <a:tc>
                      <a:txBody>
                        <a:bodyPr/>
                        <a:lstStyle/>
                        <a:p>
                          <a:pPr algn="ctr"/>
                          <a:r>
                            <a:rPr kumimoji="1" lang="ja-JP" altLang="en-US" sz="1600" dirty="0"/>
                            <a:t>結果を得る時間が短くなる</a:t>
                          </a:r>
                        </a:p>
                      </a:txBody>
                      <a:tcPr/>
                    </a:tc>
                    <a:tc>
                      <a:txBody>
                        <a:bodyPr/>
                        <a:lstStyle/>
                        <a:p>
                          <a:pPr algn="ctr"/>
                          <a:r>
                            <a:rPr lang="ja-JP" altLang="en-US" sz="1600" dirty="0"/>
                            <a:t>振幅と周波数の両方の誤差が増える</a:t>
                          </a:r>
                          <a:endParaRPr kumimoji="1" lang="ja-JP" altLang="en-US" sz="1600" dirty="0"/>
                        </a:p>
                      </a:txBody>
                      <a:tcPr/>
                    </a:tc>
                    <a:extLst>
                      <a:ext uri="{0D108BD9-81ED-4DB2-BD59-A6C34878D82A}">
                        <a16:rowId xmlns:a16="http://schemas.microsoft.com/office/drawing/2014/main" val="2456160885"/>
                      </a:ext>
                    </a:extLst>
                  </a:tr>
                </a:tbl>
              </a:graphicData>
            </a:graphic>
          </p:graphicFrame>
        </mc:Choice>
        <mc:Fallback xmlns="">
          <p:graphicFrame>
            <p:nvGraphicFramePr>
              <p:cNvPr id="7" name="表 6">
                <a:extLst>
                  <a:ext uri="{FF2B5EF4-FFF2-40B4-BE49-F238E27FC236}">
                    <a16:creationId xmlns:a16="http://schemas.microsoft.com/office/drawing/2014/main" id="{A3875CC9-CEBA-08FE-9BCD-A3BA23B20B36}"/>
                  </a:ext>
                </a:extLst>
              </p:cNvPr>
              <p:cNvGraphicFramePr>
                <a:graphicFrameLocks noGrp="1"/>
              </p:cNvGraphicFramePr>
              <p:nvPr>
                <p:extLst>
                  <p:ext uri="{D42A27DB-BD31-4B8C-83A1-F6EECF244321}">
                    <p14:modId xmlns:p14="http://schemas.microsoft.com/office/powerpoint/2010/main" val="3519086628"/>
                  </p:ext>
                </p:extLst>
              </p:nvPr>
            </p:nvGraphicFramePr>
            <p:xfrm>
              <a:off x="695400" y="1828904"/>
              <a:ext cx="9865096" cy="1483360"/>
            </p:xfrm>
            <a:graphic>
              <a:graphicData uri="http://schemas.openxmlformats.org/drawingml/2006/table">
                <a:tbl>
                  <a:tblPr firstRow="1" bandRow="1">
                    <a:tableStyleId>{5C22544A-7EE6-4342-B048-85BDC9FD1C3A}</a:tableStyleId>
                  </a:tblPr>
                  <a:tblGrid>
                    <a:gridCol w="1554090">
                      <a:extLst>
                        <a:ext uri="{9D8B030D-6E8A-4147-A177-3AD203B41FA5}">
                          <a16:colId xmlns:a16="http://schemas.microsoft.com/office/drawing/2014/main" val="3050435417"/>
                        </a:ext>
                      </a:extLst>
                    </a:gridCol>
                    <a:gridCol w="4710606">
                      <a:extLst>
                        <a:ext uri="{9D8B030D-6E8A-4147-A177-3AD203B41FA5}">
                          <a16:colId xmlns:a16="http://schemas.microsoft.com/office/drawing/2014/main" val="4179151228"/>
                        </a:ext>
                      </a:extLst>
                    </a:gridCol>
                    <a:gridCol w="3600400">
                      <a:extLst>
                        <a:ext uri="{9D8B030D-6E8A-4147-A177-3AD203B41FA5}">
                          <a16:colId xmlns:a16="http://schemas.microsoft.com/office/drawing/2014/main" val="1172357082"/>
                        </a:ext>
                      </a:extLst>
                    </a:gridCol>
                  </a:tblGrid>
                  <a:tr h="370840">
                    <a:tc>
                      <a:txBody>
                        <a:bodyPr/>
                        <a:lstStyle/>
                        <a:p>
                          <a:pPr algn="ctr"/>
                          <a:endParaRPr kumimoji="1" lang="ja-JP" altLang="en-US" sz="1600" dirty="0"/>
                        </a:p>
                      </a:txBody>
                      <a:tcPr/>
                    </a:tc>
                    <a:tc>
                      <a:txBody>
                        <a:bodyPr/>
                        <a:lstStyle/>
                        <a:p>
                          <a:pPr algn="ctr"/>
                          <a:r>
                            <a:rPr kumimoji="1" lang="ja-JP" altLang="en-US" sz="1600" dirty="0"/>
                            <a:t>利点</a:t>
                          </a:r>
                        </a:p>
                      </a:txBody>
                      <a:tcPr/>
                    </a:tc>
                    <a:tc>
                      <a:txBody>
                        <a:bodyPr/>
                        <a:lstStyle/>
                        <a:p>
                          <a:pPr algn="ctr"/>
                          <a:r>
                            <a:rPr kumimoji="1" lang="ja-JP" altLang="en-US" sz="1600" dirty="0"/>
                            <a:t>欠点</a:t>
                          </a:r>
                        </a:p>
                      </a:txBody>
                      <a:tcPr/>
                    </a:tc>
                    <a:extLst>
                      <a:ext uri="{0D108BD9-81ED-4DB2-BD59-A6C34878D82A}">
                        <a16:rowId xmlns:a16="http://schemas.microsoft.com/office/drawing/2014/main" val="128516245"/>
                      </a:ext>
                    </a:extLst>
                  </a:tr>
                  <a:tr h="370840">
                    <a:tc>
                      <a:txBody>
                        <a:bodyPr/>
                        <a:lstStyle/>
                        <a:p>
                          <a:endParaRPr lang="ja-JP"/>
                        </a:p>
                      </a:txBody>
                      <a:tcPr>
                        <a:blipFill>
                          <a:blip r:embed="rId4"/>
                          <a:stretch>
                            <a:fillRect l="-392" t="-103279" r="-536471" b="-221311"/>
                          </a:stretch>
                        </a:blipFill>
                      </a:tcPr>
                    </a:tc>
                    <a:tc>
                      <a:txBody>
                        <a:bodyPr/>
                        <a:lstStyle/>
                        <a:p>
                          <a:pPr algn="ctr"/>
                          <a:r>
                            <a:rPr kumimoji="1" lang="ja-JP" altLang="en-US" sz="1600" dirty="0"/>
                            <a:t>より正確な結果が得られる</a:t>
                          </a:r>
                        </a:p>
                      </a:txBody>
                      <a:tcPr/>
                    </a:tc>
                    <a:tc>
                      <a:txBody>
                        <a:bodyPr/>
                        <a:lstStyle/>
                        <a:p>
                          <a:pPr algn="ctr"/>
                          <a:r>
                            <a:rPr lang="ja-JP" altLang="en-US" sz="1600" dirty="0"/>
                            <a:t>掃引時間が長くなる</a:t>
                          </a:r>
                          <a:endParaRPr kumimoji="1" lang="ja-JP" altLang="en-US" sz="1600" dirty="0"/>
                        </a:p>
                      </a:txBody>
                      <a:tcPr/>
                    </a:tc>
                    <a:extLst>
                      <a:ext uri="{0D108BD9-81ED-4DB2-BD59-A6C34878D82A}">
                        <a16:rowId xmlns:a16="http://schemas.microsoft.com/office/drawing/2014/main" val="2598177889"/>
                      </a:ext>
                    </a:extLst>
                  </a:tr>
                  <a:tr h="370840">
                    <a:tc>
                      <a:txBody>
                        <a:bodyPr/>
                        <a:lstStyle/>
                        <a:p>
                          <a:endParaRPr lang="ja-JP"/>
                        </a:p>
                      </a:txBody>
                      <a:tcPr>
                        <a:blipFill>
                          <a:blip r:embed="rId4"/>
                          <a:stretch>
                            <a:fillRect l="-392" t="-203279" r="-536471" b="-121311"/>
                          </a:stretch>
                        </a:blipFill>
                      </a:tcPr>
                    </a:tc>
                    <a:tc>
                      <a:txBody>
                        <a:bodyPr/>
                        <a:lstStyle/>
                        <a:p>
                          <a:pPr algn="ctr"/>
                          <a:r>
                            <a:rPr lang="ja-JP" altLang="en-US" sz="1600" dirty="0"/>
                            <a:t>ノイズレベルは平均化されて小さく抑えられる</a:t>
                          </a:r>
                          <a:endParaRPr kumimoji="1" lang="ja-JP" altLang="en-US" sz="1600" dirty="0"/>
                        </a:p>
                      </a:txBody>
                      <a:tcPr/>
                    </a:tc>
                    <a:tc>
                      <a:txBody>
                        <a:bodyPr/>
                        <a:lstStyle/>
                        <a:p>
                          <a:pPr algn="ctr"/>
                          <a:r>
                            <a:rPr lang="ja-JP" altLang="en-US" sz="1600" dirty="0"/>
                            <a:t>掃引時間が長くなる</a:t>
                          </a:r>
                          <a:endParaRPr kumimoji="1" lang="ja-JP" altLang="en-US" sz="1600" dirty="0"/>
                        </a:p>
                      </a:txBody>
                      <a:tcPr/>
                    </a:tc>
                    <a:extLst>
                      <a:ext uri="{0D108BD9-81ED-4DB2-BD59-A6C34878D82A}">
                        <a16:rowId xmlns:a16="http://schemas.microsoft.com/office/drawing/2014/main" val="973874094"/>
                      </a:ext>
                    </a:extLst>
                  </a:tr>
                  <a:tr h="370840">
                    <a:tc>
                      <a:txBody>
                        <a:bodyPr/>
                        <a:lstStyle/>
                        <a:p>
                          <a:endParaRPr lang="ja-JP"/>
                        </a:p>
                      </a:txBody>
                      <a:tcPr>
                        <a:blipFill>
                          <a:blip r:embed="rId4"/>
                          <a:stretch>
                            <a:fillRect l="-392" t="-303279" r="-536471" b="-21311"/>
                          </a:stretch>
                        </a:blipFill>
                      </a:tcPr>
                    </a:tc>
                    <a:tc>
                      <a:txBody>
                        <a:bodyPr/>
                        <a:lstStyle/>
                        <a:p>
                          <a:pPr algn="ctr"/>
                          <a:r>
                            <a:rPr kumimoji="1" lang="ja-JP" altLang="en-US" sz="1600" dirty="0"/>
                            <a:t>結果を得る時間が短くなる</a:t>
                          </a:r>
                        </a:p>
                      </a:txBody>
                      <a:tcPr/>
                    </a:tc>
                    <a:tc>
                      <a:txBody>
                        <a:bodyPr/>
                        <a:lstStyle/>
                        <a:p>
                          <a:pPr algn="ctr"/>
                          <a:r>
                            <a:rPr lang="ja-JP" altLang="en-US" sz="1600" dirty="0"/>
                            <a:t>振幅と周波数の両方の誤差が増える</a:t>
                          </a:r>
                          <a:endParaRPr kumimoji="1" lang="ja-JP" altLang="en-US" sz="1600" dirty="0"/>
                        </a:p>
                      </a:txBody>
                      <a:tcPr/>
                    </a:tc>
                    <a:extLst>
                      <a:ext uri="{0D108BD9-81ED-4DB2-BD59-A6C34878D82A}">
                        <a16:rowId xmlns:a16="http://schemas.microsoft.com/office/drawing/2014/main" val="2456160885"/>
                      </a:ext>
                    </a:extLst>
                  </a:tr>
                </a:tbl>
              </a:graphicData>
            </a:graphic>
          </p:graphicFrame>
        </mc:Fallback>
      </mc:AlternateContent>
    </p:spTree>
    <p:extLst>
      <p:ext uri="{BB962C8B-B14F-4D97-AF65-F5344CB8AC3E}">
        <p14:creationId xmlns:p14="http://schemas.microsoft.com/office/powerpoint/2010/main" val="63242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8AF25F-E571-9197-C370-DC41ACFA1E3F}"/>
              </a:ext>
            </a:extLst>
          </p:cNvPr>
          <p:cNvPicPr>
            <a:picLocks noChangeAspect="1"/>
          </p:cNvPicPr>
          <p:nvPr/>
        </p:nvPicPr>
        <p:blipFill>
          <a:blip r:embed="rId3"/>
          <a:stretch>
            <a:fillRect/>
          </a:stretch>
        </p:blipFill>
        <p:spPr>
          <a:xfrm>
            <a:off x="1826669" y="4273185"/>
            <a:ext cx="8527234" cy="1987588"/>
          </a:xfrm>
          <a:prstGeom prst="rect">
            <a:avLst/>
          </a:prstGeom>
        </p:spPr>
      </p:pic>
      <p:sp>
        <p:nvSpPr>
          <p:cNvPr id="2" name="タイトル 1"/>
          <p:cNvSpPr>
            <a:spLocks noGrp="1"/>
          </p:cNvSpPr>
          <p:nvPr>
            <p:ph type="title"/>
          </p:nvPr>
        </p:nvSpPr>
        <p:spPr/>
        <p:txBody>
          <a:bodyPr/>
          <a:lstStyle/>
          <a:p>
            <a:r>
              <a:rPr kumimoji="1" lang="ja-JP" altLang="en-US" dirty="0"/>
              <a:t>受験機器の状態</a:t>
            </a:r>
            <a:endParaRPr kumimoji="1" lang="en-US" dirty="0"/>
          </a:p>
        </p:txBody>
      </p:sp>
      <p:sp>
        <p:nvSpPr>
          <p:cNvPr id="4" name="コンテンツ プレースホルダー 3"/>
          <p:cNvSpPr>
            <a:spLocks noGrp="1"/>
          </p:cNvSpPr>
          <p:nvPr>
            <p:ph idx="1"/>
          </p:nvPr>
        </p:nvSpPr>
        <p:spPr>
          <a:xfrm>
            <a:off x="468000" y="1424991"/>
            <a:ext cx="10380528" cy="4823372"/>
          </a:xfrm>
        </p:spPr>
        <p:txBody>
          <a:bodyPr/>
          <a:lstStyle/>
          <a:p>
            <a:pPr lvl="1"/>
            <a:r>
              <a:rPr lang="ja-JP" altLang="en-US" b="1" dirty="0"/>
              <a:t>占有周波数帯幅が最大となる</a:t>
            </a:r>
            <a:endParaRPr lang="en-US" altLang="ja-JP" b="1" dirty="0"/>
          </a:p>
          <a:p>
            <a:pPr lvl="2"/>
            <a:r>
              <a:rPr lang="ja-JP" altLang="en-US" dirty="0"/>
              <a:t>変調は、占有周波数帯幅が最大となるような信号によって行う。</a:t>
            </a:r>
            <a:endParaRPr lang="en-US" altLang="ja-JP" dirty="0"/>
          </a:p>
          <a:p>
            <a:pPr lvl="3"/>
            <a:r>
              <a:rPr lang="en-US" altLang="ja-JP" dirty="0"/>
              <a:t>IR</a:t>
            </a:r>
            <a:r>
              <a:rPr lang="ja-JP" altLang="en-US" dirty="0"/>
              <a:t>（</a:t>
            </a:r>
            <a:r>
              <a:rPr lang="en-US" altLang="ja-JP" dirty="0"/>
              <a:t>Impulse radio</a:t>
            </a:r>
            <a:r>
              <a:rPr lang="ja-JP" altLang="en-US" dirty="0"/>
              <a:t>）変調</a:t>
            </a:r>
            <a:endParaRPr lang="en-US" altLang="ja-JP" dirty="0"/>
          </a:p>
          <a:p>
            <a:pPr lvl="4"/>
            <a:r>
              <a:rPr lang="en-US" altLang="ja-JP" dirty="0"/>
              <a:t>PAM(Pulse Amplitude Modulation)</a:t>
            </a:r>
          </a:p>
          <a:p>
            <a:pPr lvl="4"/>
            <a:r>
              <a:rPr lang="en-US" altLang="ja-JP" dirty="0"/>
              <a:t>PPM(Pulse Position Modulation): Wider bandwidth.</a:t>
            </a:r>
          </a:p>
          <a:p>
            <a:pPr lvl="4"/>
            <a:endParaRPr lang="en-US" altLang="ja-JP" sz="400" dirty="0"/>
          </a:p>
          <a:p>
            <a:pPr lvl="2"/>
            <a:r>
              <a:rPr lang="ja-JP" altLang="en-US" dirty="0"/>
              <a:t>試験周波数に設定して連続送信。</a:t>
            </a:r>
            <a:endParaRPr lang="en-US" altLang="ja-JP" dirty="0"/>
          </a:p>
          <a:p>
            <a:pPr lvl="3"/>
            <a:r>
              <a:rPr lang="ja-JP" altLang="en-US" dirty="0"/>
              <a:t>バースト波を連続送信して、バースト時間を最小になる。</a:t>
            </a:r>
            <a:endParaRPr lang="en-US" altLang="ja-JP" dirty="0"/>
          </a:p>
          <a:p>
            <a:pPr lvl="3"/>
            <a:endParaRPr lang="en-US" altLang="ja-JP" dirty="0"/>
          </a:p>
          <a:p>
            <a:pPr lvl="3"/>
            <a:endParaRPr lang="en-US" altLang="ja-JP" dirty="0"/>
          </a:p>
          <a:p>
            <a:pPr lvl="3"/>
            <a:endParaRPr lang="en-US" altLang="ja-JP" dirty="0"/>
          </a:p>
          <a:p>
            <a:pPr lvl="3"/>
            <a:endParaRPr lang="en-US" altLang="ja-JP" dirty="0"/>
          </a:p>
          <a:p>
            <a:pPr marL="177800" lvl="2" indent="0">
              <a:buNone/>
            </a:pPr>
            <a:endParaRPr lang="en-US" altLang="ja-JP" dirty="0"/>
          </a:p>
        </p:txBody>
      </p:sp>
      <p:pic>
        <p:nvPicPr>
          <p:cNvPr id="7" name="図 6">
            <a:extLst>
              <a:ext uri="{FF2B5EF4-FFF2-40B4-BE49-F238E27FC236}">
                <a16:creationId xmlns:a16="http://schemas.microsoft.com/office/drawing/2014/main" id="{E4FC7491-8512-BD1D-889C-B85FD38CF8F5}"/>
              </a:ext>
            </a:extLst>
          </p:cNvPr>
          <p:cNvPicPr>
            <a:picLocks noChangeAspect="1"/>
          </p:cNvPicPr>
          <p:nvPr/>
        </p:nvPicPr>
        <p:blipFill>
          <a:blip r:embed="rId4"/>
          <a:stretch>
            <a:fillRect/>
          </a:stretch>
        </p:blipFill>
        <p:spPr>
          <a:xfrm>
            <a:off x="6888088" y="1052735"/>
            <a:ext cx="3600400" cy="2623719"/>
          </a:xfrm>
          <a:prstGeom prst="rect">
            <a:avLst/>
          </a:prstGeom>
        </p:spPr>
      </p:pic>
      <p:sp>
        <p:nvSpPr>
          <p:cNvPr id="8" name="四角形: 角を丸くする 7">
            <a:extLst>
              <a:ext uri="{FF2B5EF4-FFF2-40B4-BE49-F238E27FC236}">
                <a16:creationId xmlns:a16="http://schemas.microsoft.com/office/drawing/2014/main" id="{43376931-224E-0911-37B0-8DBB450500BE}"/>
              </a:ext>
            </a:extLst>
          </p:cNvPr>
          <p:cNvSpPr/>
          <p:nvPr/>
        </p:nvSpPr>
        <p:spPr>
          <a:xfrm>
            <a:off x="9015526" y="1756270"/>
            <a:ext cx="1080120" cy="1260140"/>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DAD15C-FC7A-BF4E-D92D-D45DB88DC1C1}"/>
              </a:ext>
            </a:extLst>
          </p:cNvPr>
          <p:cNvSpPr txBox="1"/>
          <p:nvPr/>
        </p:nvSpPr>
        <p:spPr>
          <a:xfrm>
            <a:off x="8645743" y="735641"/>
            <a:ext cx="3416320" cy="738664"/>
          </a:xfrm>
          <a:prstGeom prst="rect">
            <a:avLst/>
          </a:prstGeom>
          <a:noFill/>
        </p:spPr>
        <p:txBody>
          <a:bodyPr wrap="none" rtlCol="0">
            <a:spAutoFit/>
          </a:bodyPr>
          <a:lstStyle/>
          <a:p>
            <a:r>
              <a:rPr kumimoji="1" lang="ja-JP" altLang="en-US" sz="1400" dirty="0"/>
              <a:t>変調方式によって、ミキサの機能が違う</a:t>
            </a:r>
            <a:br>
              <a:rPr kumimoji="1" lang="en-US" altLang="ja-JP" sz="1400" dirty="0"/>
            </a:br>
            <a:r>
              <a:rPr kumimoji="1" lang="en-US" altLang="ja-JP" sz="1400" dirty="0"/>
              <a:t>PAM</a:t>
            </a:r>
            <a:r>
              <a:rPr kumimoji="1" lang="ja-JP" altLang="en-US" sz="1400" dirty="0"/>
              <a:t>：</a:t>
            </a:r>
            <a:r>
              <a:rPr kumimoji="1" lang="en-US" altLang="ja-JP" sz="1400" dirty="0"/>
              <a:t>Multiplier.</a:t>
            </a:r>
          </a:p>
          <a:p>
            <a:r>
              <a:rPr kumimoji="1" lang="en-US" altLang="ja-JP" sz="1400" dirty="0"/>
              <a:t>PPM</a:t>
            </a:r>
            <a:r>
              <a:rPr kumimoji="1" lang="ja-JP" altLang="en-US" sz="1400" dirty="0"/>
              <a:t>：</a:t>
            </a:r>
            <a:r>
              <a:rPr kumimoji="1" lang="en-US" altLang="ja-JP" sz="1400" dirty="0"/>
              <a:t>Time shift.</a:t>
            </a:r>
            <a:endParaRPr kumimoji="1" lang="ja-JP" altLang="en-US" sz="1400" dirty="0"/>
          </a:p>
        </p:txBody>
      </p:sp>
      <p:sp>
        <p:nvSpPr>
          <p:cNvPr id="10" name="四角形: 角を丸くする 9">
            <a:extLst>
              <a:ext uri="{FF2B5EF4-FFF2-40B4-BE49-F238E27FC236}">
                <a16:creationId xmlns:a16="http://schemas.microsoft.com/office/drawing/2014/main" id="{A57F7DA5-F371-10B9-2F04-5A11EC5F37B4}"/>
              </a:ext>
            </a:extLst>
          </p:cNvPr>
          <p:cNvSpPr/>
          <p:nvPr/>
        </p:nvSpPr>
        <p:spPr>
          <a:xfrm>
            <a:off x="1127448" y="2960948"/>
            <a:ext cx="4680520" cy="324036"/>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222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測定操作手順</a:t>
            </a:r>
            <a:endParaRPr kumimoji="1" lang="en-US" dirty="0"/>
          </a:p>
        </p:txBody>
      </p:sp>
      <p:sp>
        <p:nvSpPr>
          <p:cNvPr id="4" name="コンテンツ プレースホルダー 3"/>
          <p:cNvSpPr>
            <a:spLocks noGrp="1"/>
          </p:cNvSpPr>
          <p:nvPr>
            <p:ph idx="1"/>
          </p:nvPr>
        </p:nvSpPr>
        <p:spPr>
          <a:xfrm>
            <a:off x="468000" y="1424990"/>
            <a:ext cx="5051936" cy="4474558"/>
          </a:xfrm>
        </p:spPr>
        <p:txBody>
          <a:bodyPr/>
          <a:lstStyle/>
          <a:p>
            <a:pPr marL="342900" lvl="1" indent="-342900">
              <a:lnSpc>
                <a:spcPct val="150000"/>
              </a:lnSpc>
              <a:buFont typeface="+mj-lt"/>
              <a:buAutoNum type="arabicPeriod"/>
            </a:pPr>
            <a:r>
              <a:rPr lang="ja-JP" altLang="en-US" dirty="0"/>
              <a:t>全データの</a:t>
            </a:r>
            <a:r>
              <a:rPr lang="en-US" altLang="ja-JP" dirty="0"/>
              <a:t>dB</a:t>
            </a:r>
            <a:r>
              <a:rPr lang="ja-JP" altLang="en-US" dirty="0"/>
              <a:t>値を真数に変換する。</a:t>
            </a:r>
            <a:endParaRPr lang="en-US" altLang="ja-JP" dirty="0"/>
          </a:p>
          <a:p>
            <a:pPr marL="342900" lvl="1" indent="-342900">
              <a:lnSpc>
                <a:spcPct val="150000"/>
              </a:lnSpc>
              <a:buFont typeface="+mj-lt"/>
              <a:buAutoNum type="arabicPeriod"/>
            </a:pPr>
            <a:r>
              <a:rPr lang="ja-JP" altLang="en-US" dirty="0"/>
              <a:t>全データの真数値の総合を求め、「全電力」として記憶する。</a:t>
            </a:r>
            <a:endParaRPr lang="en-US" altLang="ja-JP" dirty="0"/>
          </a:p>
          <a:p>
            <a:pPr marL="342900" lvl="1" indent="-342900">
              <a:lnSpc>
                <a:spcPct val="150000"/>
              </a:lnSpc>
              <a:buFont typeface="+mj-lt"/>
              <a:buAutoNum type="arabicPeriod"/>
            </a:pPr>
            <a:r>
              <a:rPr lang="ja-JP" altLang="en-US" dirty="0"/>
              <a:t>最低周波数のデータから順次上に電力真数値の加算を行い、この値が「全電力」の</a:t>
            </a:r>
            <a:r>
              <a:rPr lang="en-US" altLang="ja-JP" dirty="0"/>
              <a:t>0.5%</a:t>
            </a:r>
            <a:r>
              <a:rPr lang="ja-JP" altLang="en-US" dirty="0"/>
              <a:t>となる限界データ点の周波数を「下限周波数」として記憶する。</a:t>
            </a:r>
            <a:endParaRPr lang="en-US" altLang="ja-JP" dirty="0"/>
          </a:p>
          <a:p>
            <a:pPr marL="342900" lvl="1" indent="-342900">
              <a:lnSpc>
                <a:spcPct val="150000"/>
              </a:lnSpc>
              <a:buFont typeface="+mj-lt"/>
              <a:buAutoNum type="arabicPeriod"/>
            </a:pPr>
            <a:r>
              <a:rPr lang="ja-JP" altLang="en-US" dirty="0"/>
              <a:t>最高周波数のデータから順次下に電力真数値の加算を行い、この値が「全電力」の</a:t>
            </a:r>
            <a:r>
              <a:rPr lang="en-US" altLang="ja-JP" dirty="0"/>
              <a:t>0.5%</a:t>
            </a:r>
            <a:r>
              <a:rPr lang="ja-JP" altLang="en-US" dirty="0"/>
              <a:t>となる限界データ点の周波数を「上限周波数」として記憶する。</a:t>
            </a:r>
            <a:endParaRPr lang="en-US" altLang="ja-JP" dirty="0"/>
          </a:p>
          <a:p>
            <a:pPr marL="342900" lvl="1" indent="-342900">
              <a:lnSpc>
                <a:spcPct val="150000"/>
              </a:lnSpc>
              <a:buFont typeface="+mj-lt"/>
              <a:buAutoNum type="arabicPeriod"/>
            </a:pPr>
            <a:r>
              <a:rPr lang="ja-JP" altLang="en-US" dirty="0"/>
              <a:t>占有周波数帯幅＝上限周波数ー下限周波数。</a:t>
            </a:r>
            <a:endParaRPr lang="en-US" altLang="ja-JP" dirty="0"/>
          </a:p>
          <a:p>
            <a:pPr lvl="1"/>
            <a:endParaRPr lang="en-US" altLang="ja-JP" dirty="0"/>
          </a:p>
        </p:txBody>
      </p:sp>
      <p:pic>
        <p:nvPicPr>
          <p:cNvPr id="10" name="図 9">
            <a:extLst>
              <a:ext uri="{FF2B5EF4-FFF2-40B4-BE49-F238E27FC236}">
                <a16:creationId xmlns:a16="http://schemas.microsoft.com/office/drawing/2014/main" id="{14D169A7-4753-AC4C-6CC8-D353B32EC2D4}"/>
              </a:ext>
            </a:extLst>
          </p:cNvPr>
          <p:cNvPicPr>
            <a:picLocks noChangeAspect="1"/>
          </p:cNvPicPr>
          <p:nvPr/>
        </p:nvPicPr>
        <p:blipFill>
          <a:blip r:embed="rId3"/>
          <a:stretch>
            <a:fillRect/>
          </a:stretch>
        </p:blipFill>
        <p:spPr>
          <a:xfrm>
            <a:off x="6100091" y="715924"/>
            <a:ext cx="5051935" cy="5426152"/>
          </a:xfrm>
          <a:prstGeom prst="rect">
            <a:avLst/>
          </a:prstGeom>
        </p:spPr>
      </p:pic>
    </p:spTree>
    <p:extLst>
      <p:ext uri="{BB962C8B-B14F-4D97-AF65-F5344CB8AC3E}">
        <p14:creationId xmlns:p14="http://schemas.microsoft.com/office/powerpoint/2010/main" val="376877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D16D2C-126D-7C8A-D137-CB96DFEBA612}"/>
              </a:ext>
            </a:extLst>
          </p:cNvPr>
          <p:cNvSpPr/>
          <p:nvPr/>
        </p:nvSpPr>
        <p:spPr>
          <a:xfrm>
            <a:off x="6090794" y="1710860"/>
            <a:ext cx="4829742" cy="8333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結果の表示</a:t>
            </a:r>
            <a:endParaRPr kumimoji="1" 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0"/>
                <a:ext cx="6173680" cy="1477328"/>
              </a:xfrm>
            </p:spPr>
            <p:txBody>
              <a:bodyPr/>
              <a:lstStyle/>
              <a:p>
                <a:pPr lvl="1"/>
                <a:r>
                  <a:rPr lang="ja-JP" altLang="en-US" b="1" dirty="0"/>
                  <a:t>周波数の偏差（指定周波数帯）</a:t>
                </a:r>
                <a:endParaRPr lang="en-US" altLang="ja-JP" b="1" dirty="0"/>
              </a:p>
              <a:p>
                <a:pPr lvl="3"/>
                <a:r>
                  <a:rPr lang="ja-JP" altLang="en-US" dirty="0"/>
                  <a:t>上限周波数</a:t>
                </a:r>
                <a14:m>
                  <m:oMath xmlns:m="http://schemas.openxmlformats.org/officeDocument/2006/math">
                    <m:r>
                      <a:rPr lang="ja-JP" altLang="en-US" i="1">
                        <a:latin typeface="Cambria Math" panose="02040503050406030204" pitchFamily="18" charset="0"/>
                      </a:rPr>
                      <m:t>≤</m:t>
                    </m:r>
                    <m:r>
                      <a:rPr lang="en-US" altLang="ja-JP">
                        <a:latin typeface="Cambria Math" panose="02040503050406030204" pitchFamily="18" charset="0"/>
                      </a:rPr>
                      <m:t>8.4</m:t>
                    </m:r>
                    <m:r>
                      <m:rPr>
                        <m:sty m:val="p"/>
                      </m:rPr>
                      <a:rPr lang="en-US" altLang="ja-JP">
                        <a:latin typeface="Cambria Math" panose="02040503050406030204" pitchFamily="18" charset="0"/>
                      </a:rPr>
                      <m:t>GHz</m:t>
                    </m:r>
                    <m:r>
                      <a:rPr lang="ja-JP" altLang="en-US" b="0" i="1" smtClean="0">
                        <a:latin typeface="Cambria Math" panose="02040503050406030204" pitchFamily="18" charset="0"/>
                      </a:rPr>
                      <m:t>、</m:t>
                    </m:r>
                  </m:oMath>
                </a14:m>
                <a:r>
                  <a:rPr lang="ja-JP" altLang="en-US" dirty="0"/>
                  <a:t>下限周波数</a:t>
                </a:r>
                <a14:m>
                  <m:oMath xmlns:m="http://schemas.openxmlformats.org/officeDocument/2006/math">
                    <m:r>
                      <a:rPr lang="ja-JP" altLang="en-US" b="0" i="1" smtClean="0">
                        <a:latin typeface="Cambria Math" panose="02040503050406030204" pitchFamily="18" charset="0"/>
                      </a:rPr>
                      <m:t>≥</m:t>
                    </m:r>
                    <m:r>
                      <a:rPr lang="en-US" altLang="ja-JP" b="0" i="1" smtClean="0">
                        <a:latin typeface="Cambria Math" panose="02040503050406030204" pitchFamily="18" charset="0"/>
                      </a:rPr>
                      <m:t>7.</m:t>
                    </m:r>
                    <m:r>
                      <a:rPr lang="en-US" altLang="ja-JP" b="0" i="0" smtClean="0">
                        <a:latin typeface="Cambria Math" panose="02040503050406030204" pitchFamily="18" charset="0"/>
                      </a:rPr>
                      <m:t>587</m:t>
                    </m:r>
                    <m:r>
                      <m:rPr>
                        <m:sty m:val="p"/>
                      </m:rPr>
                      <a:rPr lang="en-US" altLang="ja-JP" b="0" i="0" smtClean="0">
                        <a:latin typeface="Cambria Math" panose="02040503050406030204" pitchFamily="18" charset="0"/>
                      </a:rPr>
                      <m:t>GHz</m:t>
                    </m:r>
                    <m:r>
                      <a:rPr lang="ja-JP" altLang="en-US" i="1">
                        <a:latin typeface="Cambria Math" panose="02040503050406030204" pitchFamily="18" charset="0"/>
                      </a:rPr>
                      <m:t>。</m:t>
                    </m:r>
                  </m:oMath>
                </a14:m>
                <a:endParaRPr lang="en-US" altLang="ja-JP" dirty="0"/>
              </a:p>
              <a:p>
                <a:pPr lvl="1"/>
                <a:r>
                  <a:rPr lang="ja-JP" altLang="en-US" b="1" dirty="0"/>
                  <a:t>占有周波数帯幅</a:t>
                </a:r>
                <a:endParaRPr lang="en-US" altLang="ja-JP" b="1" dirty="0"/>
              </a:p>
              <a:p>
                <a:pPr lvl="3"/>
                <a:r>
                  <a:rPr lang="ja-JP" altLang="en-US" dirty="0"/>
                  <a:t>占有周波数帯幅</a:t>
                </a:r>
                <a14:m>
                  <m:oMath xmlns:m="http://schemas.openxmlformats.org/officeDocument/2006/math">
                    <m:r>
                      <a:rPr lang="ja-JP" altLang="en-US" i="1" smtClean="0">
                        <a:latin typeface="Cambria Math" panose="02040503050406030204" pitchFamily="18" charset="0"/>
                      </a:rPr>
                      <m:t>≤</m:t>
                    </m:r>
                    <m:r>
                      <a:rPr lang="en-US" altLang="ja-JP" b="0" i="0" smtClean="0">
                        <a:latin typeface="Cambria Math" panose="02040503050406030204" pitchFamily="18" charset="0"/>
                      </a:rPr>
                      <m:t>813</m:t>
                    </m:r>
                    <m:r>
                      <m:rPr>
                        <m:sty m:val="p"/>
                      </m:rPr>
                      <a:rPr lang="en-US" altLang="ja-JP" b="0" i="0" smtClean="0">
                        <a:latin typeface="Cambria Math" panose="02040503050406030204" pitchFamily="18" charset="0"/>
                      </a:rPr>
                      <m:t>MHz</m:t>
                    </m:r>
                  </m:oMath>
                </a14:m>
                <a:r>
                  <a:rPr lang="ja-JP" altLang="en-US" dirty="0"/>
                  <a:t>。</a:t>
                </a: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0"/>
                <a:ext cx="6173680" cy="1477328"/>
              </a:xfrm>
              <a:blipFill>
                <a:blip r:embed="rId3"/>
                <a:stretch>
                  <a:fillRect l="-1876" t="-2066" b="-785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DA2F144-132F-3C16-F9D4-935952306675}"/>
              </a:ext>
            </a:extLst>
          </p:cNvPr>
          <p:cNvSpPr txBox="1"/>
          <p:nvPr/>
        </p:nvSpPr>
        <p:spPr>
          <a:xfrm>
            <a:off x="6090794" y="1805514"/>
            <a:ext cx="4973758" cy="738664"/>
          </a:xfrm>
          <a:prstGeom prst="rect">
            <a:avLst/>
          </a:prstGeom>
          <a:noFill/>
        </p:spPr>
        <p:txBody>
          <a:bodyPr wrap="square" rtlCol="0">
            <a:spAutoFit/>
          </a:bodyPr>
          <a:lstStyle/>
          <a:p>
            <a:r>
              <a:rPr kumimoji="1" lang="ja-JP" altLang="en-US" sz="1400" dirty="0"/>
              <a:t>複数の空中線を有する場合は、空中線測定端子での測定値の内、最も高い上限周波数及び、最も低い下限周波数及び最も大きな占有周波数帯幅を表示する。</a:t>
            </a:r>
          </a:p>
        </p:txBody>
      </p:sp>
      <p:sp>
        <p:nvSpPr>
          <p:cNvPr id="8" name="テキスト ボックス 7">
            <a:extLst>
              <a:ext uri="{FF2B5EF4-FFF2-40B4-BE49-F238E27FC236}">
                <a16:creationId xmlns:a16="http://schemas.microsoft.com/office/drawing/2014/main" id="{C3B86599-2ACF-E513-4738-708B21A9C704}"/>
              </a:ext>
            </a:extLst>
          </p:cNvPr>
          <p:cNvSpPr txBox="1"/>
          <p:nvPr/>
        </p:nvSpPr>
        <p:spPr>
          <a:xfrm>
            <a:off x="6330282" y="1509645"/>
            <a:ext cx="731290" cy="307777"/>
          </a:xfrm>
          <a:prstGeom prst="rect">
            <a:avLst/>
          </a:prstGeom>
          <a:solidFill>
            <a:schemeClr val="bg1"/>
          </a:solidFill>
        </p:spPr>
        <p:txBody>
          <a:bodyPr wrap="none" rtlCol="0">
            <a:spAutoFit/>
          </a:bodyPr>
          <a:lstStyle/>
          <a:p>
            <a:r>
              <a:rPr kumimoji="1" lang="en-US" altLang="ja-JP" sz="1400" b="1" dirty="0"/>
              <a:t>Notice</a:t>
            </a:r>
            <a:endParaRPr kumimoji="1" lang="ja-JP" altLang="en-US" sz="1400" b="1" dirty="0"/>
          </a:p>
        </p:txBody>
      </p:sp>
      <p:graphicFrame>
        <p:nvGraphicFramePr>
          <p:cNvPr id="6"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936101578"/>
              </p:ext>
            </p:extLst>
          </p:nvPr>
        </p:nvGraphicFramePr>
        <p:xfrm>
          <a:off x="2526354" y="3002795"/>
          <a:ext cx="6665989" cy="3257978"/>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4E6F986-371C-AB69-20FF-FC34D4F46450}"/>
                  </a:ext>
                </a:extLst>
              </p:cNvPr>
              <p:cNvSpPr txBox="1"/>
              <p:nvPr/>
            </p:nvSpPr>
            <p:spPr>
              <a:xfrm>
                <a:off x="4086787" y="3321278"/>
                <a:ext cx="10849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1400" b="1" i="1" smtClean="0">
                          <a:solidFill>
                            <a:srgbClr val="FF0000"/>
                          </a:solidFill>
                          <a:latin typeface="Cambria Math" panose="02040503050406030204" pitchFamily="18" charset="0"/>
                        </a:rPr>
                        <m:t>≥</m:t>
                      </m:r>
                      <m:r>
                        <a:rPr kumimoji="1" lang="en-US" altLang="ja-JP" sz="1400" b="1" i="1" smtClean="0">
                          <a:solidFill>
                            <a:srgbClr val="FF0000"/>
                          </a:solidFill>
                          <a:latin typeface="Cambria Math" panose="02040503050406030204" pitchFamily="18" charset="0"/>
                        </a:rPr>
                        <m:t>𝟕</m:t>
                      </m:r>
                      <m:r>
                        <a:rPr kumimoji="1" lang="en-US" altLang="ja-JP" sz="1400" b="1" i="1" smtClean="0">
                          <a:solidFill>
                            <a:srgbClr val="FF0000"/>
                          </a:solidFill>
                          <a:latin typeface="Cambria Math" panose="02040503050406030204" pitchFamily="18" charset="0"/>
                        </a:rPr>
                        <m:t>.</m:t>
                      </m:r>
                      <m:r>
                        <a:rPr kumimoji="1" lang="en-US" altLang="ja-JP" sz="1400" b="1" i="1" smtClean="0">
                          <a:solidFill>
                            <a:srgbClr val="FF0000"/>
                          </a:solidFill>
                          <a:latin typeface="Cambria Math" panose="02040503050406030204" pitchFamily="18" charset="0"/>
                        </a:rPr>
                        <m:t>𝟓𝟖𝟕</m:t>
                      </m:r>
                      <m:r>
                        <a:rPr kumimoji="1" lang="en-US" altLang="ja-JP" sz="1400" b="1" i="1" smtClean="0">
                          <a:solidFill>
                            <a:srgbClr val="FF0000"/>
                          </a:solidFill>
                          <a:latin typeface="Cambria Math" panose="02040503050406030204" pitchFamily="18" charset="0"/>
                        </a:rPr>
                        <m:t>𝑮𝑯𝒛</m:t>
                      </m:r>
                    </m:oMath>
                  </m:oMathPara>
                </a14:m>
                <a:endParaRPr kumimoji="1" lang="ja-JP" altLang="en-US" sz="1400" b="1" dirty="0">
                  <a:solidFill>
                    <a:srgbClr val="FF0000"/>
                  </a:solidFill>
                </a:endParaRPr>
              </a:p>
            </p:txBody>
          </p:sp>
        </mc:Choice>
        <mc:Fallback xmlns="">
          <p:sp>
            <p:nvSpPr>
              <p:cNvPr id="10" name="テキスト ボックス 9">
                <a:extLst>
                  <a:ext uri="{FF2B5EF4-FFF2-40B4-BE49-F238E27FC236}">
                    <a16:creationId xmlns:a16="http://schemas.microsoft.com/office/drawing/2014/main" id="{14E6F986-371C-AB69-20FF-FC34D4F46450}"/>
                  </a:ext>
                </a:extLst>
              </p:cNvPr>
              <p:cNvSpPr txBox="1">
                <a:spLocks noRot="1" noChangeAspect="1" noMove="1" noResize="1" noEditPoints="1" noAdjustHandles="1" noChangeArrowheads="1" noChangeShapeType="1" noTextEdit="1"/>
              </p:cNvSpPr>
              <p:nvPr/>
            </p:nvSpPr>
            <p:spPr>
              <a:xfrm>
                <a:off x="4086787" y="3321278"/>
                <a:ext cx="1084912" cy="215444"/>
              </a:xfrm>
              <a:prstGeom prst="rect">
                <a:avLst/>
              </a:prstGeom>
              <a:blipFill>
                <a:blip r:embed="rId5"/>
                <a:stretch>
                  <a:fillRect l="-2809" r="-2809" b="-1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8E2D097-A0BA-1887-0027-F6CC77C01739}"/>
                  </a:ext>
                </a:extLst>
              </p:cNvPr>
              <p:cNvSpPr txBox="1"/>
              <p:nvPr/>
            </p:nvSpPr>
            <p:spPr>
              <a:xfrm>
                <a:off x="6260872" y="3324475"/>
                <a:ext cx="87011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1400" b="1" i="1" smtClean="0">
                          <a:solidFill>
                            <a:srgbClr val="FF0000"/>
                          </a:solidFill>
                          <a:latin typeface="Cambria Math" panose="02040503050406030204" pitchFamily="18" charset="0"/>
                        </a:rPr>
                        <m:t>≤</m:t>
                      </m:r>
                      <m:r>
                        <a:rPr kumimoji="1" lang="en-US" altLang="ja-JP" sz="1400" b="1" i="1" smtClean="0">
                          <a:solidFill>
                            <a:srgbClr val="FF0000"/>
                          </a:solidFill>
                          <a:latin typeface="Cambria Math" panose="02040503050406030204" pitchFamily="18" charset="0"/>
                        </a:rPr>
                        <m:t>𝟖</m:t>
                      </m:r>
                      <m:r>
                        <a:rPr kumimoji="1" lang="en-US" altLang="ja-JP" sz="1400" b="1" i="1" smtClean="0">
                          <a:solidFill>
                            <a:srgbClr val="FF0000"/>
                          </a:solidFill>
                          <a:latin typeface="Cambria Math" panose="02040503050406030204" pitchFamily="18" charset="0"/>
                        </a:rPr>
                        <m:t>.</m:t>
                      </m:r>
                      <m:r>
                        <a:rPr kumimoji="1" lang="en-US" altLang="ja-JP" sz="1400" b="1" i="1" smtClean="0">
                          <a:solidFill>
                            <a:srgbClr val="FF0000"/>
                          </a:solidFill>
                          <a:latin typeface="Cambria Math" panose="02040503050406030204" pitchFamily="18" charset="0"/>
                        </a:rPr>
                        <m:t>𝟒</m:t>
                      </m:r>
                      <m:r>
                        <a:rPr kumimoji="1" lang="en-US" altLang="ja-JP" sz="1400" b="1" i="1" smtClean="0">
                          <a:solidFill>
                            <a:srgbClr val="FF0000"/>
                          </a:solidFill>
                          <a:latin typeface="Cambria Math" panose="02040503050406030204" pitchFamily="18" charset="0"/>
                        </a:rPr>
                        <m:t>𝑮𝑯𝒛</m:t>
                      </m:r>
                    </m:oMath>
                  </m:oMathPara>
                </a14:m>
                <a:endParaRPr kumimoji="1" lang="ja-JP" altLang="en-US" sz="1400" b="1" dirty="0">
                  <a:solidFill>
                    <a:srgbClr val="FF0000"/>
                  </a:solidFill>
                </a:endParaRPr>
              </a:p>
            </p:txBody>
          </p:sp>
        </mc:Choice>
        <mc:Fallback xmlns="">
          <p:sp>
            <p:nvSpPr>
              <p:cNvPr id="11" name="テキスト ボックス 10">
                <a:extLst>
                  <a:ext uri="{FF2B5EF4-FFF2-40B4-BE49-F238E27FC236}">
                    <a16:creationId xmlns:a16="http://schemas.microsoft.com/office/drawing/2014/main" id="{88E2D097-A0BA-1887-0027-F6CC77C01739}"/>
                  </a:ext>
                </a:extLst>
              </p:cNvPr>
              <p:cNvSpPr txBox="1">
                <a:spLocks noRot="1" noChangeAspect="1" noMove="1" noResize="1" noEditPoints="1" noAdjustHandles="1" noChangeArrowheads="1" noChangeShapeType="1" noTextEdit="1"/>
              </p:cNvSpPr>
              <p:nvPr/>
            </p:nvSpPr>
            <p:spPr>
              <a:xfrm>
                <a:off x="6260872" y="3324475"/>
                <a:ext cx="870110" cy="215444"/>
              </a:xfrm>
              <a:prstGeom prst="rect">
                <a:avLst/>
              </a:prstGeom>
              <a:blipFill>
                <a:blip r:embed="rId6"/>
                <a:stretch>
                  <a:fillRect l="-3497" r="-2797" b="-8333"/>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2A2156CA-290E-1CC5-7E19-F98E6AA09E0E}"/>
              </a:ext>
            </a:extLst>
          </p:cNvPr>
          <p:cNvCxnSpPr>
            <a:cxnSpLocks/>
          </p:cNvCxnSpPr>
          <p:nvPr/>
        </p:nvCxnSpPr>
        <p:spPr>
          <a:xfrm>
            <a:off x="5171699" y="5045842"/>
            <a:ext cx="1068317" cy="0"/>
          </a:xfrm>
          <a:prstGeom prst="straightConnector1">
            <a:avLst/>
          </a:prstGeom>
          <a:ln w="12700">
            <a:prstDash val="dash"/>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15EE90A-8E9B-6416-61DD-FB3262757324}"/>
                  </a:ext>
                </a:extLst>
              </p:cNvPr>
              <p:cNvSpPr txBox="1"/>
              <p:nvPr/>
            </p:nvSpPr>
            <p:spPr>
              <a:xfrm>
                <a:off x="5220018" y="5144503"/>
                <a:ext cx="9539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1400" b="1" i="1" smtClean="0">
                          <a:solidFill>
                            <a:srgbClr val="FF0000"/>
                          </a:solidFill>
                          <a:latin typeface="Cambria Math" panose="02040503050406030204" pitchFamily="18" charset="0"/>
                        </a:rPr>
                        <m:t>≤</m:t>
                      </m:r>
                      <m:r>
                        <a:rPr kumimoji="1" lang="en-US" altLang="ja-JP" sz="1400" b="1" i="1" smtClean="0">
                          <a:solidFill>
                            <a:srgbClr val="FF0000"/>
                          </a:solidFill>
                          <a:latin typeface="Cambria Math" panose="02040503050406030204" pitchFamily="18" charset="0"/>
                        </a:rPr>
                        <m:t>𝟖𝟏𝟑</m:t>
                      </m:r>
                      <m:r>
                        <a:rPr kumimoji="1" lang="en-US" altLang="ja-JP" sz="1400" b="1" i="1" smtClean="0">
                          <a:solidFill>
                            <a:srgbClr val="FF0000"/>
                          </a:solidFill>
                          <a:latin typeface="Cambria Math" panose="02040503050406030204" pitchFamily="18" charset="0"/>
                        </a:rPr>
                        <m:t>𝑴𝑯𝒛</m:t>
                      </m:r>
                    </m:oMath>
                  </m:oMathPara>
                </a14:m>
                <a:endParaRPr kumimoji="1" lang="ja-JP" altLang="en-US" sz="1400" b="1" dirty="0">
                  <a:solidFill>
                    <a:srgbClr val="FF0000"/>
                  </a:solidFill>
                </a:endParaRPr>
              </a:p>
            </p:txBody>
          </p:sp>
        </mc:Choice>
        <mc:Fallback xmlns="">
          <p:sp>
            <p:nvSpPr>
              <p:cNvPr id="17" name="テキスト ボックス 16">
                <a:extLst>
                  <a:ext uri="{FF2B5EF4-FFF2-40B4-BE49-F238E27FC236}">
                    <a16:creationId xmlns:a16="http://schemas.microsoft.com/office/drawing/2014/main" id="{615EE90A-8E9B-6416-61DD-FB3262757324}"/>
                  </a:ext>
                </a:extLst>
              </p:cNvPr>
              <p:cNvSpPr txBox="1">
                <a:spLocks noRot="1" noChangeAspect="1" noMove="1" noResize="1" noEditPoints="1" noAdjustHandles="1" noChangeArrowheads="1" noChangeShapeType="1" noTextEdit="1"/>
              </p:cNvSpPr>
              <p:nvPr/>
            </p:nvSpPr>
            <p:spPr>
              <a:xfrm>
                <a:off x="5220018" y="5144503"/>
                <a:ext cx="953979" cy="215444"/>
              </a:xfrm>
              <a:prstGeom prst="rect">
                <a:avLst/>
              </a:prstGeom>
              <a:blipFill>
                <a:blip r:embed="rId7"/>
                <a:stretch>
                  <a:fillRect l="-3185" r="-2548" b="-1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269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 </a:t>
            </a:r>
            <a:r>
              <a:rPr lang="en-US" altLang="ja-JP" b="1" dirty="0"/>
              <a:t>impulse radio </a:t>
            </a:r>
            <a:r>
              <a:rPr lang="en-US" altLang="ja-JP" dirty="0"/>
              <a:t>Modulation</a:t>
            </a:r>
            <a:r>
              <a:rPr lang="en-US" altLang="ja-JP" b="1" dirty="0"/>
              <a:t> </a:t>
            </a:r>
            <a:endParaRPr kumimoji="1" 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0"/>
                <a:ext cx="11244574" cy="4789068"/>
              </a:xfrm>
            </p:spPr>
            <p:txBody>
              <a:bodyPr/>
              <a:lstStyle/>
              <a:p>
                <a:pPr lvl="1"/>
                <a:r>
                  <a:rPr lang="en-US" altLang="ja-JP" b="1" dirty="0"/>
                  <a:t>Pulse Amplitude Modulation</a:t>
                </a:r>
              </a:p>
              <a:p>
                <a:pPr lvl="2"/>
                <a:r>
                  <a:rPr lang="en-US" altLang="ja-JP" b="0" dirty="0"/>
                  <a:t>Baseband signal </a:t>
                </a:r>
                <a14:m>
                  <m:oMath xmlns:m="http://schemas.openxmlformats.org/officeDocument/2006/math">
                    <m:r>
                      <a:rPr lang="en-US" altLang="ja-JP" b="0" i="1" dirty="0" smtClean="0">
                        <a:latin typeface="Cambria Math" panose="02040503050406030204" pitchFamily="18" charset="0"/>
                      </a:rPr>
                      <m:t>𝑥</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 </m:t>
                    </m:r>
                  </m:oMath>
                </a14:m>
                <a:r>
                  <a:rPr lang="en-US" altLang="ja-JP" b="0" dirty="0"/>
                  <a:t>is multiplied with pulse signal </a:t>
                </a:r>
                <a14:m>
                  <m:oMath xmlns:m="http://schemas.openxmlformats.org/officeDocument/2006/math">
                    <m:r>
                      <a:rPr lang="en-US" altLang="ja-JP" b="0" i="1" dirty="0" smtClean="0">
                        <a:latin typeface="Cambria Math" panose="02040503050406030204" pitchFamily="18" charset="0"/>
                      </a:rPr>
                      <m:t>𝑝</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m:t>
                    </m:r>
                  </m:oMath>
                </a14:m>
                <a:r>
                  <a:rPr lang="en-US" altLang="ja-JP" b="0" dirty="0"/>
                  <a:t>.</a:t>
                </a:r>
              </a:p>
              <a:p>
                <a:pPr lvl="2"/>
                <a:r>
                  <a:rPr lang="en-US" altLang="ja-JP" dirty="0"/>
                  <a:t>PAM</a:t>
                </a:r>
                <a:r>
                  <a:rPr lang="ja-JP" altLang="en-US" dirty="0"/>
                  <a:t> </a:t>
                </a:r>
                <a:r>
                  <a:rPr lang="en-US" altLang="ja-JP" dirty="0"/>
                  <a:t>signal: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𝑃𝐴𝑀</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b>
                      <m: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p>
                      <m:e>
                        <m:r>
                          <a:rPr lang="en-US" altLang="ja-JP" b="0" i="1" smtClean="0">
                            <a:latin typeface="Cambria Math" panose="02040503050406030204" pitchFamily="18" charset="0"/>
                          </a:rPr>
                          <m:t>𝑥</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𝑇</m:t>
                                </m:r>
                              </m:e>
                              <m:sub>
                                <m:r>
                                  <a:rPr lang="en-US" altLang="ja-JP" b="0" i="1" smtClean="0">
                                    <a:latin typeface="Cambria Math" panose="02040503050406030204" pitchFamily="18" charset="0"/>
                                    <a:ea typeface="Cambria Math" panose="02040503050406030204" pitchFamily="18" charset="0"/>
                                  </a:rPr>
                                  <m:t>𝑝</m:t>
                                </m:r>
                              </m:sub>
                            </m:sSub>
                          </m:e>
                        </m:d>
                      </m:e>
                    </m:nary>
                  </m:oMath>
                </a14:m>
                <a:r>
                  <a:rPr lang="en-US" altLang="ja-JP" b="0" dirty="0"/>
                  <a:t>, where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oMath>
                </a14:m>
                <a:r>
                  <a:rPr lang="en-US" altLang="ja-JP" b="0" dirty="0"/>
                  <a:t> is the period of pulse </a:t>
                </a:r>
                <a:r>
                  <a:rPr lang="en-US" altLang="ja-JP" dirty="0"/>
                  <a:t>signal.</a:t>
                </a:r>
              </a:p>
              <a:p>
                <a:pPr lvl="2"/>
                <a:r>
                  <a:rPr lang="en-US" altLang="ja-JP" b="0" dirty="0"/>
                  <a:t>S</a:t>
                </a:r>
                <a:r>
                  <a:rPr lang="en-US" altLang="ja-JP" dirty="0"/>
                  <a:t>pectrum: relatively narrow bandwidth, high spectrum efficiency, sensitive to noise.</a:t>
                </a:r>
              </a:p>
              <a:p>
                <a:pPr lvl="2"/>
                <a:endParaRPr lang="en-US" altLang="ja-JP" b="0" dirty="0"/>
              </a:p>
              <a:p>
                <a:pPr lvl="1"/>
                <a:r>
                  <a:rPr lang="en-US" altLang="ja-JP" b="1" dirty="0"/>
                  <a:t>Pulse Position Modulation</a:t>
                </a:r>
              </a:p>
              <a:p>
                <a:pPr lvl="2"/>
                <a:r>
                  <a:rPr lang="en-US" altLang="ja-JP" dirty="0"/>
                  <a:t>The sample values of a baseband signal </a:t>
                </a:r>
                <a14:m>
                  <m:oMath xmlns:m="http://schemas.openxmlformats.org/officeDocument/2006/math">
                    <m:r>
                      <a:rPr lang="en-US" altLang="ja-JP" i="1" dirty="0" smtClean="0">
                        <a:latin typeface="Cambria Math" panose="02040503050406030204" pitchFamily="18" charset="0"/>
                      </a:rPr>
                      <m:t>𝑥</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𝑡</m:t>
                    </m:r>
                    <m:r>
                      <a:rPr lang="en-US" altLang="ja-JP" i="1" dirty="0" smtClean="0">
                        <a:latin typeface="Cambria Math" panose="02040503050406030204" pitchFamily="18" charset="0"/>
                      </a:rPr>
                      <m:t>)</m:t>
                    </m:r>
                  </m:oMath>
                </a14:m>
                <a:r>
                  <a:rPr lang="en-US" altLang="ja-JP" dirty="0"/>
                  <a:t> are used to determine the position of the pulses </a:t>
                </a:r>
                <a14:m>
                  <m:oMath xmlns:m="http://schemas.openxmlformats.org/officeDocument/2006/math">
                    <m:r>
                      <a:rPr lang="en-US" altLang="ja-JP" i="1" dirty="0">
                        <a:latin typeface="Cambria Math" panose="02040503050406030204" pitchFamily="18" charset="0"/>
                      </a:rPr>
                      <m:t>𝑝</m:t>
                    </m:r>
                    <m:r>
                      <a:rPr lang="en-US" altLang="ja-JP" i="1" dirty="0">
                        <a:latin typeface="Cambria Math" panose="02040503050406030204" pitchFamily="18" charset="0"/>
                      </a:rPr>
                      <m:t>(</m:t>
                    </m:r>
                    <m:r>
                      <a:rPr lang="en-US" altLang="ja-JP" i="1" dirty="0">
                        <a:latin typeface="Cambria Math" panose="02040503050406030204" pitchFamily="18" charset="0"/>
                      </a:rPr>
                      <m:t>𝑡</m:t>
                    </m:r>
                    <m:r>
                      <a:rPr lang="en-US" altLang="ja-JP" i="1" dirty="0">
                        <a:latin typeface="Cambria Math" panose="02040503050406030204" pitchFamily="18" charset="0"/>
                      </a:rPr>
                      <m:t>)</m:t>
                    </m:r>
                  </m:oMath>
                </a14:m>
                <a:r>
                  <a:rPr lang="en-US" altLang="ja-JP" dirty="0"/>
                  <a:t> on the time axis.</a:t>
                </a:r>
              </a:p>
              <a:p>
                <a:pPr lvl="2"/>
                <a:r>
                  <a:rPr lang="en-US" altLang="ja-JP" dirty="0"/>
                  <a:t>PPM signal: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𝑃𝑃𝑀</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b>
                      <m: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p>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e>
                    </m:nary>
                  </m:oMath>
                </a14:m>
                <a:r>
                  <a:rPr lang="en-US" altLang="ja-JP" dirty="0"/>
                  <a:t>, where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𝑝</m:t>
                        </m:r>
                      </m:sub>
                    </m:sSub>
                  </m:oMath>
                </a14:m>
                <a:r>
                  <a:rPr lang="en-US" altLang="ja-JP" dirty="0"/>
                  <a:t> is the period of pulse signal and </a:t>
                </a:r>
                <a14:m>
                  <m:oMath xmlns:m="http://schemas.openxmlformats.org/officeDocument/2006/math">
                    <m:r>
                      <a:rPr lang="ja-JP" altLang="en-US" i="1">
                        <a:latin typeface="Cambria Math" panose="02040503050406030204" pitchFamily="18" charset="0"/>
                      </a:rPr>
                      <m:t>𝜏</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𝑛</m:t>
                        </m:r>
                      </m:e>
                    </m:d>
                  </m:oMath>
                </a14:m>
                <a:r>
                  <a:rPr lang="en-US" altLang="ja-JP" dirty="0"/>
                  <a:t> is the time displacement determined by the sampled values of the baseband signal </a:t>
                </a:r>
                <a14:m>
                  <m:oMath xmlns:m="http://schemas.openxmlformats.org/officeDocument/2006/math">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𝑡</m:t>
                    </m:r>
                    <m:r>
                      <a:rPr lang="en-US" altLang="ja-JP" i="1" dirty="0">
                        <a:latin typeface="Cambria Math" panose="02040503050406030204" pitchFamily="18" charset="0"/>
                      </a:rPr>
                      <m:t>)</m:t>
                    </m:r>
                  </m:oMath>
                </a14:m>
                <a:r>
                  <a:rPr lang="en-US" altLang="ja-JP" dirty="0"/>
                  <a:t>.</a:t>
                </a:r>
              </a:p>
              <a:p>
                <a:pPr lvl="3"/>
                <a:r>
                  <a:rPr lang="en-US" altLang="ja-JP" dirty="0"/>
                  <a:t>e.g. of linear reflection: </a:t>
                </a:r>
                <a14:m>
                  <m:oMath xmlns:m="http://schemas.openxmlformats.org/officeDocument/2006/math">
                    <m:r>
                      <a:rPr lang="ja-JP" altLang="en-US" i="1" smtClean="0">
                        <a:latin typeface="Cambria Math" panose="02040503050406030204" pitchFamily="18" charset="0"/>
                      </a:rPr>
                      <m:t>𝜏</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ea typeface="Cambria Math" panose="02040503050406030204" pitchFamily="18" charset="0"/>
                      </a:rPr>
                      <m:t>×(1+</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num>
                      <m:den>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𝑋</m:t>
                            </m:r>
                          </m:e>
                          <m:sub>
                            <m:r>
                              <a:rPr lang="en-US" altLang="ja-JP" b="0" i="1" smtClean="0">
                                <a:latin typeface="Cambria Math" panose="02040503050406030204" pitchFamily="18" charset="0"/>
                                <a:ea typeface="Cambria Math" panose="02040503050406030204" pitchFamily="18" charset="0"/>
                              </a:rPr>
                              <m:t>𝑚𝑎𝑥</m:t>
                            </m:r>
                          </m:sub>
                        </m:sSub>
                      </m:den>
                    </m:f>
                    <m:r>
                      <a:rPr lang="en-US" altLang="ja-JP" b="0" i="1" smtClean="0">
                        <a:latin typeface="Cambria Math" panose="02040503050406030204" pitchFamily="18" charset="0"/>
                        <a:ea typeface="Cambria Math" panose="02040503050406030204" pitchFamily="18" charset="0"/>
                      </a:rPr>
                      <m:t>)</m:t>
                    </m:r>
                  </m:oMath>
                </a14:m>
                <a:r>
                  <a:rPr lang="en-US" altLang="ja-JP" dirty="0"/>
                  <a:t>, where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𝑚𝑎𝑥</m:t>
                        </m:r>
                      </m:sub>
                    </m:sSub>
                  </m:oMath>
                </a14:m>
                <a:r>
                  <a:rPr lang="en-US" altLang="ja-JP" dirty="0"/>
                  <a:t> is the max absolute value of </a:t>
                </a:r>
                <a14:m>
                  <m:oMath xmlns:m="http://schemas.openxmlformats.org/officeDocument/2006/math">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𝑡</m:t>
                    </m:r>
                    <m:r>
                      <a:rPr lang="en-US" altLang="ja-JP" i="1" dirty="0">
                        <a:latin typeface="Cambria Math" panose="02040503050406030204" pitchFamily="18" charset="0"/>
                      </a:rPr>
                      <m:t>)</m:t>
                    </m:r>
                  </m:oMath>
                </a14:m>
                <a:r>
                  <a:rPr lang="en-US" altLang="ja-JP" dirty="0"/>
                  <a:t>.</a:t>
                </a:r>
              </a:p>
              <a:p>
                <a:pPr lvl="2"/>
                <a:r>
                  <a:rPr lang="en-US" altLang="ja-JP" b="0" dirty="0"/>
                  <a:t>S</a:t>
                </a:r>
                <a:r>
                  <a:rPr lang="en-US" altLang="ja-JP" dirty="0"/>
                  <a:t>pectrum: wider spectrum with more high-frequency components, better anti-noise capabilities.</a:t>
                </a:r>
              </a:p>
              <a:p>
                <a:pPr marL="177800" lvl="2" indent="0">
                  <a:buNone/>
                </a:pP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0"/>
                <a:ext cx="11244574" cy="4789068"/>
              </a:xfrm>
              <a:blipFill>
                <a:blip r:embed="rId3"/>
                <a:stretch>
                  <a:fillRect l="-1030" t="-892"/>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87B05452-D5AF-3842-6361-72D7F9C62E91}"/>
              </a:ext>
            </a:extLst>
          </p:cNvPr>
          <p:cNvSpPr/>
          <p:nvPr/>
        </p:nvSpPr>
        <p:spPr>
          <a:xfrm>
            <a:off x="1775520" y="2708920"/>
            <a:ext cx="2520280" cy="288032"/>
          </a:xfrm>
          <a:prstGeom prst="round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195F2D3-A7D6-B203-4509-59A5BB5F5D55}"/>
              </a:ext>
            </a:extLst>
          </p:cNvPr>
          <p:cNvSpPr/>
          <p:nvPr/>
        </p:nvSpPr>
        <p:spPr>
          <a:xfrm>
            <a:off x="1775520" y="5517232"/>
            <a:ext cx="1440160" cy="288032"/>
          </a:xfrm>
          <a:prstGeom prst="round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40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 </a:t>
            </a:r>
            <a:r>
              <a:rPr lang="en-US" altLang="ja-JP" b="1" dirty="0"/>
              <a:t>Fourier Analysis of period burst signal</a:t>
            </a:r>
            <a:endParaRPr kumimoji="1" 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0"/>
                <a:ext cx="8724344" cy="4560287"/>
              </a:xfrm>
            </p:spPr>
            <p:txBody>
              <a:bodyPr/>
              <a:lstStyle/>
              <a:p>
                <a:pPr lvl="1"/>
                <a:r>
                  <a:rPr lang="en-US" altLang="ja-JP" b="1" dirty="0"/>
                  <a:t>Fourier Transform of a Single Period Burst Signal</a:t>
                </a:r>
              </a:p>
              <a:p>
                <a:pPr lvl="2"/>
                <a:r>
                  <a:rPr lang="en-US" altLang="ja-JP" dirty="0"/>
                  <a:t>Time-domain expression: </a:t>
                </a:r>
                <a14:m>
                  <m:oMath xmlns:m="http://schemas.openxmlformats.org/officeDocument/2006/math">
                    <m:r>
                      <a:rPr lang="en-US" altLang="ja-JP" b="0" i="1" smtClean="0">
                        <a:latin typeface="Cambria Math" panose="02040503050406030204" pitchFamily="18" charset="0"/>
                      </a:rPr>
                      <m:t>𝑥</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p>
                      <m:e>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e>
                            </m:d>
                          </m:e>
                        </m:d>
                        <m:r>
                          <a:rPr lang="en-US" altLang="ja-JP" b="0" i="1" smtClean="0">
                            <a:latin typeface="Cambria Math" panose="02040503050406030204" pitchFamily="18" charset="0"/>
                          </a:rPr>
                          <m:t>, </m:t>
                        </m:r>
                        <m:r>
                          <a:rPr lang="en-US" altLang="ja-JP" b="0" i="1" smtClean="0">
                            <a:latin typeface="Cambria Math" panose="02040503050406030204" pitchFamily="18" charset="0"/>
                          </a:rPr>
                          <m:t>𝑤h𝑒𝑟𝑒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ja-JP" altLang="en-US" b="0" i="1" smtClean="0">
                                <a:latin typeface="Cambria Math" panose="02040503050406030204" pitchFamily="18" charset="0"/>
                              </a:rPr>
                              <m:t>𝜏</m:t>
                            </m:r>
                          </m:e>
                        </m:d>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1, 0</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&lt;</m:t>
                                </m:r>
                                <m:r>
                                  <a:rPr lang="en-US" altLang="ja-JP" b="0" i="1" smtClean="0">
                                    <a:latin typeface="Cambria Math" panose="02040503050406030204" pitchFamily="18" charset="0"/>
                                    <a:ea typeface="Cambria Math" panose="02040503050406030204" pitchFamily="18" charset="0"/>
                                  </a:rPr>
                                  <m:t>𝑡</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𝑜𝑡h𝑒𝑟𝑠</m:t>
                                </m:r>
                              </m:e>
                            </m:eqArr>
                          </m:e>
                        </m:d>
                      </m:e>
                    </m:nary>
                  </m:oMath>
                </a14:m>
                <a:endParaRPr lang="en-US" altLang="ja-JP" dirty="0"/>
              </a:p>
              <a:p>
                <a:pPr lvl="2"/>
                <a:r>
                  <a:rPr lang="en-US" altLang="ja-JP" dirty="0"/>
                  <a:t>Fourier Transform of </a:t>
                </a:r>
                <a14:m>
                  <m:oMath xmlns:m="http://schemas.openxmlformats.org/officeDocument/2006/math">
                    <m:r>
                      <a:rPr lang="en-US" altLang="ja-JP" b="0" i="1" smtClean="0">
                        <a:latin typeface="Cambria Math" panose="02040503050406030204" pitchFamily="18" charset="0"/>
                      </a:rPr>
                      <m:t>𝑝</m:t>
                    </m:r>
                    <m:d>
                      <m:dPr>
                        <m:ctrlPr>
                          <a:rPr lang="en-US" altLang="ja-JP" i="1" smtClean="0">
                            <a:latin typeface="Cambria Math" panose="02040503050406030204" pitchFamily="18" charset="0"/>
                          </a:rPr>
                        </m:ctrlPr>
                      </m:dPr>
                      <m:e>
                        <m:r>
                          <a:rPr lang="ja-JP" altLang="en-US" b="0" i="1" smtClean="0">
                            <a:latin typeface="Cambria Math" panose="02040503050406030204" pitchFamily="18" charset="0"/>
                          </a:rPr>
                          <m:t>𝜏</m:t>
                        </m:r>
                      </m:e>
                    </m:d>
                  </m:oMath>
                </a14:m>
                <a:r>
                  <a:rPr lang="en-US" altLang="ja-JP" dirty="0"/>
                  <a:t>: </a:t>
                </a:r>
                <a14:m>
                  <m:oMath xmlns:m="http://schemas.openxmlformats.org/officeDocument/2006/math">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𝑓</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𝑠𝑖𝑛𝑐</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𝑓𝑡</m:t>
                        </m:r>
                      </m:e>
                    </m:d>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𝑗</m:t>
                        </m:r>
                        <m:r>
                          <a:rPr lang="ja-JP" altLang="en-US" b="0" i="1" smtClean="0">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𝑓𝑡</m:t>
                        </m:r>
                      </m:sup>
                    </m:sSup>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𝑤h𝑒𝑟𝑒</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𝑠𝑖𝑛𝑐</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m:rPr>
                            <m:sty m:val="p"/>
                          </m:rPr>
                          <a:rPr lang="en-US" altLang="ja-JP" b="0" i="0" smtClean="0">
                            <a:latin typeface="Cambria Math" panose="02040503050406030204" pitchFamily="18" charset="0"/>
                            <a:ea typeface="Cambria Math" panose="02040503050406030204" pitchFamily="18" charset="0"/>
                          </a:rPr>
                          <m:t>sin</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num>
                      <m:den>
                        <m:r>
                          <a:rPr lang="ja-JP" altLang="en-US" b="0" i="1" smtClean="0">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𝑥</m:t>
                        </m:r>
                      </m:den>
                    </m:f>
                  </m:oMath>
                </a14:m>
                <a:endParaRPr lang="en-US" altLang="ja-JP" dirty="0"/>
              </a:p>
              <a:p>
                <a:pPr lvl="2"/>
                <a:r>
                  <a:rPr lang="en-US" altLang="ja-JP" dirty="0"/>
                  <a:t>Fourier Transform of </a:t>
                </a:r>
                <a14:m>
                  <m:oMath xmlns:m="http://schemas.openxmlformats.org/officeDocument/2006/math">
                    <m:r>
                      <a:rPr lang="en-US" altLang="ja-JP" b="0" i="1" smtClean="0">
                        <a:latin typeface="Cambria Math" panose="02040503050406030204" pitchFamily="18" charset="0"/>
                      </a:rPr>
                      <m:t>𝑥</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𝑡</m:t>
                        </m:r>
                      </m:e>
                    </m:d>
                  </m:oMath>
                </a14:m>
                <a:r>
                  <a:rPr lang="en-US" altLang="ja-JP" dirty="0"/>
                  <a:t>: </a:t>
                </a:r>
                <a14:m>
                  <m:oMath xmlns:m="http://schemas.openxmlformats.org/officeDocument/2006/math">
                    <m:r>
                      <a:rPr lang="en-US" altLang="ja-JP" b="0" i="1" smtClean="0">
                        <a:latin typeface="Cambria Math" panose="02040503050406030204" pitchFamily="18" charset="0"/>
                      </a:rPr>
                      <m:t>𝑋</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𝑓</m:t>
                        </m:r>
                      </m:e>
                    </m:d>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p>
                      <m:e>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𝑓</m:t>
                            </m:r>
                          </m:e>
                        </m:d>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ja-JP" altLang="en-US" b="0" i="1" smtClean="0">
                                <a:latin typeface="Cambria Math" panose="02040503050406030204" pitchFamily="18" charset="0"/>
                              </a:rPr>
                              <m:t>𝜋</m:t>
                            </m:r>
                            <m:r>
                              <a:rPr lang="en-US" altLang="ja-JP" b="0" i="1" smtClean="0">
                                <a:latin typeface="Cambria Math" panose="02040503050406030204" pitchFamily="18" charset="0"/>
                              </a:rPr>
                              <m:t>𝑓𝑛</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e>
                            </m:d>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𝑡𝑠𝑖𝑛𝑐</m:t>
                        </m:r>
                        <m:r>
                          <a:rPr lang="en-US" altLang="ja-JP" b="0" i="1" smtClean="0">
                            <a:latin typeface="Cambria Math" panose="02040503050406030204" pitchFamily="18" charset="0"/>
                          </a:rPr>
                          <m:t>(</m:t>
                        </m:r>
                        <m:r>
                          <a:rPr lang="en-US" altLang="ja-JP" b="0" i="1" smtClean="0">
                            <a:latin typeface="Cambria Math" panose="02040503050406030204" pitchFamily="18" charset="0"/>
                          </a:rPr>
                          <m:t>𝑓𝑡</m:t>
                        </m:r>
                        <m:r>
                          <a:rPr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r>
                              <a:rPr lang="ja-JP" altLang="en-US"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𝑓𝑡</m:t>
                            </m:r>
                          </m:sup>
                        </m:sSup>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𝑒</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𝑗</m:t>
                                </m:r>
                                <m:r>
                                  <a:rPr lang="en-US" altLang="ja-JP" b="0" i="1" smtClean="0">
                                    <a:latin typeface="Cambria Math" panose="02040503050406030204" pitchFamily="18" charset="0"/>
                                    <a:ea typeface="Cambria Math" panose="02040503050406030204" pitchFamily="18" charset="0"/>
                                  </a:rPr>
                                  <m:t>2</m:t>
                                </m:r>
                                <m:r>
                                  <a:rPr lang="ja-JP" altLang="en-US" b="0" i="1" smtClean="0">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𝑓𝑁</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𝑡</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ea typeface="Cambria Math" panose="02040503050406030204" pitchFamily="18" charset="0"/>
                                  </a:rPr>
                                  <m:t>)</m:t>
                                </m:r>
                              </m:sup>
                            </m:sSup>
                          </m:num>
                          <m:den>
                            <m:r>
                              <a:rPr lang="en-US" altLang="ja-JP" b="0" i="1" smtClean="0">
                                <a:latin typeface="Cambria Math" panose="02040503050406030204" pitchFamily="18" charset="0"/>
                                <a:ea typeface="Cambria Math" panose="02040503050406030204" pitchFamily="18" charset="0"/>
                              </a:rPr>
                              <m:t>1−</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𝑓</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𝑡</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sup>
                            </m:sSup>
                          </m:den>
                        </m:f>
                      </m:e>
                    </m:nary>
                  </m:oMath>
                </a14:m>
                <a:endParaRPr lang="en-US" altLang="ja-JP" b="0" dirty="0"/>
              </a:p>
              <a:p>
                <a:pPr lvl="1"/>
                <a:r>
                  <a:rPr lang="en-US" altLang="ja-JP" b="1" dirty="0"/>
                  <a:t>Fourier Transform of Period Burst Signal</a:t>
                </a:r>
              </a:p>
              <a:p>
                <a:pPr lvl="2"/>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𝑝𝑒𝑟𝑖𝑜𝑑𝑖𝑐</m:t>
                        </m:r>
                      </m:sub>
                    </m:sSub>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𝑓</m:t>
                        </m:r>
                      </m:e>
                    </m:d>
                    <m:r>
                      <a:rPr lang="en-US" altLang="ja-JP" b="0" i="1" smtClean="0">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m:t>
                        </m:r>
                      </m:sub>
                      <m: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up>
                      <m:e>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e>
                    </m:nary>
                  </m:oMath>
                </a14:m>
                <a:endParaRPr lang="en-US" altLang="ja-JP" dirty="0"/>
              </a:p>
              <a:p>
                <a:pPr lvl="2"/>
                <a:r>
                  <a:rPr lang="en-US" altLang="ja-JP" dirty="0"/>
                  <a:t>The spectrum envelope is determined by </a:t>
                </a:r>
                <a14:m>
                  <m:oMath xmlns:m="http://schemas.openxmlformats.org/officeDocument/2006/math">
                    <m:r>
                      <a:rPr lang="en-US" altLang="ja-JP" b="0" i="1" smtClean="0">
                        <a:latin typeface="Cambria Math" panose="02040503050406030204" pitchFamily="18" charset="0"/>
                      </a:rPr>
                      <m:t>𝑠𝑖𝑛𝑐</m:t>
                    </m:r>
                    <m:r>
                      <a:rPr lang="en-US" altLang="ja-JP" b="0" i="1" smtClean="0">
                        <a:latin typeface="Cambria Math" panose="02040503050406030204" pitchFamily="18" charset="0"/>
                      </a:rPr>
                      <m:t>(</m:t>
                    </m:r>
                    <m:r>
                      <a:rPr lang="en-US" altLang="ja-JP" b="0" i="1" smtClean="0">
                        <a:latin typeface="Cambria Math" panose="02040503050406030204" pitchFamily="18" charset="0"/>
                      </a:rPr>
                      <m:t>𝑓𝑡</m:t>
                    </m:r>
                    <m:r>
                      <a:rPr lang="en-US" altLang="ja-JP" b="0" i="1" smtClean="0">
                        <a:latin typeface="Cambria Math" panose="02040503050406030204" pitchFamily="18" charset="0"/>
                      </a:rPr>
                      <m:t>)</m:t>
                    </m:r>
                  </m:oMath>
                </a14:m>
                <a:r>
                  <a:rPr lang="en-US" altLang="ja-JP" dirty="0"/>
                  <a:t>, exhibiting a main lobe and side lobes.</a:t>
                </a:r>
              </a:p>
              <a:p>
                <a:pPr lvl="3"/>
                <a:r>
                  <a:rPr lang="en-US" altLang="ja-JP" dirty="0"/>
                  <a:t>The main lobe width is determined by the pulse duration </a:t>
                </a:r>
                <a14:m>
                  <m:oMath xmlns:m="http://schemas.openxmlformats.org/officeDocument/2006/math">
                    <m:r>
                      <a:rPr lang="en-US" altLang="ja-JP" b="0" i="1" smtClean="0">
                        <a:latin typeface="Cambria Math" panose="02040503050406030204" pitchFamily="18" charset="0"/>
                      </a:rPr>
                      <m:t>𝑡</m:t>
                    </m:r>
                  </m:oMath>
                </a14:m>
                <a:r>
                  <a:rPr lang="en-US" altLang="ja-JP" dirty="0"/>
                  <a:t>. A smaller </a:t>
                </a:r>
                <a14:m>
                  <m:oMath xmlns:m="http://schemas.openxmlformats.org/officeDocument/2006/math">
                    <m:r>
                      <a:rPr lang="en-US" altLang="ja-JP" b="0" i="1" smtClean="0">
                        <a:latin typeface="Cambria Math" panose="02040503050406030204" pitchFamily="18" charset="0"/>
                      </a:rPr>
                      <m:t>𝑡</m:t>
                    </m:r>
                  </m:oMath>
                </a14:m>
                <a:r>
                  <a:rPr lang="en-US" altLang="ja-JP" dirty="0"/>
                  <a:t> results in a wider main lobe.</a:t>
                </a:r>
              </a:p>
              <a:p>
                <a:pPr lvl="2"/>
                <a:r>
                  <a:rPr lang="en-US" altLang="ja-JP" dirty="0"/>
                  <a:t>Due to the periodic nature of the signal, the spectrum is discrete with intervals of </a:t>
                </a:r>
                <a14:m>
                  <m:oMath xmlns:m="http://schemas.openxmlformats.org/officeDocument/2006/math">
                    <m:f>
                      <m:fPr>
                        <m:type m:val="skw"/>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𝑇</m:t>
                        </m:r>
                      </m:den>
                    </m:f>
                  </m:oMath>
                </a14:m>
                <a:r>
                  <a:rPr lang="en-US" altLang="ja-JP" dirty="0"/>
                  <a:t>.</a:t>
                </a:r>
              </a:p>
              <a:p>
                <a:pPr lvl="1"/>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0"/>
                <a:ext cx="8724344" cy="4560287"/>
              </a:xfrm>
              <a:blipFill>
                <a:blip r:embed="rId3"/>
                <a:stretch>
                  <a:fillRect l="-1328" t="-936" b="-10294"/>
                </a:stretch>
              </a:blipFill>
            </p:spPr>
            <p:txBody>
              <a:bodyPr/>
              <a:lstStyle/>
              <a:p>
                <a:r>
                  <a:rPr lang="ja-JP" altLang="en-US">
                    <a:noFill/>
                  </a:rPr>
                  <a:t> </a:t>
                </a:r>
              </a:p>
            </p:txBody>
          </p:sp>
        </mc:Fallback>
      </mc:AlternateContent>
      <p:sp>
        <p:nvSpPr>
          <p:cNvPr id="15" name="四角形: 角を丸くする 14">
            <a:extLst>
              <a:ext uri="{FF2B5EF4-FFF2-40B4-BE49-F238E27FC236}">
                <a16:creationId xmlns:a16="http://schemas.microsoft.com/office/drawing/2014/main" id="{A0A7F193-711E-EED6-C876-06F823C48325}"/>
              </a:ext>
            </a:extLst>
          </p:cNvPr>
          <p:cNvSpPr/>
          <p:nvPr/>
        </p:nvSpPr>
        <p:spPr>
          <a:xfrm>
            <a:off x="623392" y="4509120"/>
            <a:ext cx="8280920" cy="923890"/>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BC0CF781-3DD9-C1A1-88B5-2E9E7AF23249}"/>
              </a:ext>
            </a:extLst>
          </p:cNvPr>
          <p:cNvPicPr>
            <a:picLocks noChangeAspect="1"/>
          </p:cNvPicPr>
          <p:nvPr/>
        </p:nvPicPr>
        <p:blipFill>
          <a:blip r:embed="rId4"/>
          <a:stretch>
            <a:fillRect/>
          </a:stretch>
        </p:blipFill>
        <p:spPr>
          <a:xfrm>
            <a:off x="8400256" y="1556792"/>
            <a:ext cx="3583452" cy="1330356"/>
          </a:xfrm>
          <a:prstGeom prst="rect">
            <a:avLst/>
          </a:prstGeom>
        </p:spPr>
      </p:pic>
      <p:pic>
        <p:nvPicPr>
          <p:cNvPr id="19" name="図 18">
            <a:extLst>
              <a:ext uri="{FF2B5EF4-FFF2-40B4-BE49-F238E27FC236}">
                <a16:creationId xmlns:a16="http://schemas.microsoft.com/office/drawing/2014/main" id="{28B2812E-0998-0BA7-A705-563C4B1B649C}"/>
              </a:ext>
            </a:extLst>
          </p:cNvPr>
          <p:cNvPicPr>
            <a:picLocks noChangeAspect="1"/>
          </p:cNvPicPr>
          <p:nvPr/>
        </p:nvPicPr>
        <p:blipFill>
          <a:blip r:embed="rId5"/>
          <a:stretch>
            <a:fillRect/>
          </a:stretch>
        </p:blipFill>
        <p:spPr>
          <a:xfrm>
            <a:off x="9173696" y="4200448"/>
            <a:ext cx="2538878" cy="1541233"/>
          </a:xfrm>
          <a:prstGeom prst="rect">
            <a:avLst/>
          </a:prstGeom>
        </p:spPr>
      </p:pic>
      <p:sp>
        <p:nvSpPr>
          <p:cNvPr id="20" name="四角形: 角を丸くする 19">
            <a:extLst>
              <a:ext uri="{FF2B5EF4-FFF2-40B4-BE49-F238E27FC236}">
                <a16:creationId xmlns:a16="http://schemas.microsoft.com/office/drawing/2014/main" id="{C7627296-5794-58B9-7F9B-DF3635F4E9D1}"/>
              </a:ext>
            </a:extLst>
          </p:cNvPr>
          <p:cNvSpPr/>
          <p:nvPr/>
        </p:nvSpPr>
        <p:spPr>
          <a:xfrm>
            <a:off x="4511824" y="4523725"/>
            <a:ext cx="792088" cy="279648"/>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コネクタ: カギ線 21">
            <a:extLst>
              <a:ext uri="{FF2B5EF4-FFF2-40B4-BE49-F238E27FC236}">
                <a16:creationId xmlns:a16="http://schemas.microsoft.com/office/drawing/2014/main" id="{9C7525C2-40A4-1A96-81EA-15B0AAE912B1}"/>
              </a:ext>
            </a:extLst>
          </p:cNvPr>
          <p:cNvCxnSpPr>
            <a:stCxn id="20" idx="0"/>
            <a:endCxn id="19" idx="0"/>
          </p:cNvCxnSpPr>
          <p:nvPr/>
        </p:nvCxnSpPr>
        <p:spPr>
          <a:xfrm rot="5400000" flipH="1" flipV="1">
            <a:off x="7513863" y="1594454"/>
            <a:ext cx="323277" cy="5535267"/>
          </a:xfrm>
          <a:prstGeom prst="bentConnector3">
            <a:avLst>
              <a:gd name="adj1" fmla="val 170713"/>
            </a:avLst>
          </a:prstGeom>
          <a:ln w="12700">
            <a:prstDash val="sys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8169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BB9B550-3A75-4FCC-9CE1-1E775AEC7564}"/>
              </a:ext>
            </a:extLst>
          </p:cNvPr>
          <p:cNvSpPr>
            <a:spLocks noGrp="1"/>
          </p:cNvSpPr>
          <p:nvPr>
            <p:ph type="body" sz="quarter" idx="11"/>
          </p:nvPr>
        </p:nvSpPr>
        <p:spPr>
          <a:xfrm>
            <a:off x="468000" y="1080000"/>
            <a:ext cx="7920000" cy="1484848"/>
          </a:xfrm>
        </p:spPr>
        <p:txBody>
          <a:bodyPr/>
          <a:lstStyle/>
          <a:p>
            <a:r>
              <a:rPr lang="ja-JP" altLang="en-US" dirty="0"/>
              <a:t>測定項目</a:t>
            </a:r>
            <a:endParaRPr lang="en-US" altLang="ja-JP" dirty="0"/>
          </a:p>
          <a:p>
            <a:pPr lvl="1"/>
            <a:r>
              <a:rPr lang="ja-JP" altLang="en-US" dirty="0"/>
              <a:t>空中線電力の偏差 （尖頭電力・平均電力）</a:t>
            </a:r>
            <a:endParaRPr lang="en-US" altLang="ja-JP" dirty="0"/>
          </a:p>
        </p:txBody>
      </p:sp>
    </p:spTree>
    <p:extLst>
      <p:ext uri="{BB962C8B-B14F-4D97-AF65-F5344CB8AC3E}">
        <p14:creationId xmlns:p14="http://schemas.microsoft.com/office/powerpoint/2010/main" val="72112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尖頭電力と平均電力</a:t>
            </a:r>
            <a:br>
              <a:rPr kumimoji="1" lang="en-US" altLang="ja-JP" dirty="0"/>
            </a:br>
            <a:r>
              <a:rPr kumimoji="1" lang="en-US" altLang="ja-JP" sz="2000" dirty="0"/>
              <a:t>Peak power and average power</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7999" y="1424991"/>
                <a:ext cx="5927723" cy="5430717"/>
              </a:xfrm>
            </p:spPr>
            <p:txBody>
              <a:bodyPr/>
              <a:lstStyle/>
              <a:p>
                <a:pPr lvl="1"/>
                <a:r>
                  <a:rPr lang="ja-JP" altLang="en-US" b="1" dirty="0"/>
                  <a:t>尖頭電力（</a:t>
                </a:r>
                <a:r>
                  <a:rPr lang="en-US" altLang="ja-JP" b="1" dirty="0"/>
                  <a:t>peak power</a:t>
                </a:r>
                <a:r>
                  <a:rPr lang="ja-JP" altLang="en-US" b="1" dirty="0"/>
                  <a:t>）</a:t>
                </a:r>
                <a:endParaRPr lang="en-US" altLang="ja-JP" b="1" dirty="0"/>
              </a:p>
              <a:p>
                <a:pPr lvl="2"/>
                <a:r>
                  <a:rPr lang="en-US" altLang="ja-JP" dirty="0"/>
                  <a:t>UWB</a:t>
                </a:r>
                <a:r>
                  <a:rPr lang="ja-JP" altLang="en-US" dirty="0"/>
                  <a:t>機器から発信される最大瞬間電力。</a:t>
                </a:r>
                <a:endParaRPr lang="en-US" altLang="ja-JP" dirty="0"/>
              </a:p>
              <a:p>
                <a:pPr lvl="2"/>
                <a:r>
                  <a:rPr lang="ja-JP" altLang="en-US" dirty="0"/>
                  <a:t>単位：</a:t>
                </a:r>
                <a:r>
                  <a:rPr lang="en-US" altLang="ja-JP" dirty="0"/>
                  <a:t>dBm/50MHz</a:t>
                </a:r>
              </a:p>
              <a:p>
                <a:pPr lvl="1"/>
                <a:r>
                  <a:rPr lang="ja-JP" altLang="en-US" b="1" dirty="0"/>
                  <a:t>平均電力（</a:t>
                </a:r>
                <a:r>
                  <a:rPr lang="en-US" altLang="ja-JP" b="1" dirty="0"/>
                  <a:t>average power</a:t>
                </a:r>
                <a:r>
                  <a:rPr lang="ja-JP" altLang="en-US" b="1" dirty="0"/>
                  <a:t>）</a:t>
                </a:r>
                <a:endParaRPr lang="en-US" altLang="ja-JP" b="1" dirty="0"/>
              </a:p>
              <a:p>
                <a:pPr lvl="2"/>
                <a:r>
                  <a:rPr lang="en-US" altLang="ja-JP" dirty="0"/>
                  <a:t>UWB</a:t>
                </a:r>
                <a:r>
                  <a:rPr lang="ja-JP" altLang="en-US" dirty="0"/>
                  <a:t>機器が一定時間内に送信する信号の平均パワー。</a:t>
                </a:r>
                <a:endParaRPr lang="en-US" altLang="ja-JP" dirty="0"/>
              </a:p>
              <a:p>
                <a:pPr lvl="2"/>
                <a:r>
                  <a:rPr lang="ja-JP" altLang="en-US" dirty="0"/>
                  <a:t>単位：</a:t>
                </a:r>
                <a:r>
                  <a:rPr lang="en-US" altLang="ja-JP" dirty="0"/>
                  <a:t>dBm/1MHz</a:t>
                </a:r>
              </a:p>
              <a:p>
                <a:pPr lvl="1"/>
                <a:r>
                  <a:rPr lang="en-US" altLang="ja-JP" b="1" dirty="0"/>
                  <a:t>dBm</a:t>
                </a:r>
                <a:r>
                  <a:rPr lang="ja-JP" altLang="en-US" b="1" dirty="0"/>
                  <a:t>の代わりに</a:t>
                </a:r>
                <a:r>
                  <a:rPr lang="en-US" altLang="ja-JP" b="1" dirty="0"/>
                  <a:t>dBm/MHz</a:t>
                </a:r>
                <a:r>
                  <a:rPr lang="ja-JP" altLang="en-US" b="1" dirty="0"/>
                  <a:t>を使用する理由</a:t>
                </a:r>
                <a:endParaRPr lang="en-US" altLang="ja-JP" b="1" dirty="0"/>
              </a:p>
              <a:p>
                <a:pPr lvl="2"/>
                <a:r>
                  <a:rPr lang="en-US" altLang="ja-JP" dirty="0"/>
                  <a:t>dBm</a:t>
                </a:r>
                <a:r>
                  <a:rPr lang="ja-JP" altLang="en-US" dirty="0"/>
                  <a:t>を使うと、異なる周波数における信号のパワー分布を反映することはできない。</a:t>
                </a:r>
                <a:endParaRPr lang="en-US" altLang="ja-JP" dirty="0"/>
              </a:p>
              <a:p>
                <a:pPr lvl="2"/>
                <a:r>
                  <a:rPr lang="en-US" altLang="ja-JP" dirty="0"/>
                  <a:t>dBm/MHz</a:t>
                </a:r>
                <a:r>
                  <a:rPr lang="ja-JP" altLang="en-US" dirty="0"/>
                  <a:t>を使うと、</a:t>
                </a:r>
                <a:r>
                  <a:rPr lang="en-US" altLang="ja-JP" dirty="0"/>
                  <a:t>UWB</a:t>
                </a:r>
                <a:r>
                  <a:rPr lang="ja-JP" altLang="en-US" dirty="0"/>
                  <a:t>信号のパワーを適切に規制することができる。</a:t>
                </a:r>
                <a:endParaRPr lang="en-US" altLang="ja-JP" dirty="0"/>
              </a:p>
              <a:p>
                <a:pPr lvl="3"/>
                <a:r>
                  <a:rPr kumimoji="1" lang="en-US" altLang="ja-JP" sz="1400" dirty="0"/>
                  <a:t>e.g. </a:t>
                </a:r>
                <a14:m>
                  <m:oMath xmlns:m="http://schemas.openxmlformats.org/officeDocument/2006/math">
                    <m:r>
                      <a:rPr kumimoji="1" lang="ja-JP" altLang="en-US" sz="1400" i="1" dirty="0" smtClean="0">
                        <a:latin typeface="Cambria Math" panose="02040503050406030204" pitchFamily="18" charset="0"/>
                      </a:rPr>
                      <m:t>𝑎𝑣𝑒𝑟𝑎𝑔𝑒</m:t>
                    </m:r>
                    <m:r>
                      <a:rPr kumimoji="1" lang="ja-JP" altLang="en-US" sz="1400" i="1" dirty="0" smtClean="0">
                        <a:latin typeface="Cambria Math" panose="02040503050406030204" pitchFamily="18" charset="0"/>
                      </a:rPr>
                      <m:t> </m:t>
                    </m:r>
                    <m:r>
                      <a:rPr kumimoji="1" lang="ja-JP" altLang="en-US" sz="1400" i="1" dirty="0" smtClean="0">
                        <a:latin typeface="Cambria Math" panose="02040503050406030204" pitchFamily="18" charset="0"/>
                      </a:rPr>
                      <m:t>𝑝𝑜𝑤𝑒𝑟</m:t>
                    </m:r>
                    <m:r>
                      <a:rPr kumimoji="1" lang="ja-JP" altLang="en-US" sz="1400" i="1" dirty="0" smtClean="0">
                        <a:latin typeface="Cambria Math" panose="02040503050406030204" pitchFamily="18" charset="0"/>
                      </a:rPr>
                      <m:t>≤−41.3</m:t>
                    </m:r>
                    <m:r>
                      <a:rPr kumimoji="1" lang="ja-JP" altLang="en-US" sz="1400" i="1" dirty="0" smtClean="0">
                        <a:latin typeface="Cambria Math" panose="02040503050406030204" pitchFamily="18" charset="0"/>
                      </a:rPr>
                      <m:t>𝑑𝐵𝑚</m:t>
                    </m:r>
                    <m:r>
                      <a:rPr kumimoji="1" lang="en-US" altLang="ja-JP" sz="1400" i="1" dirty="0" smtClean="0">
                        <a:latin typeface="Cambria Math" panose="02040503050406030204" pitchFamily="18" charset="0"/>
                      </a:rPr>
                      <m:t>/</m:t>
                    </m:r>
                    <m:r>
                      <a:rPr kumimoji="1" lang="en-US" altLang="ja-JP" sz="1400" b="0" i="1" dirty="0" smtClean="0">
                        <a:latin typeface="Cambria Math" panose="02040503050406030204" pitchFamily="18" charset="0"/>
                      </a:rPr>
                      <m:t>1</m:t>
                    </m:r>
                    <m:r>
                      <a:rPr kumimoji="1" lang="ja-JP" altLang="en-US" sz="1400" i="1" dirty="0" smtClean="0">
                        <a:latin typeface="Cambria Math" panose="02040503050406030204" pitchFamily="18" charset="0"/>
                      </a:rPr>
                      <m:t>𝑀𝐻𝑧</m:t>
                    </m:r>
                  </m:oMath>
                </a14:m>
                <a:r>
                  <a:rPr kumimoji="1" lang="en-US" altLang="ja-JP" sz="1400" dirty="0"/>
                  <a:t>, </a:t>
                </a:r>
                <a:r>
                  <a:rPr kumimoji="1" lang="ja-JP" altLang="en-US" sz="1400" dirty="0"/>
                  <a:t>占有周波数帯幅（</a:t>
                </a:r>
                <a:r>
                  <a:rPr kumimoji="1" lang="en-US" altLang="ja-JP" sz="1400" dirty="0"/>
                  <a:t>OBW</a:t>
                </a:r>
                <a:r>
                  <a:rPr kumimoji="1" lang="ja-JP" altLang="en-US" sz="1400" dirty="0"/>
                  <a:t>）内での任意の</a:t>
                </a:r>
                <a:r>
                  <a:rPr kumimoji="1" lang="en-US" altLang="ja-JP" sz="1400" dirty="0"/>
                  <a:t>1MHz</a:t>
                </a:r>
                <a:r>
                  <a:rPr kumimoji="1" lang="ja-JP" altLang="en-US" sz="1400" dirty="0"/>
                  <a:t>で、平均電力は−</a:t>
                </a:r>
                <a:r>
                  <a:rPr kumimoji="1" lang="en-US" altLang="ja-JP" sz="1400" dirty="0"/>
                  <a:t>41.3</a:t>
                </a:r>
                <a:r>
                  <a:rPr kumimoji="1" lang="ja-JP" altLang="en-US" sz="1400" dirty="0"/>
                  <a:t>𝑑𝐵𝑚を超えてはいけない。</a:t>
                </a:r>
              </a:p>
              <a:p>
                <a:pPr lvl="3"/>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7999" y="1424991"/>
                <a:ext cx="5927723" cy="5430717"/>
              </a:xfrm>
              <a:blipFill>
                <a:blip r:embed="rId3"/>
                <a:stretch>
                  <a:fillRect l="-1955" t="-898" r="-1132"/>
                </a:stretch>
              </a:blipFill>
            </p:spPr>
            <p:txBody>
              <a:bodyPr/>
              <a:lstStyle/>
              <a:p>
                <a:r>
                  <a:rPr lang="ja-JP" altLang="en-US">
                    <a:noFill/>
                  </a:rPr>
                  <a:t> </a:t>
                </a:r>
              </a:p>
            </p:txBody>
          </p:sp>
        </mc:Fallback>
      </mc:AlternateContent>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4D906122-6D81-9319-B66C-632787B7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576" y="1345321"/>
            <a:ext cx="5184576" cy="3240360"/>
          </a:xfrm>
          <a:prstGeom prst="rect">
            <a:avLst/>
          </a:prstGeom>
        </p:spPr>
      </p:pic>
      <p:sp>
        <p:nvSpPr>
          <p:cNvPr id="7" name="四角形: 角を丸くする 6">
            <a:extLst>
              <a:ext uri="{FF2B5EF4-FFF2-40B4-BE49-F238E27FC236}">
                <a16:creationId xmlns:a16="http://schemas.microsoft.com/office/drawing/2014/main" id="{C06CD16E-27B3-46AA-8D2E-B82F1C272214}"/>
              </a:ext>
            </a:extLst>
          </p:cNvPr>
          <p:cNvSpPr/>
          <p:nvPr/>
        </p:nvSpPr>
        <p:spPr>
          <a:xfrm>
            <a:off x="767408" y="2132856"/>
            <a:ext cx="1872208" cy="432048"/>
          </a:xfrm>
          <a:prstGeom prst="roundRect">
            <a:avLst/>
          </a:prstGeom>
          <a:noFill/>
          <a:ln w="19050">
            <a:solidFill>
              <a:srgbClr val="D7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432D8DB-E663-5235-2A49-CC448407702F}"/>
              </a:ext>
            </a:extLst>
          </p:cNvPr>
          <p:cNvSpPr/>
          <p:nvPr/>
        </p:nvSpPr>
        <p:spPr>
          <a:xfrm>
            <a:off x="767408" y="3361545"/>
            <a:ext cx="1872208" cy="432048"/>
          </a:xfrm>
          <a:prstGeom prst="roundRect">
            <a:avLst/>
          </a:prstGeom>
          <a:noFill/>
          <a:ln w="19050">
            <a:solidFill>
              <a:srgbClr val="D7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155DDF7-CD83-38B9-BC9D-B29A15F81AEE}"/>
              </a:ext>
            </a:extLst>
          </p:cNvPr>
          <p:cNvSpPr txBox="1"/>
          <p:nvPr/>
        </p:nvSpPr>
        <p:spPr>
          <a:xfrm>
            <a:off x="7544348" y="4724377"/>
            <a:ext cx="3708464" cy="307777"/>
          </a:xfrm>
          <a:prstGeom prst="rect">
            <a:avLst/>
          </a:prstGeom>
          <a:noFill/>
        </p:spPr>
        <p:txBody>
          <a:bodyPr wrap="square" rtlCol="0">
            <a:spAutoFit/>
          </a:bodyPr>
          <a:lstStyle/>
          <a:p>
            <a:r>
              <a:rPr kumimoji="1" lang="en-US" altLang="ja-JP" sz="1400" dirty="0"/>
              <a:t>e.g.</a:t>
            </a:r>
            <a:r>
              <a:rPr kumimoji="1" lang="ja-JP" altLang="en-US" sz="1400" dirty="0"/>
              <a:t> 区間</a:t>
            </a:r>
            <a:r>
              <a:rPr kumimoji="1" lang="en-US" altLang="ja-JP" sz="1400" dirty="0"/>
              <a:t>4</a:t>
            </a:r>
            <a:r>
              <a:rPr kumimoji="1" lang="ja-JP" altLang="en-US" sz="1400" dirty="0"/>
              <a:t>と区間</a:t>
            </a:r>
            <a:r>
              <a:rPr kumimoji="1" lang="en-US" altLang="ja-JP" sz="1400" dirty="0"/>
              <a:t>10</a:t>
            </a:r>
            <a:r>
              <a:rPr kumimoji="1" lang="ja-JP" altLang="en-US" sz="1400" dirty="0"/>
              <a:t>での電力分布が違います。</a:t>
            </a:r>
            <a:endParaRPr kumimoji="1" lang="ja-JP" altLang="en-US" dirty="0"/>
          </a:p>
        </p:txBody>
      </p:sp>
      <p:sp>
        <p:nvSpPr>
          <p:cNvPr id="12" name="テキスト ボックス 11">
            <a:extLst>
              <a:ext uri="{FF2B5EF4-FFF2-40B4-BE49-F238E27FC236}">
                <a16:creationId xmlns:a16="http://schemas.microsoft.com/office/drawing/2014/main" id="{4A3AF1B4-31D7-4F9E-1325-87DE894B06EB}"/>
              </a:ext>
            </a:extLst>
          </p:cNvPr>
          <p:cNvSpPr txBox="1"/>
          <p:nvPr/>
        </p:nvSpPr>
        <p:spPr>
          <a:xfrm>
            <a:off x="6764904" y="3793593"/>
            <a:ext cx="298480" cy="338554"/>
          </a:xfrm>
          <a:prstGeom prst="rect">
            <a:avLst/>
          </a:prstGeom>
          <a:noFill/>
        </p:spPr>
        <p:txBody>
          <a:bodyPr wrap="none" rtlCol="0">
            <a:spAutoFit/>
          </a:bodyPr>
          <a:lstStyle/>
          <a:p>
            <a:r>
              <a:rPr kumimoji="1" lang="en-US" altLang="ja-JP" sz="1600" dirty="0">
                <a:solidFill>
                  <a:srgbClr val="FFC000"/>
                </a:solidFill>
              </a:rPr>
              <a:t>1</a:t>
            </a:r>
            <a:endParaRPr kumimoji="1" lang="ja-JP" altLang="en-US" sz="1600" dirty="0">
              <a:solidFill>
                <a:srgbClr val="FFC000"/>
              </a:solidFill>
            </a:endParaRPr>
          </a:p>
        </p:txBody>
      </p:sp>
      <p:sp>
        <p:nvSpPr>
          <p:cNvPr id="13" name="テキスト ボックス 12">
            <a:extLst>
              <a:ext uri="{FF2B5EF4-FFF2-40B4-BE49-F238E27FC236}">
                <a16:creationId xmlns:a16="http://schemas.microsoft.com/office/drawing/2014/main" id="{31E6664F-60A1-5ECC-90C3-61485F92FFC2}"/>
              </a:ext>
            </a:extLst>
          </p:cNvPr>
          <p:cNvSpPr txBox="1"/>
          <p:nvPr/>
        </p:nvSpPr>
        <p:spPr>
          <a:xfrm>
            <a:off x="7310064" y="3793593"/>
            <a:ext cx="298480" cy="338554"/>
          </a:xfrm>
          <a:prstGeom prst="rect">
            <a:avLst/>
          </a:prstGeom>
          <a:noFill/>
        </p:spPr>
        <p:txBody>
          <a:bodyPr wrap="none" rtlCol="0">
            <a:spAutoFit/>
          </a:bodyPr>
          <a:lstStyle/>
          <a:p>
            <a:r>
              <a:rPr kumimoji="1" lang="en-US" altLang="ja-JP" sz="1600" dirty="0">
                <a:solidFill>
                  <a:srgbClr val="FFC000"/>
                </a:solidFill>
              </a:rPr>
              <a:t>2</a:t>
            </a:r>
            <a:endParaRPr kumimoji="1" lang="ja-JP" altLang="en-US" sz="1600" dirty="0">
              <a:solidFill>
                <a:srgbClr val="FFC000"/>
              </a:solidFill>
            </a:endParaRPr>
          </a:p>
        </p:txBody>
      </p:sp>
      <p:sp>
        <p:nvSpPr>
          <p:cNvPr id="14" name="テキスト ボックス 13">
            <a:extLst>
              <a:ext uri="{FF2B5EF4-FFF2-40B4-BE49-F238E27FC236}">
                <a16:creationId xmlns:a16="http://schemas.microsoft.com/office/drawing/2014/main" id="{E2B9F0B7-AF45-7FC4-EE42-ED32CAE7A35E}"/>
              </a:ext>
            </a:extLst>
          </p:cNvPr>
          <p:cNvSpPr txBox="1"/>
          <p:nvPr/>
        </p:nvSpPr>
        <p:spPr>
          <a:xfrm>
            <a:off x="7804260" y="3793593"/>
            <a:ext cx="298480" cy="338554"/>
          </a:xfrm>
          <a:prstGeom prst="rect">
            <a:avLst/>
          </a:prstGeom>
          <a:noFill/>
        </p:spPr>
        <p:txBody>
          <a:bodyPr wrap="none" rtlCol="0">
            <a:spAutoFit/>
          </a:bodyPr>
          <a:lstStyle/>
          <a:p>
            <a:r>
              <a:rPr kumimoji="1" lang="en-US" altLang="ja-JP" sz="1600" dirty="0">
                <a:solidFill>
                  <a:srgbClr val="FFC000"/>
                </a:solidFill>
              </a:rPr>
              <a:t>3</a:t>
            </a:r>
            <a:endParaRPr kumimoji="1" lang="ja-JP" altLang="en-US" sz="1600" dirty="0">
              <a:solidFill>
                <a:srgbClr val="FFC000"/>
              </a:solidFill>
            </a:endParaRPr>
          </a:p>
        </p:txBody>
      </p:sp>
      <p:sp>
        <p:nvSpPr>
          <p:cNvPr id="17" name="テキスト ボックス 16">
            <a:extLst>
              <a:ext uri="{FF2B5EF4-FFF2-40B4-BE49-F238E27FC236}">
                <a16:creationId xmlns:a16="http://schemas.microsoft.com/office/drawing/2014/main" id="{8CB09877-4F09-796B-230D-E8DF675F328A}"/>
              </a:ext>
            </a:extLst>
          </p:cNvPr>
          <p:cNvSpPr txBox="1"/>
          <p:nvPr/>
        </p:nvSpPr>
        <p:spPr>
          <a:xfrm>
            <a:off x="8298456" y="3793593"/>
            <a:ext cx="298480" cy="338554"/>
          </a:xfrm>
          <a:prstGeom prst="rect">
            <a:avLst/>
          </a:prstGeom>
          <a:noFill/>
        </p:spPr>
        <p:txBody>
          <a:bodyPr wrap="none" rtlCol="0">
            <a:spAutoFit/>
          </a:bodyPr>
          <a:lstStyle/>
          <a:p>
            <a:r>
              <a:rPr kumimoji="1" lang="en-US" altLang="ja-JP" sz="1600" dirty="0">
                <a:solidFill>
                  <a:srgbClr val="FFC000"/>
                </a:solidFill>
              </a:rPr>
              <a:t>4</a:t>
            </a:r>
            <a:endParaRPr kumimoji="1" lang="ja-JP" altLang="en-US" sz="1600" dirty="0">
              <a:solidFill>
                <a:srgbClr val="FFC000"/>
              </a:solidFill>
            </a:endParaRPr>
          </a:p>
        </p:txBody>
      </p:sp>
      <p:sp>
        <p:nvSpPr>
          <p:cNvPr id="18" name="テキスト ボックス 17">
            <a:extLst>
              <a:ext uri="{FF2B5EF4-FFF2-40B4-BE49-F238E27FC236}">
                <a16:creationId xmlns:a16="http://schemas.microsoft.com/office/drawing/2014/main" id="{121204D4-DE48-CE2F-E4D9-BA8D62F5487D}"/>
              </a:ext>
            </a:extLst>
          </p:cNvPr>
          <p:cNvSpPr txBox="1"/>
          <p:nvPr/>
        </p:nvSpPr>
        <p:spPr>
          <a:xfrm>
            <a:off x="8792652" y="3793593"/>
            <a:ext cx="298480" cy="338554"/>
          </a:xfrm>
          <a:prstGeom prst="rect">
            <a:avLst/>
          </a:prstGeom>
          <a:noFill/>
        </p:spPr>
        <p:txBody>
          <a:bodyPr wrap="none" rtlCol="0">
            <a:spAutoFit/>
          </a:bodyPr>
          <a:lstStyle/>
          <a:p>
            <a:r>
              <a:rPr kumimoji="1" lang="en-US" altLang="ja-JP" sz="1600" dirty="0">
                <a:solidFill>
                  <a:srgbClr val="FFC000"/>
                </a:solidFill>
              </a:rPr>
              <a:t>5</a:t>
            </a:r>
            <a:endParaRPr kumimoji="1" lang="ja-JP" altLang="en-US" sz="1600" dirty="0">
              <a:solidFill>
                <a:srgbClr val="FFC000"/>
              </a:solidFill>
            </a:endParaRPr>
          </a:p>
        </p:txBody>
      </p:sp>
      <p:sp>
        <p:nvSpPr>
          <p:cNvPr id="19" name="テキスト ボックス 18">
            <a:extLst>
              <a:ext uri="{FF2B5EF4-FFF2-40B4-BE49-F238E27FC236}">
                <a16:creationId xmlns:a16="http://schemas.microsoft.com/office/drawing/2014/main" id="{48E64B66-701B-CADF-39E4-77819C35468F}"/>
              </a:ext>
            </a:extLst>
          </p:cNvPr>
          <p:cNvSpPr txBox="1"/>
          <p:nvPr/>
        </p:nvSpPr>
        <p:spPr>
          <a:xfrm>
            <a:off x="9313510" y="3793593"/>
            <a:ext cx="298480" cy="338554"/>
          </a:xfrm>
          <a:prstGeom prst="rect">
            <a:avLst/>
          </a:prstGeom>
          <a:noFill/>
        </p:spPr>
        <p:txBody>
          <a:bodyPr wrap="none" rtlCol="0">
            <a:spAutoFit/>
          </a:bodyPr>
          <a:lstStyle/>
          <a:p>
            <a:r>
              <a:rPr kumimoji="1" lang="en-US" altLang="ja-JP" sz="1600" dirty="0">
                <a:solidFill>
                  <a:srgbClr val="FFC000"/>
                </a:solidFill>
              </a:rPr>
              <a:t>6</a:t>
            </a:r>
            <a:endParaRPr kumimoji="1" lang="ja-JP" altLang="en-US" sz="1600" dirty="0">
              <a:solidFill>
                <a:srgbClr val="FFC000"/>
              </a:solidFill>
            </a:endParaRPr>
          </a:p>
        </p:txBody>
      </p:sp>
      <p:sp>
        <p:nvSpPr>
          <p:cNvPr id="22" name="テキスト ボックス 21">
            <a:extLst>
              <a:ext uri="{FF2B5EF4-FFF2-40B4-BE49-F238E27FC236}">
                <a16:creationId xmlns:a16="http://schemas.microsoft.com/office/drawing/2014/main" id="{BCA90BF9-99C7-1B0E-89D5-80260A8EA98D}"/>
              </a:ext>
            </a:extLst>
          </p:cNvPr>
          <p:cNvSpPr txBox="1"/>
          <p:nvPr/>
        </p:nvSpPr>
        <p:spPr>
          <a:xfrm>
            <a:off x="9834368" y="3793593"/>
            <a:ext cx="298480" cy="338554"/>
          </a:xfrm>
          <a:prstGeom prst="rect">
            <a:avLst/>
          </a:prstGeom>
          <a:noFill/>
        </p:spPr>
        <p:txBody>
          <a:bodyPr wrap="none" rtlCol="0">
            <a:spAutoFit/>
          </a:bodyPr>
          <a:lstStyle/>
          <a:p>
            <a:r>
              <a:rPr kumimoji="1" lang="en-US" altLang="ja-JP" sz="1600" dirty="0">
                <a:solidFill>
                  <a:srgbClr val="FFC000"/>
                </a:solidFill>
              </a:rPr>
              <a:t>7</a:t>
            </a:r>
            <a:endParaRPr kumimoji="1" lang="ja-JP" altLang="en-US" sz="1600" dirty="0">
              <a:solidFill>
                <a:srgbClr val="FFC000"/>
              </a:solidFill>
            </a:endParaRPr>
          </a:p>
        </p:txBody>
      </p:sp>
      <p:sp>
        <p:nvSpPr>
          <p:cNvPr id="23" name="テキスト ボックス 22">
            <a:extLst>
              <a:ext uri="{FF2B5EF4-FFF2-40B4-BE49-F238E27FC236}">
                <a16:creationId xmlns:a16="http://schemas.microsoft.com/office/drawing/2014/main" id="{4E8C165C-E53C-655B-9E53-75D43F508426}"/>
              </a:ext>
            </a:extLst>
          </p:cNvPr>
          <p:cNvSpPr txBox="1"/>
          <p:nvPr/>
        </p:nvSpPr>
        <p:spPr>
          <a:xfrm>
            <a:off x="10355226" y="3793593"/>
            <a:ext cx="298480" cy="338554"/>
          </a:xfrm>
          <a:prstGeom prst="rect">
            <a:avLst/>
          </a:prstGeom>
          <a:noFill/>
        </p:spPr>
        <p:txBody>
          <a:bodyPr wrap="none" rtlCol="0">
            <a:spAutoFit/>
          </a:bodyPr>
          <a:lstStyle/>
          <a:p>
            <a:r>
              <a:rPr kumimoji="1" lang="en-US" altLang="ja-JP" sz="1600" dirty="0">
                <a:solidFill>
                  <a:srgbClr val="FFC000"/>
                </a:solidFill>
              </a:rPr>
              <a:t>8</a:t>
            </a:r>
            <a:endParaRPr kumimoji="1" lang="ja-JP" altLang="en-US" sz="1600" dirty="0">
              <a:solidFill>
                <a:srgbClr val="FFC000"/>
              </a:solidFill>
            </a:endParaRPr>
          </a:p>
        </p:txBody>
      </p:sp>
      <p:sp>
        <p:nvSpPr>
          <p:cNvPr id="24" name="テキスト ボックス 23">
            <a:extLst>
              <a:ext uri="{FF2B5EF4-FFF2-40B4-BE49-F238E27FC236}">
                <a16:creationId xmlns:a16="http://schemas.microsoft.com/office/drawing/2014/main" id="{ADB289A4-11BA-3815-63B1-186B253A9ED1}"/>
              </a:ext>
            </a:extLst>
          </p:cNvPr>
          <p:cNvSpPr txBox="1"/>
          <p:nvPr/>
        </p:nvSpPr>
        <p:spPr>
          <a:xfrm>
            <a:off x="10876084" y="3793593"/>
            <a:ext cx="298480" cy="338554"/>
          </a:xfrm>
          <a:prstGeom prst="rect">
            <a:avLst/>
          </a:prstGeom>
          <a:noFill/>
        </p:spPr>
        <p:txBody>
          <a:bodyPr wrap="none" rtlCol="0">
            <a:spAutoFit/>
          </a:bodyPr>
          <a:lstStyle/>
          <a:p>
            <a:r>
              <a:rPr kumimoji="1" lang="en-US" altLang="ja-JP" sz="1600" dirty="0">
                <a:solidFill>
                  <a:srgbClr val="FFC000"/>
                </a:solidFill>
              </a:rPr>
              <a:t>9</a:t>
            </a:r>
            <a:endParaRPr kumimoji="1" lang="ja-JP" altLang="en-US" sz="1600" dirty="0">
              <a:solidFill>
                <a:srgbClr val="FFC000"/>
              </a:solidFill>
            </a:endParaRPr>
          </a:p>
        </p:txBody>
      </p:sp>
      <p:sp>
        <p:nvSpPr>
          <p:cNvPr id="25" name="テキスト ボックス 24">
            <a:extLst>
              <a:ext uri="{FF2B5EF4-FFF2-40B4-BE49-F238E27FC236}">
                <a16:creationId xmlns:a16="http://schemas.microsoft.com/office/drawing/2014/main" id="{E1CC94EC-EEE0-9AB5-FDFD-2D94DAF1ABD7}"/>
              </a:ext>
            </a:extLst>
          </p:cNvPr>
          <p:cNvSpPr txBox="1"/>
          <p:nvPr/>
        </p:nvSpPr>
        <p:spPr>
          <a:xfrm>
            <a:off x="11326645" y="3793593"/>
            <a:ext cx="412292" cy="338554"/>
          </a:xfrm>
          <a:prstGeom prst="rect">
            <a:avLst/>
          </a:prstGeom>
          <a:noFill/>
        </p:spPr>
        <p:txBody>
          <a:bodyPr wrap="none" rtlCol="0">
            <a:spAutoFit/>
          </a:bodyPr>
          <a:lstStyle/>
          <a:p>
            <a:r>
              <a:rPr kumimoji="1" lang="en-US" altLang="ja-JP" sz="1600" dirty="0">
                <a:solidFill>
                  <a:srgbClr val="FFC000"/>
                </a:solidFill>
              </a:rPr>
              <a:t>10</a:t>
            </a:r>
            <a:endParaRPr kumimoji="1" lang="ja-JP" altLang="en-US" sz="1600" dirty="0">
              <a:solidFill>
                <a:srgbClr val="FFC000"/>
              </a:solidFill>
            </a:endParaRPr>
          </a:p>
        </p:txBody>
      </p:sp>
      <p:cxnSp>
        <p:nvCxnSpPr>
          <p:cNvPr id="27" name="直線コネクタ 26">
            <a:extLst>
              <a:ext uri="{FF2B5EF4-FFF2-40B4-BE49-F238E27FC236}">
                <a16:creationId xmlns:a16="http://schemas.microsoft.com/office/drawing/2014/main" id="{C7DF5E72-CE85-0C1F-6216-2AB116A4778B}"/>
              </a:ext>
            </a:extLst>
          </p:cNvPr>
          <p:cNvCxnSpPr>
            <a:cxnSpLocks/>
          </p:cNvCxnSpPr>
          <p:nvPr/>
        </p:nvCxnSpPr>
        <p:spPr>
          <a:xfrm>
            <a:off x="8210752" y="1921385"/>
            <a:ext cx="0" cy="2448272"/>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30" name="直線コネクタ 29">
            <a:extLst>
              <a:ext uri="{FF2B5EF4-FFF2-40B4-BE49-F238E27FC236}">
                <a16:creationId xmlns:a16="http://schemas.microsoft.com/office/drawing/2014/main" id="{2529C635-80D0-5B17-1900-B5DC786EE124}"/>
              </a:ext>
            </a:extLst>
          </p:cNvPr>
          <p:cNvCxnSpPr>
            <a:cxnSpLocks/>
          </p:cNvCxnSpPr>
          <p:nvPr/>
        </p:nvCxnSpPr>
        <p:spPr>
          <a:xfrm>
            <a:off x="8714808" y="1921385"/>
            <a:ext cx="0" cy="2448272"/>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35" name="直線コネクタ 34">
            <a:extLst>
              <a:ext uri="{FF2B5EF4-FFF2-40B4-BE49-F238E27FC236}">
                <a16:creationId xmlns:a16="http://schemas.microsoft.com/office/drawing/2014/main" id="{075F2016-3756-71A8-EF41-241BB70A147B}"/>
              </a:ext>
            </a:extLst>
          </p:cNvPr>
          <p:cNvCxnSpPr>
            <a:cxnSpLocks/>
          </p:cNvCxnSpPr>
          <p:nvPr/>
        </p:nvCxnSpPr>
        <p:spPr>
          <a:xfrm>
            <a:off x="11234881" y="1921385"/>
            <a:ext cx="0" cy="2448272"/>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36" name="直線コネクタ 35">
            <a:extLst>
              <a:ext uri="{FF2B5EF4-FFF2-40B4-BE49-F238E27FC236}">
                <a16:creationId xmlns:a16="http://schemas.microsoft.com/office/drawing/2014/main" id="{F22704B3-F9A8-77DB-98BF-E8CE56E44DD9}"/>
              </a:ext>
            </a:extLst>
          </p:cNvPr>
          <p:cNvCxnSpPr>
            <a:cxnSpLocks/>
          </p:cNvCxnSpPr>
          <p:nvPr/>
        </p:nvCxnSpPr>
        <p:spPr>
          <a:xfrm>
            <a:off x="11738937" y="1921385"/>
            <a:ext cx="0" cy="2448272"/>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5711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dirty="0"/>
              <a:t>目次</a:t>
            </a:r>
            <a:endParaRPr lang="en-US" dirty="0"/>
          </a:p>
        </p:txBody>
      </p:sp>
      <p:sp>
        <p:nvSpPr>
          <p:cNvPr id="4" name="Inhaltsplatzhalter 3"/>
          <p:cNvSpPr>
            <a:spLocks noGrp="1"/>
          </p:cNvSpPr>
          <p:nvPr>
            <p:ph idx="1"/>
          </p:nvPr>
        </p:nvSpPr>
        <p:spPr>
          <a:xfrm>
            <a:off x="468000" y="1424991"/>
            <a:ext cx="11244574" cy="2373470"/>
          </a:xfrm>
        </p:spPr>
        <p:txBody>
          <a:bodyPr/>
          <a:lstStyle/>
          <a:p>
            <a:r>
              <a:rPr lang="ja-JP" altLang="en-US" dirty="0"/>
              <a:t>一般事項</a:t>
            </a:r>
            <a:r>
              <a:rPr lang="en-US" dirty="0"/>
              <a:t>	</a:t>
            </a:r>
            <a:r>
              <a:rPr lang="ja-JP" altLang="en-US" b="1" dirty="0"/>
              <a:t>ページ</a:t>
            </a:r>
            <a:r>
              <a:rPr lang="en-US" b="1" dirty="0"/>
              <a:t> 03</a:t>
            </a:r>
          </a:p>
          <a:p>
            <a:r>
              <a:rPr lang="ja-JP" altLang="en-US" dirty="0"/>
              <a:t>周波数の偏差・占有周波数帯幅</a:t>
            </a:r>
            <a:r>
              <a:rPr lang="en-US" dirty="0"/>
              <a:t>	</a:t>
            </a:r>
            <a:r>
              <a:rPr lang="ja-JP" altLang="en-US" b="1" dirty="0"/>
              <a:t>ページ</a:t>
            </a:r>
            <a:r>
              <a:rPr lang="en-US" b="1" dirty="0"/>
              <a:t> 07</a:t>
            </a:r>
          </a:p>
          <a:p>
            <a:endParaRPr lang="en-US" b="1" dirty="0"/>
          </a:p>
          <a:p>
            <a:endParaRPr lang="en-US" b="1" dirty="0"/>
          </a:p>
          <a:p>
            <a:endParaRPr lang="en-US" dirty="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DB147945-C0C9-5906-7E90-C29539F37E79}"/>
              </a:ext>
            </a:extLst>
          </p:cNvPr>
          <p:cNvPicPr>
            <a:picLocks noChangeAspect="1"/>
          </p:cNvPicPr>
          <p:nvPr/>
        </p:nvPicPr>
        <p:blipFill>
          <a:blip r:embed="rId3"/>
          <a:stretch>
            <a:fillRect/>
          </a:stretch>
        </p:blipFill>
        <p:spPr>
          <a:xfrm>
            <a:off x="1267737" y="1946732"/>
            <a:ext cx="9287178" cy="1031129"/>
          </a:xfrm>
          <a:prstGeom prst="rect">
            <a:avLst/>
          </a:prstGeom>
        </p:spPr>
      </p:pic>
      <p:sp>
        <p:nvSpPr>
          <p:cNvPr id="2" name="タイトル 1"/>
          <p:cNvSpPr>
            <a:spLocks noGrp="1"/>
          </p:cNvSpPr>
          <p:nvPr>
            <p:ph type="title"/>
          </p:nvPr>
        </p:nvSpPr>
        <p:spPr>
          <a:xfrm>
            <a:off x="467999" y="332539"/>
            <a:ext cx="11244575" cy="720197"/>
          </a:xfrm>
        </p:spPr>
        <p:txBody>
          <a:bodyPr/>
          <a:lstStyle/>
          <a:p>
            <a:r>
              <a:rPr kumimoji="1" lang="ja-JP" altLang="en-US" dirty="0"/>
              <a:t>測定系統図</a:t>
            </a:r>
            <a:br>
              <a:rPr kumimoji="1" lang="en-US" altLang="ja-JP" dirty="0"/>
            </a:br>
            <a:r>
              <a:rPr kumimoji="1" lang="en-US" altLang="ja-JP" sz="2000" dirty="0"/>
              <a:t>Measurement System</a:t>
            </a:r>
            <a:endParaRPr kumimoji="1" lang="en-US" sz="2000" dirty="0"/>
          </a:p>
        </p:txBody>
      </p:sp>
      <p:sp>
        <p:nvSpPr>
          <p:cNvPr id="4" name="コンテンツ プレースホルダー 3"/>
          <p:cNvSpPr>
            <a:spLocks noGrp="1"/>
          </p:cNvSpPr>
          <p:nvPr>
            <p:ph idx="1"/>
          </p:nvPr>
        </p:nvSpPr>
        <p:spPr>
          <a:xfrm>
            <a:off x="468000" y="1424990"/>
            <a:ext cx="10596552" cy="3157275"/>
          </a:xfrm>
        </p:spPr>
        <p:txBody>
          <a:bodyPr/>
          <a:lstStyle/>
          <a:p>
            <a:pPr lvl="1"/>
            <a:r>
              <a:rPr kumimoji="1" lang="ja-JP" altLang="en-US" b="1" dirty="0"/>
              <a:t>理論（ルールブック）</a:t>
            </a:r>
            <a:endParaRPr kumimoji="1" lang="en-US" altLang="ja-JP" b="1" dirty="0"/>
          </a:p>
          <a:p>
            <a:pPr lvl="1"/>
            <a:endParaRPr lang="en-US" altLang="ja-JP" b="1" dirty="0"/>
          </a:p>
          <a:p>
            <a:pPr lvl="1"/>
            <a:endParaRPr lang="en-US" altLang="ja-JP" b="1" dirty="0"/>
          </a:p>
          <a:p>
            <a:pPr lvl="1"/>
            <a:endParaRPr lang="en-US" altLang="ja-JP" b="1" dirty="0"/>
          </a:p>
          <a:p>
            <a:pPr marL="0" lvl="1" indent="0">
              <a:buNone/>
            </a:pPr>
            <a:endParaRPr lang="en-US" altLang="ja-JP" b="1" dirty="0"/>
          </a:p>
          <a:p>
            <a:pPr marL="0" lvl="1" indent="0">
              <a:buNone/>
            </a:pPr>
            <a:endParaRPr lang="en-US" altLang="ja-JP" sz="800" b="1" dirty="0"/>
          </a:p>
          <a:p>
            <a:pPr lvl="1"/>
            <a:endParaRPr lang="en-US" altLang="ja-JP" sz="800" b="1" dirty="0"/>
          </a:p>
          <a:p>
            <a:pPr lvl="1"/>
            <a:r>
              <a:rPr lang="ja-JP" altLang="en-US" b="1" dirty="0"/>
              <a:t>実際</a:t>
            </a:r>
            <a:endParaRPr lang="en-US" altLang="ja-JP" b="1" dirty="0"/>
          </a:p>
          <a:p>
            <a:pPr marL="0" lvl="1" indent="0">
              <a:buNone/>
            </a:pPr>
            <a:endParaRPr lang="en-US" altLang="ja-JP" b="1" dirty="0"/>
          </a:p>
        </p:txBody>
      </p:sp>
      <p:sp>
        <p:nvSpPr>
          <p:cNvPr id="8" name="テキスト ボックス 7">
            <a:extLst>
              <a:ext uri="{FF2B5EF4-FFF2-40B4-BE49-F238E27FC236}">
                <a16:creationId xmlns:a16="http://schemas.microsoft.com/office/drawing/2014/main" id="{17745EEC-719C-2593-BEDF-0AC8C69086FC}"/>
              </a:ext>
            </a:extLst>
          </p:cNvPr>
          <p:cNvSpPr txBox="1"/>
          <p:nvPr/>
        </p:nvSpPr>
        <p:spPr>
          <a:xfrm>
            <a:off x="1143190" y="2791689"/>
            <a:ext cx="1643409" cy="461665"/>
          </a:xfrm>
          <a:prstGeom prst="rect">
            <a:avLst/>
          </a:prstGeom>
          <a:noFill/>
        </p:spPr>
        <p:txBody>
          <a:bodyPr wrap="square" rtlCol="0">
            <a:spAutoFit/>
          </a:bodyPr>
          <a:lstStyle/>
          <a:p>
            <a:pPr algn="ctr"/>
            <a:r>
              <a:rPr kumimoji="1" lang="en-US" altLang="ja-JP" sz="1200" dirty="0"/>
              <a:t>Signal Generator (Optional)</a:t>
            </a:r>
            <a:endParaRPr kumimoji="1" lang="ja-JP" altLang="en-US" sz="1200" dirty="0"/>
          </a:p>
        </p:txBody>
      </p:sp>
      <p:sp>
        <p:nvSpPr>
          <p:cNvPr id="10" name="テキスト ボックス 9">
            <a:extLst>
              <a:ext uri="{FF2B5EF4-FFF2-40B4-BE49-F238E27FC236}">
                <a16:creationId xmlns:a16="http://schemas.microsoft.com/office/drawing/2014/main" id="{12E5DC19-372A-4FF8-51E6-E8F07C3758C4}"/>
              </a:ext>
            </a:extLst>
          </p:cNvPr>
          <p:cNvSpPr txBox="1"/>
          <p:nvPr/>
        </p:nvSpPr>
        <p:spPr>
          <a:xfrm>
            <a:off x="3164597" y="2886713"/>
            <a:ext cx="1643409" cy="276999"/>
          </a:xfrm>
          <a:prstGeom prst="rect">
            <a:avLst/>
          </a:prstGeom>
          <a:noFill/>
        </p:spPr>
        <p:txBody>
          <a:bodyPr wrap="square" rtlCol="0">
            <a:spAutoFit/>
          </a:bodyPr>
          <a:lstStyle/>
          <a:p>
            <a:pPr algn="ctr"/>
            <a:r>
              <a:rPr kumimoji="1" lang="en-US" altLang="ja-JP" sz="1200" dirty="0"/>
              <a:t>UWB Starter Kit</a:t>
            </a:r>
            <a:endParaRPr kumimoji="1" lang="ja-JP" altLang="en-US" sz="1200" dirty="0"/>
          </a:p>
        </p:txBody>
      </p:sp>
      <p:sp>
        <p:nvSpPr>
          <p:cNvPr id="11" name="テキスト ボックス 10">
            <a:extLst>
              <a:ext uri="{FF2B5EF4-FFF2-40B4-BE49-F238E27FC236}">
                <a16:creationId xmlns:a16="http://schemas.microsoft.com/office/drawing/2014/main" id="{B4EC423E-1CD8-173E-A662-B1F2A455718C}"/>
              </a:ext>
            </a:extLst>
          </p:cNvPr>
          <p:cNvSpPr txBox="1"/>
          <p:nvPr/>
        </p:nvSpPr>
        <p:spPr>
          <a:xfrm>
            <a:off x="4806925" y="2847363"/>
            <a:ext cx="2559268" cy="830997"/>
          </a:xfrm>
          <a:prstGeom prst="rect">
            <a:avLst/>
          </a:prstGeom>
          <a:noFill/>
        </p:spPr>
        <p:txBody>
          <a:bodyPr wrap="square" rtlCol="0">
            <a:spAutoFit/>
          </a:bodyPr>
          <a:lstStyle/>
          <a:p>
            <a:pPr algn="ctr"/>
            <a:r>
              <a:rPr kumimoji="1" lang="ja-JP" altLang="en-US" sz="1200" dirty="0"/>
              <a:t>アッテネーター：一般的に、スペアナの入力信号パワーに上限があるため、受験機器から出た信号のパワーを減衰する必要があります。</a:t>
            </a:r>
          </a:p>
        </p:txBody>
      </p:sp>
      <p:pic>
        <p:nvPicPr>
          <p:cNvPr id="21" name="図 20">
            <a:extLst>
              <a:ext uri="{FF2B5EF4-FFF2-40B4-BE49-F238E27FC236}">
                <a16:creationId xmlns:a16="http://schemas.microsoft.com/office/drawing/2014/main" id="{E5A433C5-5B16-7CCF-83A9-674552004F4B}"/>
              </a:ext>
            </a:extLst>
          </p:cNvPr>
          <p:cNvPicPr>
            <a:picLocks noChangeAspect="1"/>
          </p:cNvPicPr>
          <p:nvPr/>
        </p:nvPicPr>
        <p:blipFill>
          <a:blip r:embed="rId4"/>
          <a:stretch>
            <a:fillRect/>
          </a:stretch>
        </p:blipFill>
        <p:spPr>
          <a:xfrm>
            <a:off x="1267737" y="4470257"/>
            <a:ext cx="9287178" cy="924515"/>
          </a:xfrm>
          <a:prstGeom prst="rect">
            <a:avLst/>
          </a:prstGeom>
        </p:spPr>
      </p:pic>
      <p:sp>
        <p:nvSpPr>
          <p:cNvPr id="22" name="テキスト ボックス 21">
            <a:extLst>
              <a:ext uri="{FF2B5EF4-FFF2-40B4-BE49-F238E27FC236}">
                <a16:creationId xmlns:a16="http://schemas.microsoft.com/office/drawing/2014/main" id="{1187FA71-0C37-7303-6C95-3F2C4A41F5C4}"/>
              </a:ext>
            </a:extLst>
          </p:cNvPr>
          <p:cNvSpPr txBox="1"/>
          <p:nvPr/>
        </p:nvSpPr>
        <p:spPr>
          <a:xfrm>
            <a:off x="4387277" y="5402017"/>
            <a:ext cx="3456384" cy="830997"/>
          </a:xfrm>
          <a:prstGeom prst="rect">
            <a:avLst/>
          </a:prstGeom>
          <a:noFill/>
        </p:spPr>
        <p:txBody>
          <a:bodyPr wrap="square" rtlCol="0">
            <a:spAutoFit/>
          </a:bodyPr>
          <a:lstStyle/>
          <a:p>
            <a:r>
              <a:rPr kumimoji="1" lang="ja-JP" altLang="en-US" sz="1200" dirty="0"/>
              <a:t>擬似負荷なしの理由</a:t>
            </a:r>
            <a:r>
              <a:rPr kumimoji="1" lang="en-US" altLang="ja-JP" sz="1200" dirty="0"/>
              <a:t>:</a:t>
            </a:r>
          </a:p>
          <a:p>
            <a:r>
              <a:rPr kumimoji="1" lang="ja-JP" altLang="en-US" sz="1200" dirty="0"/>
              <a:t>今回</a:t>
            </a:r>
            <a:r>
              <a:rPr kumimoji="1" lang="en-US" altLang="ja-JP" sz="1200" dirty="0"/>
              <a:t>UWB Starter Kit</a:t>
            </a:r>
            <a:r>
              <a:rPr kumimoji="1" lang="ja-JP" altLang="en-US" sz="1200" dirty="0"/>
              <a:t>から出た信号のパワーはスペアナの最大入力信号パワーよりも小さいので、擬似負荷なしでも良い。</a:t>
            </a:r>
          </a:p>
        </p:txBody>
      </p:sp>
      <p:sp>
        <p:nvSpPr>
          <p:cNvPr id="23" name="四角形: 角を丸くする 22">
            <a:extLst>
              <a:ext uri="{FF2B5EF4-FFF2-40B4-BE49-F238E27FC236}">
                <a16:creationId xmlns:a16="http://schemas.microsoft.com/office/drawing/2014/main" id="{938C5219-D995-3308-B111-40F1AAA18CD0}"/>
              </a:ext>
            </a:extLst>
          </p:cNvPr>
          <p:cNvSpPr/>
          <p:nvPr/>
        </p:nvSpPr>
        <p:spPr>
          <a:xfrm>
            <a:off x="3084421" y="4445498"/>
            <a:ext cx="1722504" cy="91259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D29E4439-2FD6-73D8-0D25-51C5147D1D95}"/>
              </a:ext>
            </a:extLst>
          </p:cNvPr>
          <p:cNvSpPr/>
          <p:nvPr/>
        </p:nvSpPr>
        <p:spPr>
          <a:xfrm>
            <a:off x="6982409" y="4480407"/>
            <a:ext cx="1722504" cy="91259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39A31E6-BEAA-E96C-86B1-91F340271749}"/>
              </a:ext>
            </a:extLst>
          </p:cNvPr>
          <p:cNvCxnSpPr>
            <a:cxnSpLocks/>
          </p:cNvCxnSpPr>
          <p:nvPr/>
        </p:nvCxnSpPr>
        <p:spPr>
          <a:xfrm>
            <a:off x="414533" y="3784490"/>
            <a:ext cx="109565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960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受験機器の状態</a:t>
            </a:r>
            <a:br>
              <a:rPr kumimoji="1" lang="en-US" altLang="ja-JP" dirty="0"/>
            </a:br>
            <a:r>
              <a:rPr kumimoji="1" lang="en-US" altLang="ja-JP" sz="2000" dirty="0"/>
              <a:t>condition of device under test</a:t>
            </a:r>
            <a:endParaRPr kumimoji="1" lang="en-US" sz="2000" dirty="0"/>
          </a:p>
        </p:txBody>
      </p:sp>
      <p:sp>
        <p:nvSpPr>
          <p:cNvPr id="4" name="コンテンツ プレースホルダー 3"/>
          <p:cNvSpPr>
            <a:spLocks noGrp="1"/>
          </p:cNvSpPr>
          <p:nvPr>
            <p:ph idx="1"/>
          </p:nvPr>
        </p:nvSpPr>
        <p:spPr>
          <a:xfrm>
            <a:off x="468000" y="1424992"/>
            <a:ext cx="5198180" cy="3872122"/>
          </a:xfrm>
        </p:spPr>
        <p:txBody>
          <a:bodyPr/>
          <a:lstStyle/>
          <a:p>
            <a:pPr lvl="1"/>
            <a:r>
              <a:rPr lang="ja-JP" altLang="en-US" dirty="0"/>
              <a:t>試験周波数を設定し、連続的バースト送信状態とする。</a:t>
            </a:r>
            <a:endParaRPr lang="en-US" altLang="ja-JP" dirty="0"/>
          </a:p>
          <a:p>
            <a:pPr lvl="2"/>
            <a:r>
              <a:rPr lang="ja-JP" altLang="en-US" dirty="0"/>
              <a:t>送信時間率（＝電波を発射している時間／バースト周期）が最大となる。</a:t>
            </a:r>
            <a:endParaRPr lang="en-US" altLang="ja-JP" dirty="0"/>
          </a:p>
          <a:p>
            <a:pPr lvl="3"/>
            <a:r>
              <a:rPr lang="en-US" altLang="ja-JP" sz="1400" dirty="0"/>
              <a:t>SP0: </a:t>
            </a:r>
            <a:r>
              <a:rPr lang="ja-JP" altLang="en-US" sz="1400" dirty="0"/>
              <a:t>バースト周期</a:t>
            </a:r>
            <a:r>
              <a:rPr lang="en-US" altLang="ja-JP" sz="1400" dirty="0"/>
              <a:t>: 9.99ms; </a:t>
            </a:r>
            <a:r>
              <a:rPr lang="ja-JP" altLang="en-US" sz="1400" dirty="0"/>
              <a:t>バースト長</a:t>
            </a:r>
            <a:r>
              <a:rPr lang="en-US" altLang="ja-JP" sz="1400" dirty="0"/>
              <a:t>: 0.1132ms</a:t>
            </a:r>
            <a:r>
              <a:rPr lang="ja-JP" altLang="en-US" sz="1400" dirty="0"/>
              <a:t>。</a:t>
            </a:r>
            <a:endParaRPr lang="en-US" altLang="ja-JP" sz="1400" dirty="0"/>
          </a:p>
          <a:p>
            <a:pPr lvl="3"/>
            <a:r>
              <a:rPr lang="en-US" altLang="ja-JP" sz="1400" dirty="0"/>
              <a:t>SP3: </a:t>
            </a:r>
            <a:r>
              <a:rPr lang="ja-JP" altLang="en-US" sz="1400" dirty="0"/>
              <a:t>バースト周期</a:t>
            </a:r>
            <a:r>
              <a:rPr lang="en-US" altLang="ja-JP" sz="1400" dirty="0"/>
              <a:t>: 9.99ms; </a:t>
            </a:r>
            <a:r>
              <a:rPr lang="ja-JP" altLang="en-US" sz="1400" dirty="0"/>
              <a:t>バースト長</a:t>
            </a:r>
            <a:r>
              <a:rPr lang="en-US" altLang="ja-JP" sz="1400" dirty="0"/>
              <a:t>: 0.14ms</a:t>
            </a:r>
            <a:r>
              <a:rPr lang="ja-JP" altLang="en-US" sz="1400" dirty="0"/>
              <a:t>。</a:t>
            </a:r>
            <a:endParaRPr lang="en-US" altLang="ja-JP" sz="1400" dirty="0"/>
          </a:p>
          <a:p>
            <a:pPr lvl="2"/>
            <a:endParaRPr lang="en-US" altLang="ja-JP" dirty="0"/>
          </a:p>
          <a:p>
            <a:pPr lvl="1"/>
            <a:r>
              <a:rPr lang="ja-JP" altLang="en-US" dirty="0"/>
              <a:t>変調は通常の変調状態の連続送信状態とし、変調度は通常の使用状態と同等とする。</a:t>
            </a:r>
            <a:endParaRPr lang="en-US" altLang="ja-JP" dirty="0"/>
          </a:p>
          <a:p>
            <a:pPr lvl="2"/>
            <a:r>
              <a:rPr lang="ja-JP" altLang="en-US" dirty="0"/>
              <a:t>尖頭電力を測定する場合、変調信号によって、尖頭電力が変動する場合は最大の値になる変調条件にする。</a:t>
            </a:r>
            <a:endParaRPr lang="en-US" altLang="ja-JP" dirty="0"/>
          </a:p>
          <a:p>
            <a:pPr lvl="3"/>
            <a:endParaRPr lang="en-US" altLang="ja-JP" dirty="0"/>
          </a:p>
          <a:p>
            <a:pPr lvl="3"/>
            <a:endParaRPr lang="en-US" altLang="ja-JP" dirty="0"/>
          </a:p>
          <a:p>
            <a:pPr lvl="3"/>
            <a:endParaRPr lang="en-US" altLang="ja-JP" dirty="0"/>
          </a:p>
          <a:p>
            <a:pPr marL="177800" lvl="2" indent="0">
              <a:buNone/>
            </a:pPr>
            <a:endParaRPr lang="en-US" altLang="ja-JP" dirty="0"/>
          </a:p>
        </p:txBody>
      </p:sp>
      <p:pic>
        <p:nvPicPr>
          <p:cNvPr id="10" name="図 9">
            <a:extLst>
              <a:ext uri="{FF2B5EF4-FFF2-40B4-BE49-F238E27FC236}">
                <a16:creationId xmlns:a16="http://schemas.microsoft.com/office/drawing/2014/main" id="{5BBECFD3-7B2A-681B-0DD1-A5688F563515}"/>
              </a:ext>
            </a:extLst>
          </p:cNvPr>
          <p:cNvPicPr>
            <a:picLocks noChangeAspect="1"/>
          </p:cNvPicPr>
          <p:nvPr/>
        </p:nvPicPr>
        <p:blipFill>
          <a:blip r:embed="rId3"/>
          <a:stretch>
            <a:fillRect/>
          </a:stretch>
        </p:blipFill>
        <p:spPr>
          <a:xfrm>
            <a:off x="6532826" y="1424991"/>
            <a:ext cx="4531725" cy="3872122"/>
          </a:xfrm>
          <a:prstGeom prst="rect">
            <a:avLst/>
          </a:prstGeom>
        </p:spPr>
      </p:pic>
      <p:cxnSp>
        <p:nvCxnSpPr>
          <p:cNvPr id="12" name="直線矢印コネクタ 11">
            <a:extLst>
              <a:ext uri="{FF2B5EF4-FFF2-40B4-BE49-F238E27FC236}">
                <a16:creationId xmlns:a16="http://schemas.microsoft.com/office/drawing/2014/main" id="{DA6270CC-E2CF-6F2F-F8D3-37631F4359C7}"/>
              </a:ext>
            </a:extLst>
          </p:cNvPr>
          <p:cNvCxnSpPr>
            <a:cxnSpLocks/>
          </p:cNvCxnSpPr>
          <p:nvPr/>
        </p:nvCxnSpPr>
        <p:spPr>
          <a:xfrm>
            <a:off x="7225705" y="3376585"/>
            <a:ext cx="2832328" cy="0"/>
          </a:xfrm>
          <a:prstGeom prst="straightConnector1">
            <a:avLst/>
          </a:prstGeom>
          <a:ln w="19050">
            <a:prstDash val="sys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 name="直線矢印コネクタ 12">
            <a:extLst>
              <a:ext uri="{FF2B5EF4-FFF2-40B4-BE49-F238E27FC236}">
                <a16:creationId xmlns:a16="http://schemas.microsoft.com/office/drawing/2014/main" id="{014131F6-7DD8-ACAC-98D3-68F16A55F8E8}"/>
              </a:ext>
            </a:extLst>
          </p:cNvPr>
          <p:cNvCxnSpPr>
            <a:cxnSpLocks/>
          </p:cNvCxnSpPr>
          <p:nvPr/>
        </p:nvCxnSpPr>
        <p:spPr>
          <a:xfrm>
            <a:off x="7131294" y="2780928"/>
            <a:ext cx="188822" cy="0"/>
          </a:xfrm>
          <a:prstGeom prst="straightConnector1">
            <a:avLst/>
          </a:prstGeom>
          <a:ln w="19050">
            <a:prstDash val="sys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E8ACD79D-184A-FA1B-0407-82E46A55EA0F}"/>
              </a:ext>
            </a:extLst>
          </p:cNvPr>
          <p:cNvSpPr txBox="1"/>
          <p:nvPr/>
        </p:nvSpPr>
        <p:spPr>
          <a:xfrm>
            <a:off x="7971449" y="3376585"/>
            <a:ext cx="1654478" cy="307777"/>
          </a:xfrm>
          <a:prstGeom prst="rect">
            <a:avLst/>
          </a:prstGeom>
          <a:noFill/>
        </p:spPr>
        <p:txBody>
          <a:bodyPr wrap="square" rtlCol="0">
            <a:spAutoFit/>
          </a:bodyPr>
          <a:lstStyle/>
          <a:p>
            <a:r>
              <a:rPr kumimoji="1" lang="ja-JP" altLang="en-US" sz="1400" dirty="0">
                <a:solidFill>
                  <a:srgbClr val="FF0000"/>
                </a:solidFill>
              </a:rPr>
              <a:t>バースト周期</a:t>
            </a:r>
          </a:p>
        </p:txBody>
      </p:sp>
      <p:sp>
        <p:nvSpPr>
          <p:cNvPr id="17" name="テキスト ボックス 16">
            <a:extLst>
              <a:ext uri="{FF2B5EF4-FFF2-40B4-BE49-F238E27FC236}">
                <a16:creationId xmlns:a16="http://schemas.microsoft.com/office/drawing/2014/main" id="{1A7B8FC7-12CE-5EAF-59DD-1F54B0A4698B}"/>
              </a:ext>
            </a:extLst>
          </p:cNvPr>
          <p:cNvSpPr txBox="1"/>
          <p:nvPr/>
        </p:nvSpPr>
        <p:spPr>
          <a:xfrm>
            <a:off x="6776518" y="2503812"/>
            <a:ext cx="1419085" cy="307777"/>
          </a:xfrm>
          <a:prstGeom prst="rect">
            <a:avLst/>
          </a:prstGeom>
          <a:noFill/>
        </p:spPr>
        <p:txBody>
          <a:bodyPr wrap="square" rtlCol="0">
            <a:spAutoFit/>
          </a:bodyPr>
          <a:lstStyle/>
          <a:p>
            <a:r>
              <a:rPr kumimoji="1" lang="ja-JP" altLang="en-US" sz="1400" dirty="0">
                <a:solidFill>
                  <a:srgbClr val="FF0000"/>
                </a:solidFill>
              </a:rPr>
              <a:t>バースト長</a:t>
            </a:r>
          </a:p>
        </p:txBody>
      </p:sp>
    </p:spTree>
    <p:extLst>
      <p:ext uri="{BB962C8B-B14F-4D97-AF65-F5344CB8AC3E}">
        <p14:creationId xmlns:p14="http://schemas.microsoft.com/office/powerpoint/2010/main" val="291145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尖頭電力の測定</a:t>
            </a:r>
            <a:br>
              <a:rPr kumimoji="1" lang="en-US" altLang="ja-JP" dirty="0"/>
            </a:br>
            <a:r>
              <a:rPr kumimoji="1" lang="en-US" altLang="ja-JP" sz="2000" dirty="0"/>
              <a:t>measurement of peak power</a:t>
            </a:r>
            <a:endParaRPr kumimoji="1" lang="en-US" sz="2000" dirty="0"/>
          </a:p>
        </p:txBody>
      </p:sp>
      <p:sp>
        <p:nvSpPr>
          <p:cNvPr id="4" name="コンテンツ プレースホルダー 3"/>
          <p:cNvSpPr>
            <a:spLocks noGrp="1"/>
          </p:cNvSpPr>
          <p:nvPr>
            <p:ph idx="1"/>
          </p:nvPr>
        </p:nvSpPr>
        <p:spPr>
          <a:xfrm>
            <a:off x="468000" y="1424991"/>
            <a:ext cx="11244574" cy="2656625"/>
          </a:xfrm>
        </p:spPr>
        <p:txBody>
          <a:bodyPr/>
          <a:lstStyle/>
          <a:p>
            <a:pPr lvl="1"/>
            <a:r>
              <a:rPr lang="ja-JP" altLang="en-US" b="1" dirty="0"/>
              <a:t>尖頭電力が最大となる周波数を探索する</a:t>
            </a:r>
          </a:p>
          <a:p>
            <a:pPr lvl="2"/>
            <a:r>
              <a:rPr lang="ja-JP" altLang="en-US" dirty="0">
                <a:latin typeface="+mn-ea"/>
              </a:rPr>
              <a:t>内容</a:t>
            </a:r>
            <a:endParaRPr lang="en-US" altLang="ja-JP" dirty="0">
              <a:latin typeface="+mn-ea"/>
            </a:endParaRPr>
          </a:p>
          <a:p>
            <a:pPr lvl="3"/>
            <a:r>
              <a:rPr lang="en-US" altLang="ja-JP" dirty="0"/>
              <a:t>7.587GHz </a:t>
            </a:r>
            <a:r>
              <a:rPr lang="ja-JP" altLang="en-US" dirty="0"/>
              <a:t>～ </a:t>
            </a:r>
            <a:r>
              <a:rPr lang="en-US" altLang="ja-JP" dirty="0"/>
              <a:t>8.4GHz</a:t>
            </a:r>
            <a:r>
              <a:rPr lang="ja-JP" altLang="en-US" dirty="0"/>
              <a:t>で、尖頭電力が最大となる周波数を探す。</a:t>
            </a:r>
            <a:endParaRPr lang="en-US" altLang="ja-JP" dirty="0"/>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95A63623-3324-B249-D805-F8DBEF07C49D}"/>
              </a:ext>
            </a:extLst>
          </p:cNvPr>
          <p:cNvGraphicFramePr>
            <a:graphicFrameLocks noGrp="1"/>
          </p:cNvGraphicFramePr>
          <p:nvPr>
            <p:extLst>
              <p:ext uri="{D42A27DB-BD31-4B8C-83A1-F6EECF244321}">
                <p14:modId xmlns:p14="http://schemas.microsoft.com/office/powerpoint/2010/main" val="3100563913"/>
              </p:ext>
            </p:extLst>
          </p:nvPr>
        </p:nvGraphicFramePr>
        <p:xfrm>
          <a:off x="467999" y="3284984"/>
          <a:ext cx="6420089" cy="2081856"/>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440160">
                  <a:extLst>
                    <a:ext uri="{9D8B030D-6E8A-4147-A177-3AD203B41FA5}">
                      <a16:colId xmlns:a16="http://schemas.microsoft.com/office/drawing/2014/main" val="2675889666"/>
                    </a:ext>
                  </a:extLst>
                </a:gridCol>
                <a:gridCol w="1080120">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7.587 </a:t>
                      </a:r>
                      <a:r>
                        <a:rPr kumimoji="1" lang="ja-JP" altLang="en-US" sz="1200" b="0" dirty="0">
                          <a:solidFill>
                            <a:schemeClr val="tx1"/>
                          </a:solidFill>
                        </a:rPr>
                        <a:t>～ </a:t>
                      </a:r>
                      <a:r>
                        <a:rPr kumimoji="1" lang="en-US" altLang="ja-JP" sz="1200" b="0" dirty="0">
                          <a:solidFill>
                            <a:schemeClr val="tx1"/>
                          </a:solidFill>
                        </a:rPr>
                        <a:t>8.4GHz</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3MHz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測定精度が保証される最小時間</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endParaRPr lang="en-US" altLang="ja-JP" sz="1200" dirty="0"/>
                    </a:p>
                  </a:txBody>
                  <a:tcPr/>
                </a:tc>
                <a:extLst>
                  <a:ext uri="{0D108BD9-81ED-4DB2-BD59-A6C34878D82A}">
                    <a16:rowId xmlns:a16="http://schemas.microsoft.com/office/drawing/2014/main" val="3498144860"/>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Pos. Peak</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表示モード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Max. Hold</a:t>
                      </a:r>
                      <a:endParaRPr kumimoji="1" lang="ja-JP" altLang="en-US" sz="1200" dirty="0"/>
                    </a:p>
                  </a:txBody>
                  <a:tcPr/>
                </a:tc>
                <a:extLst>
                  <a:ext uri="{0D108BD9-81ED-4DB2-BD59-A6C34878D82A}">
                    <a16:rowId xmlns:a16="http://schemas.microsoft.com/office/drawing/2014/main" val="2649517673"/>
                  </a:ext>
                </a:extLst>
              </a:tr>
              <a:tr h="346976">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1943004333"/>
                  </a:ext>
                </a:extLst>
              </a:tr>
            </a:tbl>
          </a:graphicData>
        </a:graphic>
      </p:graphicFrame>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9D5B3CA-21D7-5749-02DB-D63AB5162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3281796"/>
            <a:ext cx="4615782" cy="2884864"/>
          </a:xfrm>
          <a:prstGeom prst="rect">
            <a:avLst/>
          </a:prstGeom>
        </p:spPr>
      </p:pic>
      <p:cxnSp>
        <p:nvCxnSpPr>
          <p:cNvPr id="7" name="直線矢印コネクタ 6">
            <a:extLst>
              <a:ext uri="{FF2B5EF4-FFF2-40B4-BE49-F238E27FC236}">
                <a16:creationId xmlns:a16="http://schemas.microsoft.com/office/drawing/2014/main" id="{4177E1C9-8986-7FC3-8D89-7DB774C5905A}"/>
              </a:ext>
            </a:extLst>
          </p:cNvPr>
          <p:cNvCxnSpPr/>
          <p:nvPr/>
        </p:nvCxnSpPr>
        <p:spPr>
          <a:xfrm>
            <a:off x="7063797" y="4941168"/>
            <a:ext cx="4648777" cy="0"/>
          </a:xfrm>
          <a:prstGeom prst="straightConnector1">
            <a:avLst/>
          </a:prstGeom>
          <a:ln w="12700">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6" name="テキスト ボックス 5">
            <a:extLst>
              <a:ext uri="{FF2B5EF4-FFF2-40B4-BE49-F238E27FC236}">
                <a16:creationId xmlns:a16="http://schemas.microsoft.com/office/drawing/2014/main" id="{D571AD99-7F93-0FB7-3860-2FD62DF97FD5}"/>
              </a:ext>
            </a:extLst>
          </p:cNvPr>
          <p:cNvSpPr txBox="1"/>
          <p:nvPr/>
        </p:nvSpPr>
        <p:spPr>
          <a:xfrm>
            <a:off x="8978925" y="4941168"/>
            <a:ext cx="851515" cy="307777"/>
          </a:xfrm>
          <a:prstGeom prst="rect">
            <a:avLst/>
          </a:prstGeom>
          <a:noFill/>
        </p:spPr>
        <p:txBody>
          <a:bodyPr wrap="none" rtlCol="0">
            <a:spAutoFit/>
          </a:bodyPr>
          <a:lstStyle/>
          <a:p>
            <a:r>
              <a:rPr kumimoji="1" lang="en-US" altLang="ja-JP" sz="1400" dirty="0">
                <a:solidFill>
                  <a:schemeClr val="accent3"/>
                </a:solidFill>
              </a:rPr>
              <a:t>813MHz</a:t>
            </a:r>
            <a:endParaRPr kumimoji="1" lang="ja-JP" altLang="en-US" sz="1400" dirty="0">
              <a:solidFill>
                <a:schemeClr val="accent3"/>
              </a:solidFill>
            </a:endParaRPr>
          </a:p>
        </p:txBody>
      </p:sp>
      <p:sp>
        <p:nvSpPr>
          <p:cNvPr id="8" name="楕円 7">
            <a:extLst>
              <a:ext uri="{FF2B5EF4-FFF2-40B4-BE49-F238E27FC236}">
                <a16:creationId xmlns:a16="http://schemas.microsoft.com/office/drawing/2014/main" id="{C15A2213-C730-910F-193A-79A51E32470F}"/>
              </a:ext>
            </a:extLst>
          </p:cNvPr>
          <p:cNvSpPr/>
          <p:nvPr/>
        </p:nvSpPr>
        <p:spPr>
          <a:xfrm>
            <a:off x="8328248" y="3890823"/>
            <a:ext cx="288032" cy="432046"/>
          </a:xfrm>
          <a:prstGeom prst="ellipse">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EE943E2-59A2-676D-4C54-F8735A23AF79}"/>
              </a:ext>
            </a:extLst>
          </p:cNvPr>
          <p:cNvCxnSpPr/>
          <p:nvPr/>
        </p:nvCxnSpPr>
        <p:spPr>
          <a:xfrm>
            <a:off x="8472264" y="4149080"/>
            <a:ext cx="0" cy="1872208"/>
          </a:xfrm>
          <a:prstGeom prst="line">
            <a:avLst/>
          </a:prstGeom>
          <a:ln>
            <a:solidFill>
              <a:schemeClr val="accent2"/>
            </a:solidFill>
            <a:prstDash val="sysDash"/>
          </a:ln>
        </p:spPr>
        <p:style>
          <a:lnRef idx="1">
            <a:schemeClr val="accent3"/>
          </a:lnRef>
          <a:fillRef idx="0">
            <a:schemeClr val="accent3"/>
          </a:fillRef>
          <a:effectRef idx="0">
            <a:schemeClr val="accent3"/>
          </a:effectRef>
          <a:fontRef idx="minor">
            <a:schemeClr val="tx1"/>
          </a:fontRef>
        </p:style>
      </p:cxnSp>
      <p:sp>
        <p:nvSpPr>
          <p:cNvPr id="11" name="テキスト ボックス 10">
            <a:extLst>
              <a:ext uri="{FF2B5EF4-FFF2-40B4-BE49-F238E27FC236}">
                <a16:creationId xmlns:a16="http://schemas.microsoft.com/office/drawing/2014/main" id="{6909FBEB-B319-9BB7-06D4-555F14F9C9A5}"/>
              </a:ext>
            </a:extLst>
          </p:cNvPr>
          <p:cNvSpPr txBox="1"/>
          <p:nvPr/>
        </p:nvSpPr>
        <p:spPr>
          <a:xfrm>
            <a:off x="8443639" y="5559623"/>
            <a:ext cx="1620957" cy="307777"/>
          </a:xfrm>
          <a:prstGeom prst="rect">
            <a:avLst/>
          </a:prstGeom>
          <a:noFill/>
        </p:spPr>
        <p:txBody>
          <a:bodyPr wrap="none" rtlCol="0">
            <a:spAutoFit/>
          </a:bodyPr>
          <a:lstStyle/>
          <a:p>
            <a:r>
              <a:rPr kumimoji="1" lang="ja-JP" altLang="en-US" sz="1400" dirty="0">
                <a:solidFill>
                  <a:srgbClr val="FF0000"/>
                </a:solidFill>
              </a:rPr>
              <a:t>探索された周波数</a:t>
            </a:r>
          </a:p>
        </p:txBody>
      </p:sp>
      <p:sp>
        <p:nvSpPr>
          <p:cNvPr id="9" name="テキスト ボックス 8">
            <a:extLst>
              <a:ext uri="{FF2B5EF4-FFF2-40B4-BE49-F238E27FC236}">
                <a16:creationId xmlns:a16="http://schemas.microsoft.com/office/drawing/2014/main" id="{5E10E509-829F-7639-D092-FEBE0C760D34}"/>
              </a:ext>
            </a:extLst>
          </p:cNvPr>
          <p:cNvSpPr txBox="1"/>
          <p:nvPr/>
        </p:nvSpPr>
        <p:spPr>
          <a:xfrm>
            <a:off x="7090640" y="4941565"/>
            <a:ext cx="990977" cy="307777"/>
          </a:xfrm>
          <a:prstGeom prst="rect">
            <a:avLst/>
          </a:prstGeom>
          <a:noFill/>
        </p:spPr>
        <p:txBody>
          <a:bodyPr wrap="none" rtlCol="0">
            <a:spAutoFit/>
          </a:bodyPr>
          <a:lstStyle/>
          <a:p>
            <a:r>
              <a:rPr kumimoji="1" lang="en-US" altLang="ja-JP" sz="1400" dirty="0">
                <a:solidFill>
                  <a:schemeClr val="accent3"/>
                </a:solidFill>
              </a:rPr>
              <a:t>7.587GHz</a:t>
            </a:r>
            <a:endParaRPr kumimoji="1" lang="ja-JP" altLang="en-US" sz="1400" dirty="0">
              <a:solidFill>
                <a:schemeClr val="accent3"/>
              </a:solidFill>
            </a:endParaRPr>
          </a:p>
        </p:txBody>
      </p:sp>
      <p:sp>
        <p:nvSpPr>
          <p:cNvPr id="12" name="テキスト ボックス 11">
            <a:extLst>
              <a:ext uri="{FF2B5EF4-FFF2-40B4-BE49-F238E27FC236}">
                <a16:creationId xmlns:a16="http://schemas.microsoft.com/office/drawing/2014/main" id="{029B12B3-43D0-63D1-0A62-8342609C1257}"/>
              </a:ext>
            </a:extLst>
          </p:cNvPr>
          <p:cNvSpPr txBox="1"/>
          <p:nvPr/>
        </p:nvSpPr>
        <p:spPr>
          <a:xfrm>
            <a:off x="10992376" y="4931295"/>
            <a:ext cx="792205" cy="307777"/>
          </a:xfrm>
          <a:prstGeom prst="rect">
            <a:avLst/>
          </a:prstGeom>
          <a:noFill/>
        </p:spPr>
        <p:txBody>
          <a:bodyPr wrap="none" rtlCol="0">
            <a:spAutoFit/>
          </a:bodyPr>
          <a:lstStyle/>
          <a:p>
            <a:r>
              <a:rPr kumimoji="1" lang="en-US" altLang="ja-JP" sz="1400" dirty="0">
                <a:solidFill>
                  <a:schemeClr val="accent3"/>
                </a:solidFill>
              </a:rPr>
              <a:t>8.4GHz</a:t>
            </a:r>
            <a:endParaRPr kumimoji="1" lang="ja-JP" altLang="en-US" sz="1400" dirty="0">
              <a:solidFill>
                <a:schemeClr val="accent3"/>
              </a:solidFill>
            </a:endParaRPr>
          </a:p>
        </p:txBody>
      </p:sp>
    </p:spTree>
    <p:extLst>
      <p:ext uri="{BB962C8B-B14F-4D97-AF65-F5344CB8AC3E}">
        <p14:creationId xmlns:p14="http://schemas.microsoft.com/office/powerpoint/2010/main" val="3279611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尖頭電力の測定</a:t>
            </a:r>
            <a:br>
              <a:rPr kumimoji="1" lang="en-US" altLang="ja-JP" dirty="0"/>
            </a:br>
            <a:r>
              <a:rPr kumimoji="1" lang="en-US" altLang="ja-JP" sz="2000" dirty="0"/>
              <a:t>measurement of peak power</a:t>
            </a:r>
            <a:endParaRPr kumimoji="1" lang="en-US" sz="2000" dirty="0"/>
          </a:p>
        </p:txBody>
      </p:sp>
      <p:sp>
        <p:nvSpPr>
          <p:cNvPr id="4" name="コンテンツ プレースホルダー 3"/>
          <p:cNvSpPr>
            <a:spLocks noGrp="1"/>
          </p:cNvSpPr>
          <p:nvPr>
            <p:ph idx="1"/>
          </p:nvPr>
        </p:nvSpPr>
        <p:spPr>
          <a:xfrm>
            <a:off x="468000" y="1424991"/>
            <a:ext cx="6420088" cy="2656625"/>
          </a:xfrm>
        </p:spPr>
        <p:txBody>
          <a:bodyPr/>
          <a:lstStyle/>
          <a:p>
            <a:pPr lvl="1"/>
            <a:r>
              <a:rPr lang="ja-JP" altLang="en-US" b="1" dirty="0"/>
              <a:t>尖頭電力を測定する</a:t>
            </a:r>
          </a:p>
          <a:p>
            <a:pPr lvl="2"/>
            <a:r>
              <a:rPr lang="ja-JP" altLang="en-US" dirty="0"/>
              <a:t>内容</a:t>
            </a:r>
          </a:p>
          <a:p>
            <a:pPr lvl="3"/>
            <a:r>
              <a:rPr lang="ja-JP" altLang="en-US" dirty="0"/>
              <a:t>探査した尖頭電力の振幅値が最大となる周波数を中心周波数として、尖頭電力を測る。</a:t>
            </a:r>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95A63623-3324-B249-D805-F8DBEF07C49D}"/>
              </a:ext>
            </a:extLst>
          </p:cNvPr>
          <p:cNvGraphicFramePr>
            <a:graphicFrameLocks noGrp="1"/>
          </p:cNvGraphicFramePr>
          <p:nvPr>
            <p:extLst>
              <p:ext uri="{D42A27DB-BD31-4B8C-83A1-F6EECF244321}">
                <p14:modId xmlns:p14="http://schemas.microsoft.com/office/powerpoint/2010/main" val="1089933838"/>
              </p:ext>
            </p:extLst>
          </p:nvPr>
        </p:nvGraphicFramePr>
        <p:xfrm>
          <a:off x="467999" y="3284984"/>
          <a:ext cx="6420089" cy="2428832"/>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440160">
                  <a:extLst>
                    <a:ext uri="{9D8B030D-6E8A-4147-A177-3AD203B41FA5}">
                      <a16:colId xmlns:a16="http://schemas.microsoft.com/office/drawing/2014/main" val="2675889666"/>
                    </a:ext>
                  </a:extLst>
                </a:gridCol>
                <a:gridCol w="1080120">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kumimoji="1" lang="ja-JP" altLang="en-US" sz="1200" b="0" dirty="0">
                          <a:solidFill>
                            <a:schemeClr val="tx1"/>
                          </a:solidFill>
                        </a:rPr>
                        <a:t>中央周波数</a:t>
                      </a:r>
                    </a:p>
                  </a:txBody>
                  <a:tcPr/>
                </a:tc>
                <a:tc>
                  <a:txBody>
                    <a:bodyPr/>
                    <a:lstStyle/>
                    <a:p>
                      <a:pPr algn="ctr"/>
                      <a:r>
                        <a:rPr kumimoji="1" lang="ja-JP" altLang="en-US" sz="1200" b="0" dirty="0">
                          <a:solidFill>
                            <a:schemeClr val="tx1"/>
                          </a:solidFill>
                        </a:rPr>
                        <a:t>探索された周波数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100MHz</a:t>
                      </a:r>
                      <a:r>
                        <a:rPr kumimoji="1" lang="ja-JP" altLang="en-US" sz="1200" b="0" dirty="0">
                          <a:solidFill>
                            <a:schemeClr val="tx1"/>
                          </a:solidFill>
                        </a:rPr>
                        <a:t>程度</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測定精度が保証される最小時間</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3MHz (</a:t>
                      </a:r>
                      <a:r>
                        <a:rPr lang="ja-JP" altLang="en-US" sz="1200" dirty="0"/>
                        <a:t>例外あり</a:t>
                      </a:r>
                      <a:r>
                        <a:rPr lang="en-US" altLang="ja-JP" sz="1200" dirty="0"/>
                        <a:t>)*</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endParaRPr lang="en-US" altLang="ja-JP" sz="1200" dirty="0"/>
                    </a:p>
                  </a:txBody>
                  <a:tcPr/>
                </a:tc>
                <a:extLst>
                  <a:ext uri="{0D108BD9-81ED-4DB2-BD59-A6C34878D82A}">
                    <a16:rowId xmlns:a16="http://schemas.microsoft.com/office/drawing/2014/main" val="349814486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表示モード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Max. Hold</a:t>
                      </a:r>
                      <a:endParaRPr kumimoji="1" lang="ja-JP" altLang="en-US" sz="1200" dirty="0"/>
                    </a:p>
                  </a:txBody>
                  <a:tcPr/>
                </a:tc>
                <a:extLst>
                  <a:ext uri="{0D108BD9-81ED-4DB2-BD59-A6C34878D82A}">
                    <a16:rowId xmlns:a16="http://schemas.microsoft.com/office/drawing/2014/main" val="264951767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Pos. Peak</a:t>
                      </a:r>
                      <a:endParaRPr kumimoji="1" lang="ja-JP" altLang="en-US" sz="1200" dirty="0"/>
                    </a:p>
                  </a:txBody>
                  <a:tcPr/>
                </a:tc>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extLst>
                  <a:ext uri="{0D108BD9-81ED-4DB2-BD59-A6C34878D82A}">
                    <a16:rowId xmlns:a16="http://schemas.microsoft.com/office/drawing/2014/main" val="194300433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入力レベル</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送信信号の振幅をミキサの直線領域の最大付近</a:t>
                      </a:r>
                    </a:p>
                  </a:txBody>
                  <a:tcPr/>
                </a:tc>
                <a:tc hMerge="1">
                  <a:txBody>
                    <a:bodyPr/>
                    <a:lstStyle/>
                    <a:p>
                      <a:pPr algn="ctr"/>
                      <a:endParaRPr kumimoji="1" lang="ja-JP" altLang="en-US" sz="1200" dirty="0"/>
                    </a:p>
                  </a:txBody>
                  <a:tcPr/>
                </a:tc>
                <a:tc hMerge="1">
                  <a:txBody>
                    <a:bodyPr/>
                    <a:lstStyle/>
                    <a:p>
                      <a:pPr algn="ctr"/>
                      <a:endParaRPr kumimoji="1" lang="ja-JP" altLang="en-US" sz="1200" dirty="0"/>
                    </a:p>
                  </a:txBody>
                  <a:tcPr/>
                </a:tc>
                <a:extLst>
                  <a:ext uri="{0D108BD9-81ED-4DB2-BD59-A6C34878D82A}">
                    <a16:rowId xmlns:a16="http://schemas.microsoft.com/office/drawing/2014/main" val="3379651455"/>
                  </a:ext>
                </a:extLst>
              </a:tr>
            </a:tbl>
          </a:graphicData>
        </a:graphic>
      </p:graphicFrame>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ED38FC22-5A6D-1D34-E4A8-C39898F8E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3284984"/>
            <a:ext cx="4615782" cy="2884864"/>
          </a:xfrm>
          <a:prstGeom prst="rect">
            <a:avLst/>
          </a:prstGeom>
        </p:spPr>
      </p:pic>
      <p:sp>
        <p:nvSpPr>
          <p:cNvPr id="9" name="テキスト ボックス 8">
            <a:extLst>
              <a:ext uri="{FF2B5EF4-FFF2-40B4-BE49-F238E27FC236}">
                <a16:creationId xmlns:a16="http://schemas.microsoft.com/office/drawing/2014/main" id="{CEA3C9A7-FD37-17E7-D697-C1E885CC3F5D}"/>
              </a:ext>
            </a:extLst>
          </p:cNvPr>
          <p:cNvSpPr txBox="1"/>
          <p:nvPr/>
        </p:nvSpPr>
        <p:spPr>
          <a:xfrm>
            <a:off x="467999" y="5803109"/>
            <a:ext cx="1919115" cy="276999"/>
          </a:xfrm>
          <a:prstGeom prst="rect">
            <a:avLst/>
          </a:prstGeom>
          <a:noFill/>
        </p:spPr>
        <p:txBody>
          <a:bodyPr wrap="square" rtlCol="0">
            <a:spAutoFit/>
          </a:bodyPr>
          <a:lstStyle/>
          <a:p>
            <a:r>
              <a:rPr kumimoji="1" lang="en-US" altLang="ja-JP" sz="1200" dirty="0"/>
              <a:t>*: Page 25</a:t>
            </a:r>
            <a:r>
              <a:rPr kumimoji="1" lang="ja-JP" altLang="en-US" sz="1200" dirty="0"/>
              <a:t>で説明する。</a:t>
            </a:r>
            <a:endParaRPr kumimoji="1" lang="en-US" altLang="ja-JP" sz="1200" dirty="0"/>
          </a:p>
        </p:txBody>
      </p:sp>
      <p:cxnSp>
        <p:nvCxnSpPr>
          <p:cNvPr id="6" name="直線矢印コネクタ 5">
            <a:extLst>
              <a:ext uri="{FF2B5EF4-FFF2-40B4-BE49-F238E27FC236}">
                <a16:creationId xmlns:a16="http://schemas.microsoft.com/office/drawing/2014/main" id="{824CA238-5E7B-7EA6-C78B-0A00CB3AA66A}"/>
              </a:ext>
            </a:extLst>
          </p:cNvPr>
          <p:cNvCxnSpPr/>
          <p:nvPr/>
        </p:nvCxnSpPr>
        <p:spPr>
          <a:xfrm>
            <a:off x="7096792" y="4869160"/>
            <a:ext cx="4615782" cy="0"/>
          </a:xfrm>
          <a:prstGeom prst="straightConnector1">
            <a:avLst/>
          </a:prstGeom>
          <a:ln>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8" name="テキスト ボックス 7">
            <a:extLst>
              <a:ext uri="{FF2B5EF4-FFF2-40B4-BE49-F238E27FC236}">
                <a16:creationId xmlns:a16="http://schemas.microsoft.com/office/drawing/2014/main" id="{A2F5C756-BD68-0EEC-B124-9330778EB834}"/>
              </a:ext>
            </a:extLst>
          </p:cNvPr>
          <p:cNvSpPr txBox="1"/>
          <p:nvPr/>
        </p:nvSpPr>
        <p:spPr>
          <a:xfrm>
            <a:off x="9552384" y="4907828"/>
            <a:ext cx="1210588" cy="307777"/>
          </a:xfrm>
          <a:prstGeom prst="rect">
            <a:avLst/>
          </a:prstGeom>
          <a:noFill/>
        </p:spPr>
        <p:txBody>
          <a:bodyPr wrap="none" rtlCol="0">
            <a:spAutoFit/>
          </a:bodyPr>
          <a:lstStyle/>
          <a:p>
            <a:r>
              <a:rPr kumimoji="1" lang="en-US" altLang="ja-JP" sz="1400" dirty="0">
                <a:solidFill>
                  <a:schemeClr val="accent3"/>
                </a:solidFill>
              </a:rPr>
              <a:t>100MHz</a:t>
            </a:r>
            <a:r>
              <a:rPr kumimoji="1" lang="ja-JP" altLang="en-US" sz="1400" dirty="0">
                <a:solidFill>
                  <a:schemeClr val="accent3"/>
                </a:solidFill>
              </a:rPr>
              <a:t>程度</a:t>
            </a:r>
          </a:p>
        </p:txBody>
      </p:sp>
      <p:sp>
        <p:nvSpPr>
          <p:cNvPr id="10" name="楕円 9">
            <a:extLst>
              <a:ext uri="{FF2B5EF4-FFF2-40B4-BE49-F238E27FC236}">
                <a16:creationId xmlns:a16="http://schemas.microsoft.com/office/drawing/2014/main" id="{9CD91F4B-CAB5-C5C4-02EE-0CB559B0E638}"/>
              </a:ext>
            </a:extLst>
          </p:cNvPr>
          <p:cNvSpPr/>
          <p:nvPr/>
        </p:nvSpPr>
        <p:spPr>
          <a:xfrm>
            <a:off x="9264353" y="3865593"/>
            <a:ext cx="288032" cy="355486"/>
          </a:xfrm>
          <a:prstGeom prst="ellipse">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9F3E247-65AE-CAAF-D392-034340D297AA}"/>
              </a:ext>
            </a:extLst>
          </p:cNvPr>
          <p:cNvSpPr txBox="1"/>
          <p:nvPr/>
        </p:nvSpPr>
        <p:spPr>
          <a:xfrm>
            <a:off x="7109563" y="3814595"/>
            <a:ext cx="1388522" cy="307777"/>
          </a:xfrm>
          <a:prstGeom prst="rect">
            <a:avLst/>
          </a:prstGeom>
          <a:noFill/>
        </p:spPr>
        <p:txBody>
          <a:bodyPr wrap="none" rtlCol="0">
            <a:spAutoFit/>
          </a:bodyPr>
          <a:lstStyle/>
          <a:p>
            <a:r>
              <a:rPr kumimoji="1" lang="en-US" altLang="ja-JP" sz="1400" dirty="0">
                <a:solidFill>
                  <a:srgbClr val="FF0000"/>
                </a:solidFill>
              </a:rPr>
              <a:t>Reading power</a:t>
            </a:r>
            <a:endParaRPr kumimoji="1" lang="ja-JP" altLang="en-US" sz="1400" dirty="0">
              <a:solidFill>
                <a:srgbClr val="FF0000"/>
              </a:solidFill>
            </a:endParaRPr>
          </a:p>
        </p:txBody>
      </p:sp>
      <p:cxnSp>
        <p:nvCxnSpPr>
          <p:cNvPr id="13" name="直線コネクタ 12">
            <a:extLst>
              <a:ext uri="{FF2B5EF4-FFF2-40B4-BE49-F238E27FC236}">
                <a16:creationId xmlns:a16="http://schemas.microsoft.com/office/drawing/2014/main" id="{51C01812-3243-BD30-8173-584278E72366}"/>
              </a:ext>
            </a:extLst>
          </p:cNvPr>
          <p:cNvCxnSpPr>
            <a:cxnSpLocks/>
          </p:cNvCxnSpPr>
          <p:nvPr/>
        </p:nvCxnSpPr>
        <p:spPr>
          <a:xfrm flipH="1">
            <a:off x="7104112" y="4077072"/>
            <a:ext cx="2304256" cy="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767C096-EA45-5B37-3DEE-C3FEB33DA308}"/>
              </a:ext>
            </a:extLst>
          </p:cNvPr>
          <p:cNvCxnSpPr/>
          <p:nvPr/>
        </p:nvCxnSpPr>
        <p:spPr>
          <a:xfrm>
            <a:off x="9408368" y="3794368"/>
            <a:ext cx="0" cy="2226920"/>
          </a:xfrm>
          <a:prstGeom prst="line">
            <a:avLst/>
          </a:prstGeom>
          <a:ln>
            <a:prstDash val="sysDash"/>
          </a:ln>
        </p:spPr>
        <p:style>
          <a:lnRef idx="1">
            <a:schemeClr val="accent3"/>
          </a:lnRef>
          <a:fillRef idx="0">
            <a:schemeClr val="accent3"/>
          </a:fillRef>
          <a:effectRef idx="0">
            <a:schemeClr val="accent3"/>
          </a:effectRef>
          <a:fontRef idx="minor">
            <a:schemeClr val="tx1"/>
          </a:fontRef>
        </p:style>
      </p:cxnSp>
      <p:sp>
        <p:nvSpPr>
          <p:cNvPr id="14" name="テキスト ボックス 13">
            <a:extLst>
              <a:ext uri="{FF2B5EF4-FFF2-40B4-BE49-F238E27FC236}">
                <a16:creationId xmlns:a16="http://schemas.microsoft.com/office/drawing/2014/main" id="{5897DC5B-3AC3-36C8-C8D7-4EBFB4A360F0}"/>
              </a:ext>
            </a:extLst>
          </p:cNvPr>
          <p:cNvSpPr txBox="1"/>
          <p:nvPr/>
        </p:nvSpPr>
        <p:spPr>
          <a:xfrm>
            <a:off x="7838221" y="5661248"/>
            <a:ext cx="1620957" cy="307777"/>
          </a:xfrm>
          <a:prstGeom prst="rect">
            <a:avLst/>
          </a:prstGeom>
          <a:noFill/>
        </p:spPr>
        <p:txBody>
          <a:bodyPr wrap="none" rtlCol="0">
            <a:spAutoFit/>
          </a:bodyPr>
          <a:lstStyle/>
          <a:p>
            <a:r>
              <a:rPr kumimoji="1" lang="ja-JP" altLang="en-US" sz="1400" dirty="0">
                <a:solidFill>
                  <a:schemeClr val="accent3"/>
                </a:solidFill>
              </a:rPr>
              <a:t>探索された周波数</a:t>
            </a:r>
          </a:p>
        </p:txBody>
      </p:sp>
    </p:spTree>
    <p:extLst>
      <p:ext uri="{BB962C8B-B14F-4D97-AF65-F5344CB8AC3E}">
        <p14:creationId xmlns:p14="http://schemas.microsoft.com/office/powerpoint/2010/main" val="190508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尖頭電力の測定</a:t>
            </a:r>
            <a:br>
              <a:rPr kumimoji="1" lang="en-US" altLang="ja-JP" dirty="0"/>
            </a:br>
            <a:r>
              <a:rPr kumimoji="1" lang="en-US" altLang="ja-JP" sz="2000" dirty="0"/>
              <a:t>measurement of peak power</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1"/>
                <a:ext cx="11244574" cy="4281941"/>
              </a:xfrm>
            </p:spPr>
            <p:txBody>
              <a:bodyPr/>
              <a:lstStyle/>
              <a:p>
                <a:pPr lvl="1"/>
                <a:r>
                  <a:rPr lang="ja-JP" altLang="en-US" b="1" dirty="0"/>
                  <a:t>結果の表示</a:t>
                </a:r>
                <a:endParaRPr lang="en-US" altLang="ja-JP" b="1" dirty="0"/>
              </a:p>
              <a:p>
                <a:pPr marL="520700" lvl="2" indent="-342900">
                  <a:buFont typeface="+mj-lt"/>
                  <a:buAutoNum type="arabicPeriod"/>
                </a:pPr>
                <a:r>
                  <a:rPr lang="en-US" altLang="ja-JP" dirty="0"/>
                  <a:t>dBm/3MHz</a:t>
                </a:r>
                <a:r>
                  <a:rPr lang="ja-JP" altLang="en-US" dirty="0">
                    <a:latin typeface="+mn-ea"/>
                  </a:rPr>
                  <a:t>から</a:t>
                </a:r>
                <a:r>
                  <a:rPr lang="en-US" altLang="ja-JP" dirty="0"/>
                  <a:t>dBm/50MHz</a:t>
                </a:r>
                <a:r>
                  <a:rPr lang="ja-JP" altLang="en-US" dirty="0">
                    <a:latin typeface="+mn-ea"/>
                  </a:rPr>
                  <a:t>に換算する</a:t>
                </a:r>
                <a:endParaRPr lang="en-US" altLang="ja-JP" dirty="0">
                  <a:latin typeface="+mn-ea"/>
                </a:endParaRPr>
              </a:p>
              <a:p>
                <a:pPr lvl="3"/>
                <a:r>
                  <a:rPr lang="ja-JP" altLang="en-US" sz="1400" dirty="0"/>
                  <a:t>理論：</a:t>
                </a:r>
                <a14:m>
                  <m:oMath xmlns:m="http://schemas.openxmlformats.org/officeDocument/2006/math">
                    <m:r>
                      <a:rPr lang="en-US" altLang="ja-JP" sz="1400" b="0" i="1" smtClean="0">
                        <a:latin typeface="Cambria Math" panose="02040503050406030204" pitchFamily="18" charset="0"/>
                      </a:rPr>
                      <m:t>𝑝𝑒𝑎𝑘</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 </m:t>
                    </m:r>
                    <m:d>
                      <m:dPr>
                        <m:ctrlPr>
                          <a:rPr lang="en-US" altLang="ja-JP" sz="1400" b="0" i="1" smtClean="0">
                            <a:latin typeface="Cambria Math" panose="02040503050406030204" pitchFamily="18" charset="0"/>
                          </a:rPr>
                        </m:ctrlPr>
                      </m:dPr>
                      <m:e>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dBm</m:t>
                            </m:r>
                          </m:num>
                          <m:den>
                            <m:r>
                              <a:rPr lang="en-US" altLang="ja-JP" sz="1400" b="0" i="0" smtClean="0">
                                <a:latin typeface="Cambria Math" panose="02040503050406030204" pitchFamily="18" charset="0"/>
                              </a:rPr>
                              <m:t>50</m:t>
                            </m:r>
                            <m:r>
                              <m:rPr>
                                <m:sty m:val="p"/>
                              </m:rPr>
                              <a:rPr lang="en-US" altLang="ja-JP" sz="1400" b="0" i="0" smtClean="0">
                                <a:latin typeface="Cambria Math" panose="02040503050406030204" pitchFamily="18" charset="0"/>
                              </a:rPr>
                              <m:t>MHz</m:t>
                            </m:r>
                          </m:den>
                        </m:f>
                      </m:e>
                    </m:d>
                    <m:r>
                      <a:rPr lang="en-US" altLang="ja-JP" sz="1400" b="0" i="0" smtClean="0">
                        <a:latin typeface="Cambria Math" panose="02040503050406030204" pitchFamily="18" charset="0"/>
                      </a:rPr>
                      <m:t>=</m:t>
                    </m:r>
                    <m:r>
                      <a:rPr lang="en-US" altLang="ja-JP" sz="1400" b="0" i="1" smtClean="0">
                        <a:latin typeface="Cambria Math" panose="02040503050406030204" pitchFamily="18" charset="0"/>
                      </a:rPr>
                      <m:t>𝑟𝑒𝑎𝑑𝑖𝑛𝑔</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𝑑𝐵𝑚</m:t>
                        </m:r>
                      </m:num>
                      <m:den>
                        <m:r>
                          <a:rPr lang="en-US" altLang="ja-JP" sz="1400" b="0" i="1" smtClean="0">
                            <a:latin typeface="Cambria Math" panose="02040503050406030204" pitchFamily="18" charset="0"/>
                          </a:rPr>
                          <m:t>3</m:t>
                        </m:r>
                        <m:r>
                          <a:rPr lang="en-US" altLang="ja-JP" sz="1400" b="0" i="1" smtClean="0">
                            <a:latin typeface="Cambria Math" panose="02040503050406030204" pitchFamily="18" charset="0"/>
                          </a:rPr>
                          <m:t>𝑀𝐻𝑧</m:t>
                        </m:r>
                      </m:den>
                    </m:f>
                    <m:r>
                      <a:rPr lang="en-US" altLang="ja-JP" sz="1400" b="0" i="1" smtClean="0">
                        <a:latin typeface="Cambria Math" panose="02040503050406030204" pitchFamily="18" charset="0"/>
                      </a:rPr>
                      <m:t>)+10</m:t>
                    </m:r>
                    <m:func>
                      <m:funcPr>
                        <m:ctrlPr>
                          <a:rPr lang="en-US" altLang="ja-JP" sz="1400" b="0" i="1" smtClean="0">
                            <a:latin typeface="Cambria Math" panose="02040503050406030204" pitchFamily="18" charset="0"/>
                          </a:rPr>
                        </m:ctrlPr>
                      </m:funcPr>
                      <m:fName>
                        <m:r>
                          <m:rPr>
                            <m:sty m:val="p"/>
                          </m:rPr>
                          <a:rPr lang="en-US" altLang="ja-JP" sz="1400" b="0" i="0" smtClean="0">
                            <a:latin typeface="Cambria Math" panose="02040503050406030204" pitchFamily="18" charset="0"/>
                          </a:rPr>
                          <m:t>log</m:t>
                        </m:r>
                      </m:fName>
                      <m:e>
                        <m:d>
                          <m:dPr>
                            <m:ctrlPr>
                              <a:rPr lang="en-US" altLang="ja-JP" sz="1400" b="0" i="1" smtClean="0">
                                <a:latin typeface="Cambria Math" panose="02040503050406030204" pitchFamily="18" charset="0"/>
                              </a:rPr>
                            </m:ctrlPr>
                          </m:dPr>
                          <m:e>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50</m:t>
                                </m:r>
                                <m:r>
                                  <a:rPr lang="en-US" altLang="ja-JP" sz="1400" b="0" i="1" smtClean="0">
                                    <a:latin typeface="Cambria Math" panose="02040503050406030204" pitchFamily="18" charset="0"/>
                                  </a:rPr>
                                  <m:t>𝑀𝐻𝑧</m:t>
                                </m:r>
                              </m:num>
                              <m:den>
                                <m:r>
                                  <a:rPr lang="en-US" altLang="ja-JP" sz="1400" b="0" i="1" smtClean="0">
                                    <a:latin typeface="Cambria Math" panose="02040503050406030204" pitchFamily="18" charset="0"/>
                                  </a:rPr>
                                  <m:t>3</m:t>
                                </m:r>
                                <m:r>
                                  <a:rPr lang="en-US" altLang="ja-JP" sz="1400" b="0" i="1" smtClean="0">
                                    <a:latin typeface="Cambria Math" panose="02040503050406030204" pitchFamily="18" charset="0"/>
                                  </a:rPr>
                                  <m:t>𝑀𝐻𝑍</m:t>
                                </m:r>
                              </m:den>
                            </m:f>
                          </m:e>
                        </m:d>
                      </m:e>
                    </m:func>
                  </m:oMath>
                </a14:m>
                <a:endParaRPr lang="en-US" altLang="ja-JP" sz="1400" dirty="0"/>
              </a:p>
              <a:p>
                <a:pPr lvl="3"/>
                <a:r>
                  <a:rPr lang="ja-JP" altLang="en-US" sz="1400" dirty="0"/>
                  <a:t>実際（</a:t>
                </a:r>
                <a:r>
                  <a:rPr lang="en-US" altLang="ja-JP" sz="1400" dirty="0"/>
                  <a:t>TELEC -</a:t>
                </a:r>
                <a:r>
                  <a:rPr lang="ja-JP" altLang="en-US" sz="1400" dirty="0"/>
                  <a:t>ルールブック）：</a:t>
                </a:r>
                <a14:m>
                  <m:oMath xmlns:m="http://schemas.openxmlformats.org/officeDocument/2006/math">
                    <m:r>
                      <a:rPr lang="en-US" altLang="ja-JP" sz="1400" b="0" i="1" smtClean="0">
                        <a:latin typeface="Cambria Math" panose="02040503050406030204" pitchFamily="18" charset="0"/>
                      </a:rPr>
                      <m:t>𝑝𝑒𝑎𝑘</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 </m:t>
                    </m:r>
                    <m:d>
                      <m:dPr>
                        <m:ctrlPr>
                          <a:rPr lang="en-US" altLang="ja-JP" sz="1400" b="0" i="1" smtClean="0">
                            <a:latin typeface="Cambria Math" panose="02040503050406030204" pitchFamily="18" charset="0"/>
                          </a:rPr>
                        </m:ctrlPr>
                      </m:dPr>
                      <m:e>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dBm</m:t>
                            </m:r>
                          </m:num>
                          <m:den>
                            <m:r>
                              <a:rPr lang="en-US" altLang="ja-JP" sz="1400" b="0" i="0" smtClean="0">
                                <a:latin typeface="Cambria Math" panose="02040503050406030204" pitchFamily="18" charset="0"/>
                              </a:rPr>
                              <m:t>50</m:t>
                            </m:r>
                            <m:r>
                              <m:rPr>
                                <m:sty m:val="p"/>
                              </m:rPr>
                              <a:rPr lang="en-US" altLang="ja-JP" sz="1400" b="0" i="0" smtClean="0">
                                <a:latin typeface="Cambria Math" panose="02040503050406030204" pitchFamily="18" charset="0"/>
                              </a:rPr>
                              <m:t>MHz</m:t>
                            </m:r>
                          </m:den>
                        </m:f>
                      </m:e>
                    </m:d>
                    <m:r>
                      <a:rPr lang="en-US" altLang="ja-JP" sz="1400" b="0" i="0" smtClean="0">
                        <a:latin typeface="Cambria Math" panose="02040503050406030204" pitchFamily="18" charset="0"/>
                      </a:rPr>
                      <m:t>=</m:t>
                    </m:r>
                    <m:r>
                      <a:rPr lang="en-US" altLang="ja-JP" sz="1400" b="0" i="1" smtClean="0">
                        <a:latin typeface="Cambria Math" panose="02040503050406030204" pitchFamily="18" charset="0"/>
                      </a:rPr>
                      <m:t>𝑟𝑒𝑎𝑑𝑖𝑛𝑔</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𝑑𝐵𝑚</m:t>
                        </m:r>
                      </m:num>
                      <m:den>
                        <m:r>
                          <a:rPr lang="en-US" altLang="ja-JP" sz="1400" b="0" i="1" smtClean="0">
                            <a:latin typeface="Cambria Math" panose="02040503050406030204" pitchFamily="18" charset="0"/>
                          </a:rPr>
                          <m:t>3</m:t>
                        </m:r>
                        <m:r>
                          <a:rPr lang="en-US" altLang="ja-JP" sz="1400" b="0" i="1" smtClean="0">
                            <a:latin typeface="Cambria Math" panose="02040503050406030204" pitchFamily="18" charset="0"/>
                          </a:rPr>
                          <m:t>𝑀𝐻𝑧</m:t>
                        </m:r>
                      </m:den>
                    </m:f>
                    <m:r>
                      <a:rPr lang="en-US" altLang="ja-JP" sz="1400" b="0" i="1" smtClean="0">
                        <a:latin typeface="Cambria Math" panose="02040503050406030204" pitchFamily="18" charset="0"/>
                      </a:rPr>
                      <m:t>)+20</m:t>
                    </m:r>
                    <m:func>
                      <m:funcPr>
                        <m:ctrlPr>
                          <a:rPr lang="en-US" altLang="ja-JP" sz="1400" b="0" i="1" smtClean="0">
                            <a:latin typeface="Cambria Math" panose="02040503050406030204" pitchFamily="18" charset="0"/>
                          </a:rPr>
                        </m:ctrlPr>
                      </m:funcPr>
                      <m:fName>
                        <m:r>
                          <m:rPr>
                            <m:sty m:val="p"/>
                          </m:rPr>
                          <a:rPr lang="en-US" altLang="ja-JP" sz="1400" b="0" i="0" smtClean="0">
                            <a:latin typeface="Cambria Math" panose="02040503050406030204" pitchFamily="18" charset="0"/>
                          </a:rPr>
                          <m:t>log</m:t>
                        </m:r>
                      </m:fName>
                      <m:e>
                        <m:d>
                          <m:dPr>
                            <m:ctrlPr>
                              <a:rPr lang="en-US" altLang="ja-JP" sz="1400" b="0" i="1" smtClean="0">
                                <a:latin typeface="Cambria Math" panose="02040503050406030204" pitchFamily="18" charset="0"/>
                              </a:rPr>
                            </m:ctrlPr>
                          </m:dPr>
                          <m:e>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50</m:t>
                                </m:r>
                                <m:r>
                                  <a:rPr lang="en-US" altLang="ja-JP" sz="1400" b="0" i="1" smtClean="0">
                                    <a:latin typeface="Cambria Math" panose="02040503050406030204" pitchFamily="18" charset="0"/>
                                  </a:rPr>
                                  <m:t>𝑀𝐻𝑧</m:t>
                                </m:r>
                              </m:num>
                              <m:den>
                                <m:r>
                                  <a:rPr lang="en-US" altLang="ja-JP" sz="1400" b="0" i="1" smtClean="0">
                                    <a:latin typeface="Cambria Math" panose="02040503050406030204" pitchFamily="18" charset="0"/>
                                  </a:rPr>
                                  <m:t>3</m:t>
                                </m:r>
                                <m:r>
                                  <a:rPr lang="en-US" altLang="ja-JP" sz="1400" b="0" i="1" smtClean="0">
                                    <a:latin typeface="Cambria Math" panose="02040503050406030204" pitchFamily="18" charset="0"/>
                                  </a:rPr>
                                  <m:t>𝑀𝐻𝑍</m:t>
                                </m:r>
                              </m:den>
                            </m:f>
                          </m:e>
                        </m:d>
                      </m:e>
                    </m:func>
                  </m:oMath>
                </a14:m>
                <a:endParaRPr lang="en-US" altLang="ja-JP" dirty="0"/>
              </a:p>
              <a:p>
                <a:pPr lvl="3"/>
                <a:endParaRPr lang="en-US" altLang="ja-JP" sz="800" dirty="0"/>
              </a:p>
              <a:p>
                <a:pPr marL="520700" lvl="2" indent="-342900">
                  <a:buFont typeface="+mj-lt"/>
                  <a:buAutoNum type="arabicPeriod"/>
                </a:pPr>
                <a:r>
                  <a:rPr lang="ja-JP" altLang="en-US" dirty="0">
                    <a:latin typeface="+mn-ea"/>
                  </a:rPr>
                  <a:t>空中線測定端子での電力</a:t>
                </a:r>
                <a:endParaRPr lang="en-US" altLang="ja-JP" dirty="0">
                  <a:latin typeface="+mn-ea"/>
                </a:endParaRPr>
              </a:p>
              <a:p>
                <a:pPr lvl="3"/>
                <a14:m>
                  <m:oMath xmlns:m="http://schemas.openxmlformats.org/officeDocument/2006/math">
                    <m:r>
                      <a:rPr lang="ja-JP" altLang="en-US" sz="1400" i="1" dirty="0">
                        <a:latin typeface="Cambria Math" panose="02040503050406030204" pitchFamily="18" charset="0"/>
                      </a:rPr>
                      <m:t>空中線測定端子</m:t>
                    </m:r>
                    <m:r>
                      <a:rPr lang="ja-JP" altLang="en-US" sz="1400" i="1" dirty="0" smtClean="0">
                        <a:latin typeface="Cambria Math" panose="02040503050406030204" pitchFamily="18" charset="0"/>
                      </a:rPr>
                      <m:t>ので</m:t>
                    </m:r>
                    <m:r>
                      <a:rPr lang="ja-JP" altLang="en-US" sz="1400" i="1" dirty="0">
                        <a:latin typeface="Cambria Math" panose="02040503050406030204" pitchFamily="18" charset="0"/>
                      </a:rPr>
                      <m:t>電力</m:t>
                    </m:r>
                    <m:r>
                      <a:rPr lang="en-US" altLang="ja-JP" sz="1400" i="1">
                        <a:latin typeface="Cambria Math" panose="02040503050406030204" pitchFamily="18" charset="0"/>
                      </a:rPr>
                      <m:t>=</m:t>
                    </m:r>
                    <m:r>
                      <a:rPr lang="en-US" altLang="ja-JP" sz="1400" i="1">
                        <a:latin typeface="Cambria Math" panose="02040503050406030204" pitchFamily="18" charset="0"/>
                      </a:rPr>
                      <m:t>𝑝𝑒𝑎𝑘</m:t>
                    </m:r>
                    <m:r>
                      <a:rPr lang="en-US" altLang="ja-JP" sz="1400" i="1">
                        <a:latin typeface="Cambria Math" panose="02040503050406030204" pitchFamily="18" charset="0"/>
                      </a:rPr>
                      <m:t> </m:t>
                    </m:r>
                    <m:r>
                      <a:rPr lang="en-US" altLang="ja-JP" sz="1400" i="1">
                        <a:latin typeface="Cambria Math" panose="02040503050406030204" pitchFamily="18" charset="0"/>
                      </a:rPr>
                      <m:t>𝑝𝑜𝑤𝑒𝑟</m:t>
                    </m:r>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𝑑𝐵𝑚</m:t>
                            </m:r>
                          </m:num>
                          <m:den>
                            <m:r>
                              <a:rPr lang="en-US" altLang="ja-JP" sz="1400" i="1">
                                <a:latin typeface="Cambria Math" panose="02040503050406030204" pitchFamily="18" charset="0"/>
                              </a:rPr>
                              <m:t>50</m:t>
                            </m:r>
                            <m:r>
                              <a:rPr lang="en-US" altLang="ja-JP" sz="1400" i="1">
                                <a:latin typeface="Cambria Math" panose="02040503050406030204" pitchFamily="18" charset="0"/>
                              </a:rPr>
                              <m:t>𝑀𝐻𝑧</m:t>
                            </m:r>
                          </m:den>
                        </m:f>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𝑐𝑎𝑏𝑙𝑒</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𝑙𝑜𝑠𝑠</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𝑑𝐵</m:t>
                    </m:r>
                    <m:r>
                      <a:rPr lang="en-US" altLang="ja-JP" sz="1400" b="0" i="1" smtClean="0">
                        <a:latin typeface="Cambria Math" panose="02040503050406030204" pitchFamily="18" charset="0"/>
                      </a:rPr>
                      <m:t>)</m:t>
                    </m:r>
                  </m:oMath>
                </a14:m>
                <a:endParaRPr lang="en-US" altLang="ja-JP" sz="1400" dirty="0"/>
              </a:p>
              <a:p>
                <a:pPr lvl="3"/>
                <a:endParaRPr lang="en-US" altLang="ja-JP" sz="800" dirty="0"/>
              </a:p>
              <a:p>
                <a:pPr marL="520700" lvl="2" indent="-342900">
                  <a:buFont typeface="+mj-lt"/>
                  <a:buAutoNum type="arabicPeriod"/>
                </a:pPr>
                <a:r>
                  <a:rPr lang="zh-TW" altLang="en-US" dirty="0">
                    <a:latin typeface="+mn-ea"/>
                  </a:rPr>
                  <a:t>等価等方輻射電力</a:t>
                </a:r>
                <a:r>
                  <a:rPr lang="ja-JP" altLang="en-US" dirty="0">
                    <a:latin typeface="+mn-ea"/>
                  </a:rPr>
                  <a:t>（</a:t>
                </a:r>
                <a:r>
                  <a:rPr lang="en-US" altLang="ja-JP" dirty="0"/>
                  <a:t>equivalent isotropic radiated power</a:t>
                </a:r>
                <a:r>
                  <a:rPr lang="ja-JP" altLang="en-US" dirty="0"/>
                  <a:t>，</a:t>
                </a:r>
                <a:r>
                  <a:rPr lang="en-US" altLang="ja-JP" dirty="0"/>
                  <a:t>EIRP</a:t>
                </a:r>
                <a:r>
                  <a:rPr lang="ja-JP" altLang="en-US" dirty="0">
                    <a:latin typeface="+mn-ea"/>
                  </a:rPr>
                  <a:t>）</a:t>
                </a:r>
                <a:endParaRPr lang="en-US" altLang="ja-JP" dirty="0">
                  <a:latin typeface="+mn-ea"/>
                </a:endParaRPr>
              </a:p>
              <a:p>
                <a:pPr lvl="3"/>
                <a14:m>
                  <m:oMath xmlns:m="http://schemas.openxmlformats.org/officeDocument/2006/math">
                    <m:r>
                      <a:rPr lang="en-US" altLang="ja-JP" sz="1400" b="0" i="1" smtClean="0">
                        <a:latin typeface="Cambria Math" panose="02040503050406030204" pitchFamily="18" charset="0"/>
                      </a:rPr>
                      <m:t>𝐸𝐼𝑅𝑃</m:t>
                    </m:r>
                    <m:r>
                      <a:rPr lang="en-US" altLang="ja-JP" sz="1400" b="0" i="1" smtClean="0">
                        <a:latin typeface="Cambria Math" panose="02040503050406030204" pitchFamily="18" charset="0"/>
                      </a:rPr>
                      <m:t>=</m:t>
                    </m:r>
                    <m:r>
                      <a:rPr lang="ja-JP" altLang="en-US" sz="1400" i="1" dirty="0">
                        <a:latin typeface="Cambria Math" panose="02040503050406030204" pitchFamily="18" charset="0"/>
                      </a:rPr>
                      <m:t>空中線測定端子ので電力</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𝑎𝑛𝑡𝑒𝑛𝑛𝑎</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𝑔𝑎𝑖𝑛</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𝑑𝐵</m:t>
                    </m:r>
                    <m:r>
                      <a:rPr lang="en-US" altLang="ja-JP" sz="1400" b="0" i="1" smtClean="0">
                        <a:latin typeface="Cambria Math" panose="02040503050406030204" pitchFamily="18" charset="0"/>
                      </a:rPr>
                      <m:t>)</m:t>
                    </m:r>
                  </m:oMath>
                </a14:m>
                <a:endParaRPr lang="en-US" altLang="ja-JP" sz="1400" dirty="0"/>
              </a:p>
              <a:p>
                <a:pPr lvl="3"/>
                <a14:m>
                  <m:oMath xmlns:m="http://schemas.openxmlformats.org/officeDocument/2006/math">
                    <m:r>
                      <a:rPr lang="en-US" altLang="ja-JP" sz="1400" b="0" i="1" smtClean="0">
                        <a:latin typeface="Cambria Math" panose="02040503050406030204" pitchFamily="18" charset="0"/>
                      </a:rPr>
                      <m:t>𝐸𝐼𝑅𝑃</m:t>
                    </m:r>
                    <m:r>
                      <a:rPr lang="en-US" altLang="ja-JP" sz="1400" i="1">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0</m:t>
                        </m:r>
                        <m:r>
                          <a:rPr lang="en-US" altLang="ja-JP" sz="1400" i="1">
                            <a:latin typeface="Cambria Math" panose="02040503050406030204" pitchFamily="18" charset="0"/>
                            <a:ea typeface="Cambria Math" panose="02040503050406030204" pitchFamily="18" charset="0"/>
                          </a:rPr>
                          <m:t>𝑑𝐵𝑚</m:t>
                        </m:r>
                      </m:num>
                      <m:den>
                        <m:r>
                          <a:rPr lang="en-US" altLang="ja-JP" sz="1400" i="1">
                            <a:latin typeface="Cambria Math" panose="02040503050406030204" pitchFamily="18" charset="0"/>
                            <a:ea typeface="Cambria Math" panose="02040503050406030204" pitchFamily="18" charset="0"/>
                          </a:rPr>
                          <m:t>50</m:t>
                        </m:r>
                        <m:r>
                          <a:rPr lang="en-US" altLang="ja-JP" sz="1400" i="1">
                            <a:latin typeface="Cambria Math" panose="02040503050406030204" pitchFamily="18" charset="0"/>
                            <a:ea typeface="Cambria Math" panose="02040503050406030204" pitchFamily="18" charset="0"/>
                          </a:rPr>
                          <m:t>𝑀𝐻𝑧</m:t>
                        </m:r>
                      </m:den>
                    </m:f>
                    <m:r>
                      <a:rPr lang="en-US" altLang="ja-JP" sz="1400" i="1">
                        <a:latin typeface="Cambria Math" panose="02040503050406030204" pitchFamily="18" charset="0"/>
                        <a:ea typeface="Cambria Math" panose="02040503050406030204" pitchFamily="18" charset="0"/>
                      </a:rPr>
                      <m:t>+20%</m:t>
                    </m:r>
                  </m:oMath>
                </a14:m>
                <a:endParaRPr lang="en-US" altLang="ja-JP" sz="14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1"/>
                <a:ext cx="11244574" cy="4281941"/>
              </a:xfrm>
              <a:blipFill>
                <a:blip r:embed="rId3"/>
                <a:stretch>
                  <a:fillRect l="-1030" t="-712" b="-42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248406E8-ADA0-5C2F-3CBB-DA1845C207B7}"/>
              </a:ext>
            </a:extLst>
          </p:cNvPr>
          <p:cNvPicPr>
            <a:picLocks noChangeAspect="1"/>
          </p:cNvPicPr>
          <p:nvPr/>
        </p:nvPicPr>
        <p:blipFill>
          <a:blip r:embed="rId4"/>
          <a:stretch>
            <a:fillRect/>
          </a:stretch>
        </p:blipFill>
        <p:spPr>
          <a:xfrm>
            <a:off x="8619391" y="1032128"/>
            <a:ext cx="2802897" cy="2232248"/>
          </a:xfrm>
          <a:prstGeom prst="rect">
            <a:avLst/>
          </a:prstGeom>
        </p:spPr>
      </p:pic>
      <p:cxnSp>
        <p:nvCxnSpPr>
          <p:cNvPr id="9" name="直線コネクタ 8">
            <a:extLst>
              <a:ext uri="{FF2B5EF4-FFF2-40B4-BE49-F238E27FC236}">
                <a16:creationId xmlns:a16="http://schemas.microsoft.com/office/drawing/2014/main" id="{A25D1B9D-633B-7F1B-91CD-BD8AEFC01ABB}"/>
              </a:ext>
            </a:extLst>
          </p:cNvPr>
          <p:cNvCxnSpPr>
            <a:cxnSpLocks/>
          </p:cNvCxnSpPr>
          <p:nvPr/>
        </p:nvCxnSpPr>
        <p:spPr>
          <a:xfrm>
            <a:off x="7104112" y="3501008"/>
            <a:ext cx="4536504"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四角形: 角を丸くする 10">
            <a:extLst>
              <a:ext uri="{FF2B5EF4-FFF2-40B4-BE49-F238E27FC236}">
                <a16:creationId xmlns:a16="http://schemas.microsoft.com/office/drawing/2014/main" id="{60BE44A4-3174-0CD8-3851-5F211AA5E5B4}"/>
              </a:ext>
            </a:extLst>
          </p:cNvPr>
          <p:cNvSpPr/>
          <p:nvPr/>
        </p:nvSpPr>
        <p:spPr>
          <a:xfrm>
            <a:off x="5231904" y="2204864"/>
            <a:ext cx="1224136" cy="504056"/>
          </a:xfrm>
          <a:prstGeom prst="roundRect">
            <a:avLst/>
          </a:prstGeom>
          <a:noFill/>
          <a:ln w="19050">
            <a:solidFill>
              <a:srgbClr val="06418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69F3E1C-7A41-6CFC-A668-71DEEB2AD40C}"/>
              </a:ext>
            </a:extLst>
          </p:cNvPr>
          <p:cNvSpPr txBox="1"/>
          <p:nvPr/>
        </p:nvSpPr>
        <p:spPr>
          <a:xfrm>
            <a:off x="5090400" y="1864848"/>
            <a:ext cx="1507144" cy="307777"/>
          </a:xfrm>
          <a:prstGeom prst="rect">
            <a:avLst/>
          </a:prstGeom>
          <a:noFill/>
        </p:spPr>
        <p:txBody>
          <a:bodyPr wrap="none" rtlCol="0">
            <a:spAutoFit/>
          </a:bodyPr>
          <a:lstStyle/>
          <a:p>
            <a:r>
              <a:rPr kumimoji="1" lang="en-US" altLang="ja-JP" sz="1400" dirty="0">
                <a:solidFill>
                  <a:srgbClr val="06418C"/>
                </a:solidFill>
              </a:rPr>
              <a:t>Correction factor</a:t>
            </a:r>
            <a:endParaRPr kumimoji="1" lang="ja-JP" altLang="en-US" sz="1400" dirty="0">
              <a:solidFill>
                <a:srgbClr val="06418C"/>
              </a:solidFill>
            </a:endParaRPr>
          </a:p>
        </p:txBody>
      </p:sp>
      <p:cxnSp>
        <p:nvCxnSpPr>
          <p:cNvPr id="14" name="コネクタ: カギ線 13">
            <a:extLst>
              <a:ext uri="{FF2B5EF4-FFF2-40B4-BE49-F238E27FC236}">
                <a16:creationId xmlns:a16="http://schemas.microsoft.com/office/drawing/2014/main" id="{D44D116D-7155-E4F2-6D6B-74B4F01077FA}"/>
              </a:ext>
            </a:extLst>
          </p:cNvPr>
          <p:cNvCxnSpPr>
            <a:cxnSpLocks/>
            <a:endCxn id="7" idx="1"/>
          </p:cNvCxnSpPr>
          <p:nvPr/>
        </p:nvCxnSpPr>
        <p:spPr>
          <a:xfrm flipV="1">
            <a:off x="6456040" y="2148252"/>
            <a:ext cx="2163351" cy="286123"/>
          </a:xfrm>
          <a:prstGeom prst="bentConnector3">
            <a:avLst/>
          </a:prstGeom>
          <a:ln w="19050">
            <a:solidFill>
              <a:srgbClr val="06418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6CB36DEA-76F3-80C9-01F8-2B121380092D}"/>
              </a:ext>
            </a:extLst>
          </p:cNvPr>
          <p:cNvSpPr/>
          <p:nvPr/>
        </p:nvSpPr>
        <p:spPr>
          <a:xfrm>
            <a:off x="7395255" y="2722688"/>
            <a:ext cx="1224136" cy="439413"/>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四角形: 角を丸くする 18">
            <a:extLst>
              <a:ext uri="{FF2B5EF4-FFF2-40B4-BE49-F238E27FC236}">
                <a16:creationId xmlns:a16="http://schemas.microsoft.com/office/drawing/2014/main" id="{0C474425-01F0-0508-6295-D3AE75B7D85B}"/>
              </a:ext>
            </a:extLst>
          </p:cNvPr>
          <p:cNvSpPr/>
          <p:nvPr/>
        </p:nvSpPr>
        <p:spPr>
          <a:xfrm>
            <a:off x="983432" y="5301208"/>
            <a:ext cx="1872208" cy="504056"/>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四角形: 角を丸くする 19">
            <a:extLst>
              <a:ext uri="{FF2B5EF4-FFF2-40B4-BE49-F238E27FC236}">
                <a16:creationId xmlns:a16="http://schemas.microsoft.com/office/drawing/2014/main" id="{6F423552-C262-ACE7-1A7A-FF279BBF91DD}"/>
              </a:ext>
            </a:extLst>
          </p:cNvPr>
          <p:cNvSpPr/>
          <p:nvPr/>
        </p:nvSpPr>
        <p:spPr>
          <a:xfrm>
            <a:off x="1559496" y="5252042"/>
            <a:ext cx="576064" cy="625230"/>
          </a:xfrm>
          <a:prstGeom prst="roundRect">
            <a:avLst/>
          </a:prstGeom>
          <a:noFill/>
          <a:ln w="19050">
            <a:solidFill>
              <a:srgbClr val="06418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D109ACD3-B09A-75B2-A24C-6CDD458F4FC8}"/>
              </a:ext>
            </a:extLst>
          </p:cNvPr>
          <p:cNvSpPr/>
          <p:nvPr/>
        </p:nvSpPr>
        <p:spPr>
          <a:xfrm>
            <a:off x="2135560" y="5252042"/>
            <a:ext cx="576064" cy="625230"/>
          </a:xfrm>
          <a:prstGeom prst="roundRect">
            <a:avLst/>
          </a:prstGeom>
          <a:noFill/>
          <a:ln w="19050">
            <a:solidFill>
              <a:srgbClr val="06418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4211EA77-83B5-B2D9-0324-B6227C14C40B}"/>
              </a:ext>
            </a:extLst>
          </p:cNvPr>
          <p:cNvSpPr txBox="1"/>
          <p:nvPr/>
        </p:nvSpPr>
        <p:spPr>
          <a:xfrm>
            <a:off x="1485890" y="5946757"/>
            <a:ext cx="723275" cy="307777"/>
          </a:xfrm>
          <a:prstGeom prst="rect">
            <a:avLst/>
          </a:prstGeom>
          <a:noFill/>
        </p:spPr>
        <p:txBody>
          <a:bodyPr wrap="none" rtlCol="0">
            <a:spAutoFit/>
          </a:bodyPr>
          <a:lstStyle/>
          <a:p>
            <a:r>
              <a:rPr kumimoji="1" lang="ja-JP" altLang="en-US" sz="1400" dirty="0"/>
              <a:t>許容値</a:t>
            </a:r>
            <a:endParaRPr kumimoji="1" lang="ja-JP" altLang="en-US" dirty="0"/>
          </a:p>
        </p:txBody>
      </p:sp>
      <p:sp>
        <p:nvSpPr>
          <p:cNvPr id="23" name="テキスト ボックス 22">
            <a:extLst>
              <a:ext uri="{FF2B5EF4-FFF2-40B4-BE49-F238E27FC236}">
                <a16:creationId xmlns:a16="http://schemas.microsoft.com/office/drawing/2014/main" id="{DBF75E5D-01DE-F6AE-6C16-5B38B2B6BC7A}"/>
              </a:ext>
            </a:extLst>
          </p:cNvPr>
          <p:cNvSpPr txBox="1"/>
          <p:nvPr/>
        </p:nvSpPr>
        <p:spPr>
          <a:xfrm>
            <a:off x="2135560" y="5943564"/>
            <a:ext cx="902811" cy="307777"/>
          </a:xfrm>
          <a:prstGeom prst="rect">
            <a:avLst/>
          </a:prstGeom>
          <a:noFill/>
        </p:spPr>
        <p:txBody>
          <a:bodyPr wrap="none" rtlCol="0">
            <a:spAutoFit/>
          </a:bodyPr>
          <a:lstStyle/>
          <a:p>
            <a:r>
              <a:rPr kumimoji="1" lang="ja-JP" altLang="en-US" sz="1400" dirty="0"/>
              <a:t>許容偏差</a:t>
            </a:r>
          </a:p>
        </p:txBody>
      </p:sp>
      <p:pic>
        <p:nvPicPr>
          <p:cNvPr id="6" name="図 5">
            <a:extLst>
              <a:ext uri="{FF2B5EF4-FFF2-40B4-BE49-F238E27FC236}">
                <a16:creationId xmlns:a16="http://schemas.microsoft.com/office/drawing/2014/main" id="{8627FC5A-C8B2-1595-68A6-7C952D1234E0}"/>
              </a:ext>
            </a:extLst>
          </p:cNvPr>
          <p:cNvPicPr>
            <a:picLocks noChangeAspect="1"/>
          </p:cNvPicPr>
          <p:nvPr/>
        </p:nvPicPr>
        <p:blipFill>
          <a:blip r:embed="rId5"/>
          <a:stretch>
            <a:fillRect/>
          </a:stretch>
        </p:blipFill>
        <p:spPr>
          <a:xfrm>
            <a:off x="7461281" y="3808040"/>
            <a:ext cx="3816750" cy="2263781"/>
          </a:xfrm>
          <a:prstGeom prst="rect">
            <a:avLst/>
          </a:prstGeom>
        </p:spPr>
      </p:pic>
    </p:spTree>
    <p:extLst>
      <p:ext uri="{BB962C8B-B14F-4D97-AF65-F5344CB8AC3E}">
        <p14:creationId xmlns:p14="http://schemas.microsoft.com/office/powerpoint/2010/main" val="392094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kumimoji="1" lang="ja-JP" altLang="en-US" dirty="0"/>
              <a:t>尖頭電力測定の例外</a:t>
            </a:r>
            <a:br>
              <a:rPr kumimoji="1" lang="en-US" altLang="ja-JP" dirty="0"/>
            </a:br>
            <a:r>
              <a:rPr kumimoji="1" lang="en-US" altLang="ja-JP" sz="2000" dirty="0"/>
              <a:t>Exception of peak power measurement</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1"/>
                <a:ext cx="11244574" cy="3414781"/>
              </a:xfrm>
            </p:spPr>
            <p:txBody>
              <a:bodyPr/>
              <a:lstStyle/>
              <a:p>
                <a:pPr lvl="1"/>
                <a:r>
                  <a:rPr lang="ja-JP" altLang="en-US" b="1" dirty="0"/>
                  <a:t>下記の二条件のいずれかを満たす場合、尖頭電力を測定する時の</a:t>
                </a:r>
                <a:r>
                  <a:rPr lang="en-US" altLang="ja-JP" b="1" dirty="0"/>
                  <a:t>RBW</a:t>
                </a:r>
                <a:r>
                  <a:rPr lang="ja-JP" altLang="en-US" b="1" dirty="0"/>
                  <a:t>を広くしてもよい</a:t>
                </a:r>
                <a:endParaRPr lang="en-US" altLang="ja-JP" b="1" dirty="0"/>
              </a:p>
              <a:p>
                <a:pPr lvl="2"/>
                <a:r>
                  <a:rPr lang="ja-JP" altLang="en-US" sz="1400" dirty="0"/>
                  <a:t>条件一：</a:t>
                </a:r>
                <a:r>
                  <a:rPr lang="en-US" altLang="ja-JP" sz="1400" dirty="0"/>
                  <a:t>VBW</a:t>
                </a:r>
                <a:r>
                  <a:rPr lang="ja-JP" altLang="en-US" sz="1400" dirty="0"/>
                  <a:t>を</a:t>
                </a:r>
                <a:r>
                  <a:rPr lang="en-US" altLang="ja-JP" sz="1400" dirty="0"/>
                  <a:t>RBW</a:t>
                </a:r>
                <a:r>
                  <a:rPr lang="ja-JP" altLang="en-US" sz="1400" dirty="0"/>
                  <a:t>の</a:t>
                </a:r>
                <a:r>
                  <a:rPr lang="en-US" altLang="ja-JP" sz="1400" dirty="0"/>
                  <a:t>3</a:t>
                </a:r>
                <a:r>
                  <a:rPr lang="ja-JP" altLang="en-US" sz="1400" dirty="0"/>
                  <a:t>倍以上に設定できる場合。</a:t>
                </a:r>
                <a:endParaRPr lang="en-US" altLang="ja-JP" sz="1400" dirty="0"/>
              </a:p>
              <a:p>
                <a:pPr lvl="3"/>
                <a:r>
                  <a:rPr lang="ja-JP" altLang="en-US" sz="1400" dirty="0"/>
                  <a:t>分解能帯域幅換算値（</a:t>
                </a:r>
                <a:r>
                  <a:rPr lang="en-US" altLang="ja-JP" sz="1400" dirty="0"/>
                  <a:t>correction factor</a:t>
                </a:r>
                <a:r>
                  <a:rPr lang="ja-JP" altLang="en-US" sz="1400" dirty="0"/>
                  <a:t>）は</a:t>
                </a:r>
                <a14:m>
                  <m:oMath xmlns:m="http://schemas.openxmlformats.org/officeDocument/2006/math">
                    <m:r>
                      <a:rPr lang="en-US" altLang="ja-JP" sz="1400" i="1" dirty="0" smtClean="0">
                        <a:latin typeface="Cambria Math" panose="02040503050406030204" pitchFamily="18" charset="0"/>
                      </a:rPr>
                      <m:t>20</m:t>
                    </m:r>
                    <m:r>
                      <m:rPr>
                        <m:sty m:val="p"/>
                      </m:rPr>
                      <a:rPr lang="en-US" altLang="ja-JP" sz="1400" i="1" dirty="0" smtClean="0">
                        <a:latin typeface="Cambria Math" panose="02040503050406030204" pitchFamily="18" charset="0"/>
                      </a:rPr>
                      <m:t>log</m:t>
                    </m:r>
                    <m:r>
                      <a:rPr lang="en-US" altLang="ja-JP" sz="1400" i="1" dirty="0" smtClean="0">
                        <a:latin typeface="Cambria Math" panose="02040503050406030204" pitchFamily="18" charset="0"/>
                      </a:rPr>
                      <m:t>⁡(</m:t>
                    </m:r>
                    <m:f>
                      <m:fPr>
                        <m:ctrlPr>
                          <a:rPr lang="en-US" altLang="ja-JP" sz="1400" i="1" dirty="0" smtClean="0">
                            <a:latin typeface="Cambria Math" panose="02040503050406030204" pitchFamily="18" charset="0"/>
                          </a:rPr>
                        </m:ctrlPr>
                      </m:fPr>
                      <m:num>
                        <m:r>
                          <a:rPr lang="en-US" altLang="ja-JP" sz="1400" b="0" i="1" dirty="0" smtClean="0">
                            <a:latin typeface="Cambria Math" panose="02040503050406030204" pitchFamily="18" charset="0"/>
                          </a:rPr>
                          <m:t>50</m:t>
                        </m:r>
                        <m:r>
                          <a:rPr lang="en-US" altLang="ja-JP" sz="1400" b="0" i="1" dirty="0" smtClean="0">
                            <a:latin typeface="Cambria Math" panose="02040503050406030204" pitchFamily="18" charset="0"/>
                          </a:rPr>
                          <m:t>𝑀𝐻𝑧</m:t>
                        </m:r>
                      </m:num>
                      <m:den>
                        <m:r>
                          <a:rPr lang="en-US" altLang="ja-JP" sz="1400" b="0" i="1" dirty="0" smtClean="0">
                            <a:latin typeface="Cambria Math" panose="02040503050406030204" pitchFamily="18" charset="0"/>
                          </a:rPr>
                          <m:t>𝑥</m:t>
                        </m:r>
                        <m:r>
                          <a:rPr lang="en-US" altLang="ja-JP" sz="1400" b="0" i="1" dirty="0" smtClean="0">
                            <a:latin typeface="Cambria Math" panose="02040503050406030204" pitchFamily="18" charset="0"/>
                          </a:rPr>
                          <m:t> </m:t>
                        </m:r>
                        <m:r>
                          <a:rPr lang="en-US" altLang="ja-JP" sz="1400" b="0" i="1" dirty="0" smtClean="0">
                            <a:latin typeface="Cambria Math" panose="02040503050406030204" pitchFamily="18" charset="0"/>
                          </a:rPr>
                          <m:t>𝑀𝐻𝑧</m:t>
                        </m:r>
                      </m:den>
                    </m:f>
                    <m:r>
                      <a:rPr lang="en-US" altLang="ja-JP" sz="1400" i="1" dirty="0" smtClean="0">
                        <a:latin typeface="Cambria Math" panose="02040503050406030204" pitchFamily="18" charset="0"/>
                      </a:rPr>
                      <m:t>)</m:t>
                    </m:r>
                  </m:oMath>
                </a14:m>
                <a:r>
                  <a:rPr lang="ja-JP" altLang="en-US" sz="1400" dirty="0"/>
                  <a:t>、</a:t>
                </a:r>
                <a14:m>
                  <m:oMath xmlns:m="http://schemas.openxmlformats.org/officeDocument/2006/math">
                    <m:r>
                      <a:rPr lang="ja-JP" altLang="en-US" sz="1400" i="1" dirty="0" smtClean="0">
                        <a:latin typeface="Cambria Math" panose="02040503050406030204" pitchFamily="18" charset="0"/>
                      </a:rPr>
                      <m:t>𝑥</m:t>
                    </m:r>
                  </m:oMath>
                </a14:m>
                <a:r>
                  <a:rPr lang="ja-JP" altLang="en-US" sz="1400" dirty="0"/>
                  <a:t>は測定に用いる</a:t>
                </a:r>
                <a:r>
                  <a:rPr lang="en-US" altLang="ja-JP" sz="1400" dirty="0"/>
                  <a:t>RBW</a:t>
                </a:r>
                <a:r>
                  <a:rPr lang="ja-JP" altLang="en-US" sz="1400" dirty="0"/>
                  <a:t>。</a:t>
                </a:r>
                <a:endParaRPr lang="en-US" altLang="ja-JP" sz="1400" dirty="0"/>
              </a:p>
              <a:p>
                <a:pPr lvl="3"/>
                <a:endParaRPr lang="en-US" altLang="ja-JP" sz="800" dirty="0"/>
              </a:p>
              <a:p>
                <a:pPr lvl="2"/>
                <a:r>
                  <a:rPr lang="ja-JP" altLang="en-US" sz="1400" dirty="0"/>
                  <a:t>条件二：試験用に標準信号発生器からパルス変調波をスペアナに入力し、次の特性を満足する場合</a:t>
                </a:r>
                <a:endParaRPr lang="en-US" altLang="ja-JP" sz="1400" dirty="0"/>
              </a:p>
              <a:p>
                <a:pPr lvl="3"/>
                <a:r>
                  <a:rPr lang="ja-JP" altLang="en-US" sz="1400" dirty="0"/>
                  <a:t>計算値：</a:t>
                </a:r>
                <a14:m>
                  <m:oMath xmlns:m="http://schemas.openxmlformats.org/officeDocument/2006/math">
                    <m:r>
                      <a:rPr lang="en-US" altLang="ja-JP" sz="1400" b="0" i="1" smtClean="0">
                        <a:latin typeface="Cambria Math" panose="02040503050406030204" pitchFamily="18" charset="0"/>
                      </a:rPr>
                      <m:t>20</m:t>
                    </m:r>
                    <m:r>
                      <m:rPr>
                        <m:sty m:val="p"/>
                      </m:rPr>
                      <a:rPr lang="en-US" altLang="ja-JP" sz="1400" b="0" i="0" smtClean="0">
                        <a:latin typeface="Cambria Math" panose="02040503050406030204" pitchFamily="18" charset="0"/>
                      </a:rPr>
                      <m:t>log</m:t>
                    </m:r>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i="1">
                            <a:latin typeface="Cambria Math" panose="02040503050406030204" pitchFamily="18" charset="0"/>
                          </a:rPr>
                          <m:t>𝑥</m:t>
                        </m:r>
                        <m:r>
                          <a:rPr lang="en-US" altLang="ja-JP" sz="1400" i="1">
                            <a:latin typeface="Cambria Math" panose="02040503050406030204" pitchFamily="18" charset="0"/>
                          </a:rPr>
                          <m:t> </m:t>
                        </m:r>
                        <m:r>
                          <a:rPr lang="en-US" altLang="ja-JP" sz="1400" i="1">
                            <a:latin typeface="Cambria Math" panose="02040503050406030204" pitchFamily="18" charset="0"/>
                          </a:rPr>
                          <m:t>𝑀𝐻𝑧</m:t>
                        </m:r>
                      </m:num>
                      <m:den>
                        <m:r>
                          <a:rPr lang="en-US" altLang="ja-JP" sz="1400" b="0" i="1" smtClean="0">
                            <a:latin typeface="Cambria Math" panose="02040503050406030204" pitchFamily="18" charset="0"/>
                          </a:rPr>
                          <m:t>3</m:t>
                        </m:r>
                        <m:r>
                          <a:rPr lang="en-US" altLang="ja-JP" sz="1400" b="0" i="1" smtClean="0">
                            <a:latin typeface="Cambria Math" panose="02040503050406030204" pitchFamily="18" charset="0"/>
                          </a:rPr>
                          <m:t>𝑀𝐻𝑧</m:t>
                        </m:r>
                      </m:den>
                    </m:f>
                    <m:r>
                      <a:rPr lang="en-US" altLang="ja-JP" sz="1400" b="0" i="1" smtClean="0">
                        <a:latin typeface="Cambria Math" panose="02040503050406030204" pitchFamily="18" charset="0"/>
                      </a:rPr>
                      <m:t>)</m:t>
                    </m:r>
                  </m:oMath>
                </a14:m>
                <a:r>
                  <a:rPr lang="ja-JP" altLang="en-US" sz="1400" dirty="0"/>
                  <a:t>、</a:t>
                </a:r>
                <a14:m>
                  <m:oMath xmlns:m="http://schemas.openxmlformats.org/officeDocument/2006/math">
                    <m:r>
                      <a:rPr lang="ja-JP" altLang="en-US" sz="1400" i="1" dirty="0">
                        <a:latin typeface="Cambria Math" panose="02040503050406030204" pitchFamily="18" charset="0"/>
                      </a:rPr>
                      <m:t>𝑥</m:t>
                    </m:r>
                  </m:oMath>
                </a14:m>
                <a:r>
                  <a:rPr lang="ja-JP" altLang="en-US" sz="1400" dirty="0"/>
                  <a:t>は測定に用いる</a:t>
                </a:r>
                <a:r>
                  <a:rPr lang="en-US" altLang="ja-JP" sz="1400" dirty="0"/>
                  <a:t>RBW</a:t>
                </a:r>
                <a:r>
                  <a:rPr lang="ja-JP" altLang="en-US" sz="1400" dirty="0"/>
                  <a:t>。</a:t>
                </a:r>
                <a:endParaRPr lang="en-US" altLang="ja-JP" sz="1400" dirty="0"/>
              </a:p>
              <a:p>
                <a:pPr lvl="3"/>
                <a:r>
                  <a:rPr lang="ja-JP" altLang="en-US" sz="1400" dirty="0"/>
                  <a:t>測定値：</a:t>
                </a:r>
                <a14:m>
                  <m:oMath xmlns:m="http://schemas.openxmlformats.org/officeDocument/2006/math">
                    <m:r>
                      <a:rPr lang="en-US" altLang="ja-JP" sz="1400" b="0" i="1" smtClean="0">
                        <a:latin typeface="Cambria Math" panose="02040503050406030204" pitchFamily="18" charset="0"/>
                      </a:rPr>
                      <m:t>20</m:t>
                    </m:r>
                    <m:r>
                      <m:rPr>
                        <m:sty m:val="p"/>
                      </m:rPr>
                      <a:rPr lang="en-US" altLang="ja-JP" sz="1400" b="0" i="0" smtClean="0">
                        <a:latin typeface="Cambria Math" panose="02040503050406030204" pitchFamily="18" charset="0"/>
                      </a:rPr>
                      <m:t>log</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𝑟𝑒𝑎𝑑𝑛𝑖𝑔</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 @ </m:t>
                    </m:r>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𝑀𝐻𝑧</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𝑟𝑒𝑎𝑑𝑖𝑛𝑔</m:t>
                    </m:r>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𝑝𝑜𝑤𝑒𝑟</m:t>
                    </m:r>
                    <m:r>
                      <a:rPr lang="en-US" altLang="ja-JP" sz="1400" b="0" i="1" smtClean="0">
                        <a:latin typeface="Cambria Math" panose="02040503050406030204" pitchFamily="18" charset="0"/>
                      </a:rPr>
                      <m:t> @ 3</m:t>
                    </m:r>
                    <m:r>
                      <a:rPr lang="en-US" altLang="ja-JP" sz="1400" b="0" i="1" smtClean="0">
                        <a:latin typeface="Cambria Math" panose="02040503050406030204" pitchFamily="18" charset="0"/>
                      </a:rPr>
                      <m:t>𝑀𝐻𝑧</m:t>
                    </m:r>
                    <m:r>
                      <a:rPr lang="en-US" altLang="ja-JP" sz="1400" b="0" i="1" smtClean="0">
                        <a:latin typeface="Cambria Math" panose="02040503050406030204" pitchFamily="18" charset="0"/>
                      </a:rPr>
                      <m:t>))</m:t>
                    </m:r>
                  </m:oMath>
                </a14:m>
                <a:r>
                  <a:rPr lang="ja-JP" altLang="en-US" sz="1400" dirty="0"/>
                  <a:t>、</a:t>
                </a:r>
                <a14:m>
                  <m:oMath xmlns:m="http://schemas.openxmlformats.org/officeDocument/2006/math">
                    <m:r>
                      <a:rPr lang="ja-JP" altLang="en-US" sz="1400" i="1" dirty="0">
                        <a:latin typeface="Cambria Math" panose="02040503050406030204" pitchFamily="18" charset="0"/>
                      </a:rPr>
                      <m:t>𝑥</m:t>
                    </m:r>
                  </m:oMath>
                </a14:m>
                <a:r>
                  <a:rPr lang="ja-JP" altLang="en-US" sz="1400" dirty="0"/>
                  <a:t>は測定に用いる</a:t>
                </a:r>
                <a:r>
                  <a:rPr lang="en-US" altLang="ja-JP" sz="1400" dirty="0"/>
                  <a:t>RBW</a:t>
                </a:r>
                <a:r>
                  <a:rPr lang="ja-JP" altLang="en-US" sz="1400" dirty="0"/>
                  <a:t>。</a:t>
                </a:r>
                <a:endParaRPr lang="en-US" altLang="ja-JP" sz="1400" dirty="0"/>
              </a:p>
              <a:p>
                <a:pPr lvl="3"/>
                <a:endParaRPr lang="ja-JP" altLang="en-US" sz="1400" dirty="0"/>
              </a:p>
              <a:p>
                <a:pPr marL="177800" lvl="2" indent="0">
                  <a:buNone/>
                </a:pP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1"/>
                <a:ext cx="11244574" cy="3414781"/>
              </a:xfrm>
              <a:blipFill>
                <a:blip r:embed="rId3"/>
                <a:stretch>
                  <a:fillRect l="-1030" t="-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7DFD7D17-FF81-E3AE-0623-F3226CA4E09F}"/>
                  </a:ext>
                </a:extLst>
              </p:cNvPr>
              <p:cNvGraphicFramePr>
                <a:graphicFrameLocks noGrp="1"/>
              </p:cNvGraphicFramePr>
              <p:nvPr>
                <p:extLst>
                  <p:ext uri="{D42A27DB-BD31-4B8C-83A1-F6EECF244321}">
                    <p14:modId xmlns:p14="http://schemas.microsoft.com/office/powerpoint/2010/main" val="2111689014"/>
                  </p:ext>
                </p:extLst>
              </p:nvPr>
            </p:nvGraphicFramePr>
            <p:xfrm>
              <a:off x="1229745" y="4221088"/>
              <a:ext cx="9721081" cy="1809052"/>
            </p:xfrm>
            <a:graphic>
              <a:graphicData uri="http://schemas.openxmlformats.org/drawingml/2006/table">
                <a:tbl>
                  <a:tblPr firstRow="1" bandRow="1">
                    <a:tableStyleId>{5C22544A-7EE6-4342-B048-85BDC9FD1C3A}</a:tableStyleId>
                  </a:tblPr>
                  <a:tblGrid>
                    <a:gridCol w="1631510">
                      <a:extLst>
                        <a:ext uri="{9D8B030D-6E8A-4147-A177-3AD203B41FA5}">
                          <a16:colId xmlns:a16="http://schemas.microsoft.com/office/drawing/2014/main" val="891338524"/>
                        </a:ext>
                      </a:extLst>
                    </a:gridCol>
                    <a:gridCol w="2514665">
                      <a:extLst>
                        <a:ext uri="{9D8B030D-6E8A-4147-A177-3AD203B41FA5}">
                          <a16:colId xmlns:a16="http://schemas.microsoft.com/office/drawing/2014/main" val="393116500"/>
                        </a:ext>
                      </a:extLst>
                    </a:gridCol>
                    <a:gridCol w="3399560">
                      <a:extLst>
                        <a:ext uri="{9D8B030D-6E8A-4147-A177-3AD203B41FA5}">
                          <a16:colId xmlns:a16="http://schemas.microsoft.com/office/drawing/2014/main" val="2562262347"/>
                        </a:ext>
                      </a:extLst>
                    </a:gridCol>
                    <a:gridCol w="2175346">
                      <a:extLst>
                        <a:ext uri="{9D8B030D-6E8A-4147-A177-3AD203B41FA5}">
                          <a16:colId xmlns:a16="http://schemas.microsoft.com/office/drawing/2014/main" val="1272820579"/>
                        </a:ext>
                      </a:extLst>
                    </a:gridCol>
                  </a:tblGrid>
                  <a:tr h="370840">
                    <a:tc>
                      <a:txBody>
                        <a:bodyPr/>
                        <a:lstStyle/>
                        <a:p>
                          <a:pPr algn="ctr"/>
                          <a:r>
                            <a:rPr kumimoji="1" lang="ja-JP" altLang="en-US" sz="1400" dirty="0"/>
                            <a:t>測定値</a:t>
                          </a:r>
                          <a14:m>
                            <m:oMath xmlns:m="http://schemas.openxmlformats.org/officeDocument/2006/math">
                              <m:r>
                                <a:rPr kumimoji="1" lang="en-US" altLang="ja-JP" sz="1400" b="1" i="0" smtClean="0">
                                  <a:latin typeface="Cambria Math" panose="02040503050406030204" pitchFamily="18" charset="0"/>
                                </a:rPr>
                                <m:t> </m:t>
                              </m:r>
                              <m:r>
                                <a:rPr kumimoji="1" lang="en-US" altLang="ja-JP" sz="1400" b="1" i="1" smtClean="0">
                                  <a:latin typeface="Cambria Math" panose="02040503050406030204" pitchFamily="18" charset="0"/>
                                </a:rPr>
                                <m:t>− </m:t>
                              </m:r>
                            </m:oMath>
                          </a14:m>
                          <a:r>
                            <a:rPr kumimoji="1" lang="ja-JP" altLang="en-US" sz="1400" b="1" dirty="0"/>
                            <a:t>計算値</a:t>
                          </a:r>
                          <a:endParaRPr kumimoji="1" lang="ja-JP" altLang="en-US" sz="1400" dirty="0"/>
                        </a:p>
                      </a:txBody>
                      <a:tcPr anchor="ctr"/>
                    </a:tc>
                    <a:tc>
                      <a:txBody>
                        <a:bodyPr/>
                        <a:lstStyle/>
                        <a:p>
                          <a:pPr algn="ctr"/>
                          <a:r>
                            <a:rPr kumimoji="1" lang="en-US" altLang="ja-JP" sz="1400" dirty="0"/>
                            <a:t>RBW</a:t>
                          </a:r>
                          <a:r>
                            <a:rPr kumimoji="1" lang="ja-JP" altLang="en-US" sz="1400" dirty="0"/>
                            <a:t>を広くていいですか？</a:t>
                          </a:r>
                        </a:p>
                      </a:txBody>
                      <a:tcPr anchor="ctr"/>
                    </a:tc>
                    <a:tc>
                      <a:txBody>
                        <a:bodyPr/>
                        <a:lstStyle/>
                        <a:p>
                          <a:pPr algn="ctr"/>
                          <a:r>
                            <a:rPr kumimoji="1" lang="en-US" altLang="ja-JP" sz="1400" dirty="0"/>
                            <a:t>Correction factor</a:t>
                          </a:r>
                          <a:endParaRPr kumimoji="1" lang="ja-JP" altLang="en-US" sz="1400" dirty="0"/>
                        </a:p>
                      </a:txBody>
                      <a:tcPr anchor="ctr"/>
                    </a:tc>
                    <a:tc>
                      <a:txBody>
                        <a:bodyPr/>
                        <a:lstStyle/>
                        <a:p>
                          <a:pPr algn="ctr"/>
                          <a:r>
                            <a:rPr kumimoji="1" lang="ja-JP" altLang="en-US" sz="1400" dirty="0"/>
                            <a:t>備考</a:t>
                          </a:r>
                        </a:p>
                      </a:txBody>
                      <a:tcPr anchor="ctr"/>
                    </a:tc>
                    <a:extLst>
                      <a:ext uri="{0D108BD9-81ED-4DB2-BD59-A6C34878D82A}">
                        <a16:rowId xmlns:a16="http://schemas.microsoft.com/office/drawing/2014/main" val="425765239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ea typeface="Cambria Math" panose="02040503050406030204" pitchFamily="18" charset="0"/>
                                  </a:rPr>
                                  <m:t>&lt;</m:t>
                                </m:r>
                                <m:r>
                                  <a:rPr kumimoji="1" lang="en-US" altLang="ja-JP" sz="1400" b="0" i="1" smtClean="0">
                                    <a:latin typeface="Cambria Math" panose="02040503050406030204" pitchFamily="18" charset="0"/>
                                    <a:ea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𝑑𝐵</m:t>
                                </m:r>
                              </m:oMath>
                            </m:oMathPara>
                          </a14:m>
                          <a:endParaRPr kumimoji="1" lang="ja-JP" altLang="en-US" sz="1400" dirty="0"/>
                        </a:p>
                      </a:txBody>
                      <a:tcPr anchor="ctr"/>
                    </a:tc>
                    <a:tc>
                      <a:txBody>
                        <a:bodyPr/>
                        <a:lstStyle/>
                        <a:p>
                          <a:pPr algn="ctr"/>
                          <a:r>
                            <a:rPr kumimoji="1" lang="ja-JP" altLang="en-US" sz="1400" dirty="0"/>
                            <a:t>広くてもよい</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ja-JP" sz="1400" i="1" dirty="0" smtClean="0">
                                    <a:latin typeface="Cambria Math" panose="02040503050406030204" pitchFamily="18" charset="0"/>
                                  </a:rPr>
                                  <m:t>20</m:t>
                                </m:r>
                                <m:r>
                                  <m:rPr>
                                    <m:sty m:val="p"/>
                                  </m:rPr>
                                  <a:rPr lang="en-US" altLang="ja-JP" sz="1400" i="1" dirty="0" smtClean="0">
                                    <a:latin typeface="Cambria Math" panose="02040503050406030204" pitchFamily="18" charset="0"/>
                                  </a:rPr>
                                  <m:t>log</m:t>
                                </m:r>
                                <m:r>
                                  <a:rPr lang="en-US" altLang="ja-JP" sz="1400" i="1" dirty="0" smtClean="0">
                                    <a:latin typeface="Cambria Math" panose="02040503050406030204" pitchFamily="18" charset="0"/>
                                  </a:rPr>
                                  <m:t>⁡(</m:t>
                                </m:r>
                                <m:f>
                                  <m:fPr>
                                    <m:ctrlPr>
                                      <a:rPr lang="en-US" altLang="ja-JP" sz="1400" i="1" dirty="0" smtClean="0">
                                        <a:latin typeface="Cambria Math" panose="02040503050406030204" pitchFamily="18" charset="0"/>
                                      </a:rPr>
                                    </m:ctrlPr>
                                  </m:fPr>
                                  <m:num>
                                    <m:r>
                                      <a:rPr lang="en-US" altLang="ja-JP" sz="1400" b="0" i="1" dirty="0" smtClean="0">
                                        <a:latin typeface="Cambria Math" panose="02040503050406030204" pitchFamily="18" charset="0"/>
                                      </a:rPr>
                                      <m:t>50</m:t>
                                    </m:r>
                                    <m:r>
                                      <a:rPr lang="en-US" altLang="ja-JP" sz="1400" b="0" i="1" dirty="0" smtClean="0">
                                        <a:latin typeface="Cambria Math" panose="02040503050406030204" pitchFamily="18" charset="0"/>
                                      </a:rPr>
                                      <m:t>𝑀𝐻𝑧</m:t>
                                    </m:r>
                                  </m:num>
                                  <m:den>
                                    <m:r>
                                      <a:rPr lang="en-US" altLang="ja-JP" sz="1400" b="0" i="1" dirty="0" smtClean="0">
                                        <a:latin typeface="Cambria Math" panose="02040503050406030204" pitchFamily="18" charset="0"/>
                                      </a:rPr>
                                      <m:t>𝑥</m:t>
                                    </m:r>
                                    <m:r>
                                      <a:rPr lang="en-US" altLang="ja-JP" sz="1400" b="0" i="1" dirty="0" smtClean="0">
                                        <a:latin typeface="Cambria Math" panose="02040503050406030204" pitchFamily="18" charset="0"/>
                                      </a:rPr>
                                      <m:t> </m:t>
                                    </m:r>
                                    <m:r>
                                      <a:rPr lang="en-US" altLang="ja-JP" sz="1400" b="0" i="1" dirty="0" smtClean="0">
                                        <a:latin typeface="Cambria Math" panose="02040503050406030204" pitchFamily="18" charset="0"/>
                                      </a:rPr>
                                      <m:t>𝑀𝐻𝑧</m:t>
                                    </m:r>
                                  </m:den>
                                </m:f>
                                <m:r>
                                  <a:rPr lang="en-US" altLang="ja-JP" sz="1400" i="1" dirty="0" smtClean="0">
                                    <a:latin typeface="Cambria Math" panose="02040503050406030204" pitchFamily="18" charset="0"/>
                                  </a:rPr>
                                  <m:t>)</m:t>
                                </m:r>
                                <m:r>
                                  <a:rPr lang="en-US" altLang="ja-JP" sz="1400" b="0" i="1" dirty="0" smtClean="0">
                                    <a:latin typeface="Cambria Math" panose="02040503050406030204" pitchFamily="18" charset="0"/>
                                  </a:rPr>
                                  <m:t>+(</m:t>
                                </m:r>
                                <m:r>
                                  <m:rPr>
                                    <m:nor/>
                                  </m:rPr>
                                  <a:rPr kumimoji="1" lang="ja-JP" altLang="en-US" sz="1400" b="0" dirty="0" smtClean="0"/>
                                  <m:t>計算値</m:t>
                                </m:r>
                                <m:r>
                                  <a:rPr kumimoji="1" lang="en-US" altLang="ja-JP" sz="1400" b="1" i="0" smtClean="0">
                                    <a:latin typeface="Cambria Math" panose="02040503050406030204" pitchFamily="18" charset="0"/>
                                  </a:rPr>
                                  <m:t>−</m:t>
                                </m:r>
                                <m:r>
                                  <m:rPr>
                                    <m:nor/>
                                  </m:rPr>
                                  <a:rPr kumimoji="1" lang="ja-JP" altLang="en-US" sz="1400" dirty="0"/>
                                  <m:t>測定値</m:t>
                                </m:r>
                                <m:r>
                                  <a:rPr lang="en-US" altLang="ja-JP" sz="1400" b="0" i="1" dirty="0" smtClean="0">
                                    <a:latin typeface="Cambria Math" panose="02040503050406030204" pitchFamily="18" charset="0"/>
                                  </a:rPr>
                                  <m:t>)</m:t>
                                </m:r>
                              </m:oMath>
                            </m:oMathPara>
                          </a14:m>
                          <a:endParaRPr kumimoji="1" lang="ja-JP" altLang="en-US" sz="1400" dirty="0"/>
                        </a:p>
                      </a:txBody>
                      <a:tcPr anchor="ctr"/>
                    </a:tc>
                    <a:tc>
                      <a:txBody>
                        <a:bodyPr/>
                        <a:lstStyle/>
                        <a:p>
                          <a:pPr algn="ctr"/>
                          <a14:m>
                            <m:oMath xmlns:m="http://schemas.openxmlformats.org/officeDocument/2006/math">
                              <m:r>
                                <a:rPr lang="ja-JP" altLang="en-US" sz="1400" i="1" dirty="0" smtClean="0">
                                  <a:latin typeface="Cambria Math" panose="02040503050406030204" pitchFamily="18" charset="0"/>
                                </a:rPr>
                                <m:t>𝑥</m:t>
                              </m:r>
                            </m:oMath>
                          </a14:m>
                          <a:r>
                            <a:rPr lang="ja-JP" altLang="en-US" sz="1400" dirty="0"/>
                            <a:t>は測定に用いる</a:t>
                          </a:r>
                          <a:r>
                            <a:rPr lang="en-US" altLang="ja-JP" sz="1400" dirty="0"/>
                            <a:t>RBW</a:t>
                          </a:r>
                          <a:endParaRPr kumimoji="1" lang="ja-JP" altLang="en-US" sz="1400" dirty="0"/>
                        </a:p>
                      </a:txBody>
                      <a:tcPr anchor="ctr"/>
                    </a:tc>
                    <a:extLst>
                      <a:ext uri="{0D108BD9-81ED-4DB2-BD59-A6C34878D82A}">
                        <a16:rowId xmlns:a16="http://schemas.microsoft.com/office/drawing/2014/main" val="92438691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𝑑𝐵</m:t>
                                </m:r>
                                <m:r>
                                  <a:rPr kumimoji="1" lang="en-US" altLang="ja-JP" sz="1400" b="0" i="1" smtClean="0">
                                    <a:latin typeface="Cambria Math" panose="02040503050406030204" pitchFamily="18" charset="0"/>
                                  </a:rPr>
                                  <m:t>~0.5</m:t>
                                </m:r>
                                <m:r>
                                  <a:rPr kumimoji="1" lang="en-US" altLang="ja-JP" sz="1400" b="0" i="1" smtClean="0">
                                    <a:latin typeface="Cambria Math" panose="02040503050406030204" pitchFamily="18" charset="0"/>
                                    <a:ea typeface="Cambria Math" panose="02040503050406030204" pitchFamily="18" charset="0"/>
                                  </a:rPr>
                                  <m:t>𝑑𝐵</m:t>
                                </m:r>
                              </m:oMath>
                            </m:oMathPara>
                          </a14:m>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広くてもよい</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i="1" dirty="0" smtClean="0">
                                    <a:latin typeface="Cambria Math" panose="02040503050406030204" pitchFamily="18" charset="0"/>
                                  </a:rPr>
                                  <m:t>20</m:t>
                                </m:r>
                                <m:func>
                                  <m:funcPr>
                                    <m:ctrlPr>
                                      <a:rPr lang="en-US" altLang="ja-JP" sz="1400" i="1" dirty="0" smtClean="0">
                                        <a:latin typeface="Cambria Math" panose="02040503050406030204" pitchFamily="18" charset="0"/>
                                      </a:rPr>
                                    </m:ctrlPr>
                                  </m:funcPr>
                                  <m:fName>
                                    <m:r>
                                      <m:rPr>
                                        <m:sty m:val="p"/>
                                      </m:rPr>
                                      <a:rPr lang="en-US" altLang="ja-JP" sz="1400" i="0" dirty="0" smtClean="0">
                                        <a:latin typeface="Cambria Math" panose="02040503050406030204" pitchFamily="18" charset="0"/>
                                      </a:rPr>
                                      <m:t>log</m:t>
                                    </m:r>
                                  </m:fName>
                                  <m:e>
                                    <m:d>
                                      <m:dPr>
                                        <m:ctrlPr>
                                          <a:rPr lang="en-US" altLang="ja-JP" sz="1400" i="1" dirty="0" smtClean="0">
                                            <a:latin typeface="Cambria Math" panose="02040503050406030204" pitchFamily="18" charset="0"/>
                                          </a:rPr>
                                        </m:ctrlPr>
                                      </m:dPr>
                                      <m:e>
                                        <m:f>
                                          <m:fPr>
                                            <m:ctrlPr>
                                              <a:rPr lang="en-US" altLang="ja-JP" sz="1400" i="1" dirty="0" smtClean="0">
                                                <a:latin typeface="Cambria Math" panose="02040503050406030204" pitchFamily="18" charset="0"/>
                                              </a:rPr>
                                            </m:ctrlPr>
                                          </m:fPr>
                                          <m:num>
                                            <m:r>
                                              <a:rPr lang="en-US" altLang="ja-JP" sz="1400" b="0" i="1" dirty="0" smtClean="0">
                                                <a:latin typeface="Cambria Math" panose="02040503050406030204" pitchFamily="18" charset="0"/>
                                              </a:rPr>
                                              <m:t>50</m:t>
                                            </m:r>
                                            <m:r>
                                              <a:rPr lang="en-US" altLang="ja-JP" sz="1400" b="0" i="1" dirty="0" smtClean="0">
                                                <a:latin typeface="Cambria Math" panose="02040503050406030204" pitchFamily="18" charset="0"/>
                                              </a:rPr>
                                              <m:t>𝑀𝐻𝑧</m:t>
                                            </m:r>
                                          </m:num>
                                          <m:den>
                                            <m:r>
                                              <a:rPr lang="en-US" altLang="ja-JP" sz="1400" b="0" i="1" dirty="0" smtClean="0">
                                                <a:latin typeface="Cambria Math" panose="02040503050406030204" pitchFamily="18" charset="0"/>
                                              </a:rPr>
                                              <m:t>𝑥</m:t>
                                            </m:r>
                                            <m:r>
                                              <a:rPr lang="en-US" altLang="ja-JP" sz="1400" b="0" i="1" dirty="0" smtClean="0">
                                                <a:latin typeface="Cambria Math" panose="02040503050406030204" pitchFamily="18" charset="0"/>
                                              </a:rPr>
                                              <m:t> </m:t>
                                            </m:r>
                                            <m:r>
                                              <a:rPr lang="en-US" altLang="ja-JP" sz="1400" b="0" i="1" dirty="0" smtClean="0">
                                                <a:latin typeface="Cambria Math" panose="02040503050406030204" pitchFamily="18" charset="0"/>
                                              </a:rPr>
                                              <m:t>𝑀𝐻𝑧</m:t>
                                            </m:r>
                                          </m:den>
                                        </m:f>
                                      </m:e>
                                    </m:d>
                                  </m:e>
                                </m:func>
                              </m:oMath>
                            </m:oMathPara>
                          </a14:m>
                          <a:endParaRPr kumimoji="1" lang="ja-JP" altLang="en-US" sz="1400" dirty="0"/>
                        </a:p>
                      </a:txBody>
                      <a:tcPr anchor="ctr"/>
                    </a:tc>
                    <a:tc>
                      <a:txBody>
                        <a:bodyPr/>
                        <a:lstStyle/>
                        <a:p>
                          <a:pPr algn="ctr"/>
                          <a14:m>
                            <m:oMath xmlns:m="http://schemas.openxmlformats.org/officeDocument/2006/math">
                              <m:r>
                                <a:rPr lang="ja-JP" altLang="en-US" sz="1400" i="1" dirty="0" smtClean="0">
                                  <a:latin typeface="Cambria Math" panose="02040503050406030204" pitchFamily="18" charset="0"/>
                                </a:rPr>
                                <m:t>𝑥</m:t>
                              </m:r>
                            </m:oMath>
                          </a14:m>
                          <a:r>
                            <a:rPr lang="ja-JP" altLang="en-US" sz="1400" dirty="0"/>
                            <a:t>は測定に用いる</a:t>
                          </a:r>
                          <a:r>
                            <a:rPr lang="en-US" altLang="ja-JP" sz="1400" dirty="0"/>
                            <a:t>RBW</a:t>
                          </a:r>
                          <a:endParaRPr kumimoji="1" lang="ja-JP" altLang="en-US" sz="1400" dirty="0"/>
                        </a:p>
                      </a:txBody>
                      <a:tcPr anchor="ctr"/>
                    </a:tc>
                    <a:extLst>
                      <a:ext uri="{0D108BD9-81ED-4DB2-BD59-A6C34878D82A}">
                        <a16:rowId xmlns:a16="http://schemas.microsoft.com/office/drawing/2014/main" val="14842743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b="0" i="1" smtClean="0">
                                    <a:latin typeface="Cambria Math" panose="02040503050406030204" pitchFamily="18" charset="0"/>
                                  </a:rPr>
                                  <m:t>𝑑𝐵</m:t>
                                </m:r>
                                <m:r>
                                  <a:rPr kumimoji="1" lang="en-US" altLang="ja-JP" sz="1400" b="0" i="1" smtClean="0">
                                    <a:latin typeface="Cambria Math" panose="02040503050406030204" pitchFamily="18" charset="0"/>
                                    <a:ea typeface="Cambria Math" panose="02040503050406030204" pitchFamily="18" charset="0"/>
                                  </a:rPr>
                                  <m:t>&lt;</m:t>
                                </m:r>
                              </m:oMath>
                            </m:oMathPara>
                          </a14:m>
                          <a:endParaRPr kumimoji="1" lang="ja-JP" altLang="en-US" sz="1400" dirty="0"/>
                        </a:p>
                      </a:txBody>
                      <a:tcPr anchor="ctr"/>
                    </a:tc>
                    <a:tc>
                      <a:txBody>
                        <a:bodyPr/>
                        <a:lstStyle/>
                        <a:p>
                          <a:pPr algn="ctr"/>
                          <a:r>
                            <a:rPr kumimoji="1" lang="en-US" altLang="ja-JP" sz="1400" dirty="0"/>
                            <a:t>×</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tc>
                    <a:extLst>
                      <a:ext uri="{0D108BD9-81ED-4DB2-BD59-A6C34878D82A}">
                        <a16:rowId xmlns:a16="http://schemas.microsoft.com/office/drawing/2014/main" val="1739530218"/>
                      </a:ext>
                    </a:extLst>
                  </a:tr>
                </a:tbl>
              </a:graphicData>
            </a:graphic>
          </p:graphicFrame>
        </mc:Choice>
        <mc:Fallback xmlns="">
          <p:graphicFrame>
            <p:nvGraphicFramePr>
              <p:cNvPr id="8" name="表 7">
                <a:extLst>
                  <a:ext uri="{FF2B5EF4-FFF2-40B4-BE49-F238E27FC236}">
                    <a16:creationId xmlns:a16="http://schemas.microsoft.com/office/drawing/2014/main" id="{7DFD7D17-FF81-E3AE-0623-F3226CA4E09F}"/>
                  </a:ext>
                </a:extLst>
              </p:cNvPr>
              <p:cNvGraphicFramePr>
                <a:graphicFrameLocks noGrp="1"/>
              </p:cNvGraphicFramePr>
              <p:nvPr>
                <p:extLst>
                  <p:ext uri="{D42A27DB-BD31-4B8C-83A1-F6EECF244321}">
                    <p14:modId xmlns:p14="http://schemas.microsoft.com/office/powerpoint/2010/main" val="2111689014"/>
                  </p:ext>
                </p:extLst>
              </p:nvPr>
            </p:nvGraphicFramePr>
            <p:xfrm>
              <a:off x="1229745" y="4221088"/>
              <a:ext cx="9721081" cy="1809052"/>
            </p:xfrm>
            <a:graphic>
              <a:graphicData uri="http://schemas.openxmlformats.org/drawingml/2006/table">
                <a:tbl>
                  <a:tblPr firstRow="1" bandRow="1">
                    <a:tableStyleId>{5C22544A-7EE6-4342-B048-85BDC9FD1C3A}</a:tableStyleId>
                  </a:tblPr>
                  <a:tblGrid>
                    <a:gridCol w="1631510">
                      <a:extLst>
                        <a:ext uri="{9D8B030D-6E8A-4147-A177-3AD203B41FA5}">
                          <a16:colId xmlns:a16="http://schemas.microsoft.com/office/drawing/2014/main" val="891338524"/>
                        </a:ext>
                      </a:extLst>
                    </a:gridCol>
                    <a:gridCol w="2514665">
                      <a:extLst>
                        <a:ext uri="{9D8B030D-6E8A-4147-A177-3AD203B41FA5}">
                          <a16:colId xmlns:a16="http://schemas.microsoft.com/office/drawing/2014/main" val="393116500"/>
                        </a:ext>
                      </a:extLst>
                    </a:gridCol>
                    <a:gridCol w="3399560">
                      <a:extLst>
                        <a:ext uri="{9D8B030D-6E8A-4147-A177-3AD203B41FA5}">
                          <a16:colId xmlns:a16="http://schemas.microsoft.com/office/drawing/2014/main" val="2562262347"/>
                        </a:ext>
                      </a:extLst>
                    </a:gridCol>
                    <a:gridCol w="2175346">
                      <a:extLst>
                        <a:ext uri="{9D8B030D-6E8A-4147-A177-3AD203B41FA5}">
                          <a16:colId xmlns:a16="http://schemas.microsoft.com/office/drawing/2014/main" val="1272820579"/>
                        </a:ext>
                      </a:extLst>
                    </a:gridCol>
                  </a:tblGrid>
                  <a:tr h="370840">
                    <a:tc>
                      <a:txBody>
                        <a:bodyPr/>
                        <a:lstStyle/>
                        <a:p>
                          <a:endParaRPr lang="ja-JP"/>
                        </a:p>
                      </a:txBody>
                      <a:tcPr anchor="ctr">
                        <a:blipFill>
                          <a:blip r:embed="rId4"/>
                          <a:stretch>
                            <a:fillRect l="-373" t="-1639" r="-497015" b="-396721"/>
                          </a:stretch>
                        </a:blipFill>
                      </a:tcPr>
                    </a:tc>
                    <a:tc>
                      <a:txBody>
                        <a:bodyPr/>
                        <a:lstStyle/>
                        <a:p>
                          <a:pPr algn="ctr"/>
                          <a:r>
                            <a:rPr kumimoji="1" lang="en-US" altLang="ja-JP" sz="1400" dirty="0"/>
                            <a:t>RBW</a:t>
                          </a:r>
                          <a:r>
                            <a:rPr kumimoji="1" lang="ja-JP" altLang="en-US" sz="1400" dirty="0"/>
                            <a:t>を広くていいですか？</a:t>
                          </a:r>
                        </a:p>
                      </a:txBody>
                      <a:tcPr anchor="ctr"/>
                    </a:tc>
                    <a:tc>
                      <a:txBody>
                        <a:bodyPr/>
                        <a:lstStyle/>
                        <a:p>
                          <a:pPr algn="ctr"/>
                          <a:r>
                            <a:rPr kumimoji="1" lang="en-US" altLang="ja-JP" sz="1400" dirty="0"/>
                            <a:t>Correction factor</a:t>
                          </a:r>
                          <a:endParaRPr kumimoji="1" lang="ja-JP" altLang="en-US" sz="1400" dirty="0"/>
                        </a:p>
                      </a:txBody>
                      <a:tcPr anchor="ctr"/>
                    </a:tc>
                    <a:tc>
                      <a:txBody>
                        <a:bodyPr/>
                        <a:lstStyle/>
                        <a:p>
                          <a:pPr algn="ctr"/>
                          <a:r>
                            <a:rPr kumimoji="1" lang="ja-JP" altLang="en-US" sz="1400" dirty="0"/>
                            <a:t>備考</a:t>
                          </a:r>
                        </a:p>
                      </a:txBody>
                      <a:tcPr anchor="ctr"/>
                    </a:tc>
                    <a:extLst>
                      <a:ext uri="{0D108BD9-81ED-4DB2-BD59-A6C34878D82A}">
                        <a16:rowId xmlns:a16="http://schemas.microsoft.com/office/drawing/2014/main" val="4257652392"/>
                      </a:ext>
                    </a:extLst>
                  </a:tr>
                  <a:tr h="496570">
                    <a:tc>
                      <a:txBody>
                        <a:bodyPr/>
                        <a:lstStyle/>
                        <a:p>
                          <a:endParaRPr lang="ja-JP"/>
                        </a:p>
                      </a:txBody>
                      <a:tcPr anchor="ctr">
                        <a:blipFill>
                          <a:blip r:embed="rId4"/>
                          <a:stretch>
                            <a:fillRect l="-373" t="-75610" r="-497015" b="-195122"/>
                          </a:stretch>
                        </a:blipFill>
                      </a:tcPr>
                    </a:tc>
                    <a:tc>
                      <a:txBody>
                        <a:bodyPr/>
                        <a:lstStyle/>
                        <a:p>
                          <a:pPr algn="ctr"/>
                          <a:r>
                            <a:rPr kumimoji="1" lang="ja-JP" altLang="en-US" sz="1400" dirty="0"/>
                            <a:t>広くてもよい</a:t>
                          </a:r>
                        </a:p>
                      </a:txBody>
                      <a:tcPr anchor="ctr"/>
                    </a:tc>
                    <a:tc>
                      <a:txBody>
                        <a:bodyPr/>
                        <a:lstStyle/>
                        <a:p>
                          <a:endParaRPr lang="ja-JP"/>
                        </a:p>
                      </a:txBody>
                      <a:tcPr anchor="ctr">
                        <a:blipFill>
                          <a:blip r:embed="rId4"/>
                          <a:stretch>
                            <a:fillRect l="-122222" t="-75610" r="-64695" b="-195122"/>
                          </a:stretch>
                        </a:blipFill>
                      </a:tcPr>
                    </a:tc>
                    <a:tc>
                      <a:txBody>
                        <a:bodyPr/>
                        <a:lstStyle/>
                        <a:p>
                          <a:endParaRPr lang="ja-JP"/>
                        </a:p>
                      </a:txBody>
                      <a:tcPr anchor="ctr">
                        <a:blipFill>
                          <a:blip r:embed="rId4"/>
                          <a:stretch>
                            <a:fillRect l="-347339" t="-75610" r="-1120" b="-195122"/>
                          </a:stretch>
                        </a:blipFill>
                      </a:tcPr>
                    </a:tc>
                    <a:extLst>
                      <a:ext uri="{0D108BD9-81ED-4DB2-BD59-A6C34878D82A}">
                        <a16:rowId xmlns:a16="http://schemas.microsoft.com/office/drawing/2014/main" val="924386913"/>
                      </a:ext>
                    </a:extLst>
                  </a:tr>
                  <a:tr h="570802">
                    <a:tc>
                      <a:txBody>
                        <a:bodyPr/>
                        <a:lstStyle/>
                        <a:p>
                          <a:endParaRPr lang="ja-JP"/>
                        </a:p>
                      </a:txBody>
                      <a:tcPr anchor="ctr">
                        <a:blipFill>
                          <a:blip r:embed="rId4"/>
                          <a:stretch>
                            <a:fillRect l="-373" t="-153191" r="-497015" b="-7021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広くてもよい</a:t>
                          </a:r>
                        </a:p>
                      </a:txBody>
                      <a:tcPr anchor="ctr"/>
                    </a:tc>
                    <a:tc>
                      <a:txBody>
                        <a:bodyPr/>
                        <a:lstStyle/>
                        <a:p>
                          <a:endParaRPr lang="ja-JP"/>
                        </a:p>
                      </a:txBody>
                      <a:tcPr anchor="ctr">
                        <a:blipFill>
                          <a:blip r:embed="rId4"/>
                          <a:stretch>
                            <a:fillRect l="-122222" t="-153191" r="-64695" b="-70213"/>
                          </a:stretch>
                        </a:blipFill>
                      </a:tcPr>
                    </a:tc>
                    <a:tc>
                      <a:txBody>
                        <a:bodyPr/>
                        <a:lstStyle/>
                        <a:p>
                          <a:endParaRPr lang="ja-JP"/>
                        </a:p>
                      </a:txBody>
                      <a:tcPr anchor="ctr">
                        <a:blipFill>
                          <a:blip r:embed="rId4"/>
                          <a:stretch>
                            <a:fillRect l="-347339" t="-153191" r="-1120" b="-70213"/>
                          </a:stretch>
                        </a:blipFill>
                      </a:tcPr>
                    </a:tc>
                    <a:extLst>
                      <a:ext uri="{0D108BD9-81ED-4DB2-BD59-A6C34878D82A}">
                        <a16:rowId xmlns:a16="http://schemas.microsoft.com/office/drawing/2014/main" val="148427431"/>
                      </a:ext>
                    </a:extLst>
                  </a:tr>
                  <a:tr h="370840">
                    <a:tc>
                      <a:txBody>
                        <a:bodyPr/>
                        <a:lstStyle/>
                        <a:p>
                          <a:endParaRPr lang="ja-JP"/>
                        </a:p>
                      </a:txBody>
                      <a:tcPr anchor="ctr">
                        <a:blipFill>
                          <a:blip r:embed="rId4"/>
                          <a:stretch>
                            <a:fillRect l="-373" t="-390164" r="-497015" b="-8197"/>
                          </a:stretch>
                        </a:blipFill>
                      </a:tcPr>
                    </a:tc>
                    <a:tc>
                      <a:txBody>
                        <a:bodyPr/>
                        <a:lstStyle/>
                        <a:p>
                          <a:pPr algn="ctr"/>
                          <a:r>
                            <a:rPr kumimoji="1" lang="en-US" altLang="ja-JP" sz="1400" dirty="0"/>
                            <a:t>×</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tc>
                    <a:extLst>
                      <a:ext uri="{0D108BD9-81ED-4DB2-BD59-A6C34878D82A}">
                        <a16:rowId xmlns:a16="http://schemas.microsoft.com/office/drawing/2014/main" val="1739530218"/>
                      </a:ext>
                    </a:extLst>
                  </a:tr>
                </a:tbl>
              </a:graphicData>
            </a:graphic>
          </p:graphicFrame>
        </mc:Fallback>
      </mc:AlternateContent>
    </p:spTree>
    <p:extLst>
      <p:ext uri="{BB962C8B-B14F-4D97-AF65-F5344CB8AC3E}">
        <p14:creationId xmlns:p14="http://schemas.microsoft.com/office/powerpoint/2010/main" val="381212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（方法一）</a:t>
            </a:r>
            <a:br>
              <a:rPr kumimoji="1" lang="en-US" altLang="ja-JP" dirty="0"/>
            </a:br>
            <a:r>
              <a:rPr kumimoji="1" lang="en-US" altLang="ja-JP" sz="2000" dirty="0"/>
              <a:t>measurement of average power</a:t>
            </a:r>
            <a:r>
              <a:rPr lang="en-US" altLang="ja-JP" sz="2000" dirty="0"/>
              <a:t> (</a:t>
            </a:r>
            <a:r>
              <a:rPr kumimoji="1" lang="en-US" altLang="ja-JP" sz="2000" dirty="0"/>
              <a:t>method 1)</a:t>
            </a:r>
            <a:endParaRPr kumimoji="1" lang="en-US" sz="2000" dirty="0"/>
          </a:p>
        </p:txBody>
      </p:sp>
      <p:sp>
        <p:nvSpPr>
          <p:cNvPr id="4" name="コンテンツ プレースホルダー 3"/>
          <p:cNvSpPr>
            <a:spLocks noGrp="1"/>
          </p:cNvSpPr>
          <p:nvPr>
            <p:ph idx="1"/>
          </p:nvPr>
        </p:nvSpPr>
        <p:spPr>
          <a:xfrm>
            <a:off x="468000" y="1424991"/>
            <a:ext cx="6540500" cy="2656625"/>
          </a:xfrm>
        </p:spPr>
        <p:txBody>
          <a:bodyPr/>
          <a:lstStyle/>
          <a:p>
            <a:pPr lvl="1"/>
            <a:r>
              <a:rPr lang="ja-JP" altLang="en-US" b="1" dirty="0"/>
              <a:t>電力が最大となる周波数を探索する</a:t>
            </a:r>
          </a:p>
          <a:p>
            <a:pPr lvl="2"/>
            <a:r>
              <a:rPr lang="ja-JP" altLang="en-US" dirty="0">
                <a:latin typeface="+mn-ea"/>
              </a:rPr>
              <a:t>内容</a:t>
            </a:r>
            <a:endParaRPr lang="en-US" altLang="ja-JP" dirty="0">
              <a:latin typeface="+mn-ea"/>
            </a:endParaRPr>
          </a:p>
          <a:p>
            <a:pPr marL="698500" lvl="3" indent="-342900">
              <a:buFont typeface="+mj-lt"/>
              <a:buAutoNum type="arabicPeriod"/>
            </a:pPr>
            <a:r>
              <a:rPr lang="en-US" altLang="ja-JP" dirty="0"/>
              <a:t>7.587GHz </a:t>
            </a:r>
            <a:r>
              <a:rPr lang="ja-JP" altLang="en-US" dirty="0"/>
              <a:t>～ </a:t>
            </a:r>
            <a:r>
              <a:rPr lang="en-US" altLang="ja-JP" dirty="0"/>
              <a:t>8.4GHz</a:t>
            </a:r>
            <a:r>
              <a:rPr lang="ja-JP" altLang="en-US" dirty="0"/>
              <a:t>で、電力が最大となる周波数を探す。</a:t>
            </a:r>
            <a:endParaRPr lang="en-US" altLang="ja-JP" dirty="0"/>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95A63623-3324-B249-D805-F8DBEF07C49D}"/>
              </a:ext>
            </a:extLst>
          </p:cNvPr>
          <p:cNvGraphicFramePr>
            <a:graphicFrameLocks noGrp="1"/>
          </p:cNvGraphicFramePr>
          <p:nvPr>
            <p:extLst>
              <p:ext uri="{D42A27DB-BD31-4B8C-83A1-F6EECF244321}">
                <p14:modId xmlns:p14="http://schemas.microsoft.com/office/powerpoint/2010/main" val="2348136838"/>
              </p:ext>
            </p:extLst>
          </p:nvPr>
        </p:nvGraphicFramePr>
        <p:xfrm>
          <a:off x="479426" y="3281796"/>
          <a:ext cx="6420089" cy="2081856"/>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440160">
                  <a:extLst>
                    <a:ext uri="{9D8B030D-6E8A-4147-A177-3AD203B41FA5}">
                      <a16:colId xmlns:a16="http://schemas.microsoft.com/office/drawing/2014/main" val="2675889666"/>
                    </a:ext>
                  </a:extLst>
                </a:gridCol>
                <a:gridCol w="1080120">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7.587 </a:t>
                      </a:r>
                      <a:r>
                        <a:rPr kumimoji="1" lang="ja-JP" altLang="en-US" sz="1200" b="0" dirty="0">
                          <a:solidFill>
                            <a:schemeClr val="tx1"/>
                          </a:solidFill>
                        </a:rPr>
                        <a:t>～ </a:t>
                      </a:r>
                      <a:r>
                        <a:rPr kumimoji="1" lang="en-US" altLang="ja-JP" sz="1200" b="0" dirty="0">
                          <a:solidFill>
                            <a:schemeClr val="tx1"/>
                          </a:solidFill>
                        </a:rPr>
                        <a:t>8.4GHz</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1MHz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測定精度が保証される最小時間</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endParaRPr lang="en-US" altLang="ja-JP" sz="1200" dirty="0"/>
                    </a:p>
                  </a:txBody>
                  <a:tcPr/>
                </a:tc>
                <a:extLst>
                  <a:ext uri="{0D108BD9-81ED-4DB2-BD59-A6C34878D82A}">
                    <a16:rowId xmlns:a16="http://schemas.microsoft.com/office/drawing/2014/main" val="3498144860"/>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Pos. Peak</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表示モード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Max. Hold</a:t>
                      </a:r>
                      <a:endParaRPr kumimoji="1" lang="ja-JP" altLang="en-US" sz="1200" dirty="0"/>
                    </a:p>
                  </a:txBody>
                  <a:tcPr/>
                </a:tc>
                <a:extLst>
                  <a:ext uri="{0D108BD9-81ED-4DB2-BD59-A6C34878D82A}">
                    <a16:rowId xmlns:a16="http://schemas.microsoft.com/office/drawing/2014/main" val="2649517673"/>
                  </a:ext>
                </a:extLst>
              </a:tr>
              <a:tr h="346976">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1943004333"/>
                  </a:ext>
                </a:extLst>
              </a:tr>
            </a:tbl>
          </a:graphicData>
        </a:graphic>
      </p:graphicFrame>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3D2E5399-996F-FB75-6B8C-73554FE0C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3281796"/>
            <a:ext cx="4615782" cy="2884864"/>
          </a:xfrm>
          <a:prstGeom prst="rect">
            <a:avLst/>
          </a:prstGeom>
        </p:spPr>
      </p:pic>
      <p:sp>
        <p:nvSpPr>
          <p:cNvPr id="6" name="楕円 5">
            <a:extLst>
              <a:ext uri="{FF2B5EF4-FFF2-40B4-BE49-F238E27FC236}">
                <a16:creationId xmlns:a16="http://schemas.microsoft.com/office/drawing/2014/main" id="{4DC1C961-B36A-8255-BBD8-E7B2C6513BDC}"/>
              </a:ext>
            </a:extLst>
          </p:cNvPr>
          <p:cNvSpPr/>
          <p:nvPr/>
        </p:nvSpPr>
        <p:spPr>
          <a:xfrm>
            <a:off x="8400256" y="3861048"/>
            <a:ext cx="216024" cy="432048"/>
          </a:xfrm>
          <a:prstGeom prst="ellipse">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27BF1DB8-AC23-4683-4944-E5FC3B94DC21}"/>
              </a:ext>
            </a:extLst>
          </p:cNvPr>
          <p:cNvCxnSpPr>
            <a:cxnSpLocks/>
          </p:cNvCxnSpPr>
          <p:nvPr/>
        </p:nvCxnSpPr>
        <p:spPr>
          <a:xfrm>
            <a:off x="8472264" y="4077072"/>
            <a:ext cx="0" cy="1938888"/>
          </a:xfrm>
          <a:prstGeom prst="line">
            <a:avLst/>
          </a:prstGeom>
          <a:ln>
            <a:solidFill>
              <a:srgbClr val="FF0000"/>
            </a:solidFill>
            <a:prstDash val="sysDash"/>
          </a:ln>
        </p:spPr>
        <p:style>
          <a:lnRef idx="1">
            <a:schemeClr val="accent3"/>
          </a:lnRef>
          <a:fillRef idx="0">
            <a:schemeClr val="accent3"/>
          </a:fillRef>
          <a:effectRef idx="0">
            <a:schemeClr val="accent3"/>
          </a:effectRef>
          <a:fontRef idx="minor">
            <a:schemeClr val="tx1"/>
          </a:fontRef>
        </p:style>
      </p:cxnSp>
      <p:sp>
        <p:nvSpPr>
          <p:cNvPr id="9" name="テキスト ボックス 8">
            <a:extLst>
              <a:ext uri="{FF2B5EF4-FFF2-40B4-BE49-F238E27FC236}">
                <a16:creationId xmlns:a16="http://schemas.microsoft.com/office/drawing/2014/main" id="{7C49FA8E-4921-80FC-A9E2-3FE49A4C11B5}"/>
              </a:ext>
            </a:extLst>
          </p:cNvPr>
          <p:cNvSpPr txBox="1"/>
          <p:nvPr/>
        </p:nvSpPr>
        <p:spPr>
          <a:xfrm>
            <a:off x="8472264" y="5418121"/>
            <a:ext cx="2304255" cy="307777"/>
          </a:xfrm>
          <a:prstGeom prst="rect">
            <a:avLst/>
          </a:prstGeom>
          <a:noFill/>
        </p:spPr>
        <p:txBody>
          <a:bodyPr wrap="square" rtlCol="0">
            <a:spAutoFit/>
          </a:bodyPr>
          <a:lstStyle/>
          <a:p>
            <a:r>
              <a:rPr lang="ja-JP" altLang="en-US" sz="1400" dirty="0">
                <a:solidFill>
                  <a:srgbClr val="FF0000"/>
                </a:solidFill>
              </a:rPr>
              <a:t>電力が最大となる周波数</a:t>
            </a:r>
            <a:endParaRPr kumimoji="1" lang="ja-JP" altLang="en-US" sz="1400" dirty="0">
              <a:solidFill>
                <a:srgbClr val="FF0000"/>
              </a:solidFill>
            </a:endParaRPr>
          </a:p>
        </p:txBody>
      </p:sp>
      <p:cxnSp>
        <p:nvCxnSpPr>
          <p:cNvPr id="10" name="直線矢印コネクタ 9">
            <a:extLst>
              <a:ext uri="{FF2B5EF4-FFF2-40B4-BE49-F238E27FC236}">
                <a16:creationId xmlns:a16="http://schemas.microsoft.com/office/drawing/2014/main" id="{EEEF1356-211E-53E8-84F4-E756E117132C}"/>
              </a:ext>
            </a:extLst>
          </p:cNvPr>
          <p:cNvCxnSpPr/>
          <p:nvPr/>
        </p:nvCxnSpPr>
        <p:spPr>
          <a:xfrm>
            <a:off x="7063797" y="4941168"/>
            <a:ext cx="4648777" cy="0"/>
          </a:xfrm>
          <a:prstGeom prst="straightConnector1">
            <a:avLst/>
          </a:prstGeom>
          <a:ln w="12700">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11" name="テキスト ボックス 10">
            <a:extLst>
              <a:ext uri="{FF2B5EF4-FFF2-40B4-BE49-F238E27FC236}">
                <a16:creationId xmlns:a16="http://schemas.microsoft.com/office/drawing/2014/main" id="{3AEFC0F4-D654-ADDB-9B7D-F9B2B20E81A1}"/>
              </a:ext>
            </a:extLst>
          </p:cNvPr>
          <p:cNvSpPr txBox="1"/>
          <p:nvPr/>
        </p:nvSpPr>
        <p:spPr>
          <a:xfrm>
            <a:off x="8965187" y="4934980"/>
            <a:ext cx="755335" cy="276999"/>
          </a:xfrm>
          <a:prstGeom prst="rect">
            <a:avLst/>
          </a:prstGeom>
          <a:noFill/>
        </p:spPr>
        <p:txBody>
          <a:bodyPr wrap="none" rtlCol="0">
            <a:spAutoFit/>
          </a:bodyPr>
          <a:lstStyle/>
          <a:p>
            <a:r>
              <a:rPr kumimoji="1" lang="en-US" altLang="ja-JP" sz="1200" dirty="0">
                <a:solidFill>
                  <a:schemeClr val="accent3"/>
                </a:solidFill>
              </a:rPr>
              <a:t>813MHz</a:t>
            </a:r>
            <a:endParaRPr kumimoji="1" lang="ja-JP" altLang="en-US" sz="1400" dirty="0">
              <a:solidFill>
                <a:schemeClr val="accent3"/>
              </a:solidFill>
            </a:endParaRPr>
          </a:p>
        </p:txBody>
      </p:sp>
      <p:sp>
        <p:nvSpPr>
          <p:cNvPr id="12" name="テキスト ボックス 11">
            <a:extLst>
              <a:ext uri="{FF2B5EF4-FFF2-40B4-BE49-F238E27FC236}">
                <a16:creationId xmlns:a16="http://schemas.microsoft.com/office/drawing/2014/main" id="{E5A7217B-80F4-DFAF-1184-527F73426A8F}"/>
              </a:ext>
            </a:extLst>
          </p:cNvPr>
          <p:cNvSpPr txBox="1"/>
          <p:nvPr/>
        </p:nvSpPr>
        <p:spPr>
          <a:xfrm>
            <a:off x="7090640" y="4941565"/>
            <a:ext cx="960519" cy="276999"/>
          </a:xfrm>
          <a:prstGeom prst="rect">
            <a:avLst/>
          </a:prstGeom>
          <a:noFill/>
        </p:spPr>
        <p:txBody>
          <a:bodyPr wrap="none" rtlCol="0">
            <a:spAutoFit/>
          </a:bodyPr>
          <a:lstStyle/>
          <a:p>
            <a:r>
              <a:rPr kumimoji="1" lang="en-US" altLang="ja-JP" sz="1200" dirty="0">
                <a:solidFill>
                  <a:schemeClr val="accent3"/>
                </a:solidFill>
              </a:rPr>
              <a:t>7.9935GHz</a:t>
            </a:r>
            <a:endParaRPr kumimoji="1" lang="ja-JP" altLang="en-US" sz="1400" dirty="0">
              <a:solidFill>
                <a:schemeClr val="accent3"/>
              </a:solidFill>
            </a:endParaRPr>
          </a:p>
        </p:txBody>
      </p:sp>
      <p:sp>
        <p:nvSpPr>
          <p:cNvPr id="13" name="テキスト ボックス 12">
            <a:extLst>
              <a:ext uri="{FF2B5EF4-FFF2-40B4-BE49-F238E27FC236}">
                <a16:creationId xmlns:a16="http://schemas.microsoft.com/office/drawing/2014/main" id="{C7DEC0D9-DFBC-0E04-3335-D0C32F3B03AD}"/>
              </a:ext>
            </a:extLst>
          </p:cNvPr>
          <p:cNvSpPr txBox="1"/>
          <p:nvPr/>
        </p:nvSpPr>
        <p:spPr>
          <a:xfrm>
            <a:off x="10992376" y="4931295"/>
            <a:ext cx="705642" cy="276999"/>
          </a:xfrm>
          <a:prstGeom prst="rect">
            <a:avLst/>
          </a:prstGeom>
          <a:noFill/>
        </p:spPr>
        <p:txBody>
          <a:bodyPr wrap="none" rtlCol="0">
            <a:spAutoFit/>
          </a:bodyPr>
          <a:lstStyle/>
          <a:p>
            <a:r>
              <a:rPr kumimoji="1" lang="en-US" altLang="ja-JP" sz="1200" dirty="0">
                <a:solidFill>
                  <a:schemeClr val="accent3"/>
                </a:solidFill>
              </a:rPr>
              <a:t>8.4GHz</a:t>
            </a:r>
            <a:endParaRPr kumimoji="1" lang="ja-JP" altLang="en-US" sz="1400" dirty="0">
              <a:solidFill>
                <a:schemeClr val="accent3"/>
              </a:solidFill>
            </a:endParaRPr>
          </a:p>
        </p:txBody>
      </p:sp>
      <p:sp>
        <p:nvSpPr>
          <p:cNvPr id="22" name="四角形: 角を丸くする 21">
            <a:extLst>
              <a:ext uri="{FF2B5EF4-FFF2-40B4-BE49-F238E27FC236}">
                <a16:creationId xmlns:a16="http://schemas.microsoft.com/office/drawing/2014/main" id="{241D8D45-2333-1B88-821E-59C59B17E25F}"/>
              </a:ext>
            </a:extLst>
          </p:cNvPr>
          <p:cNvSpPr/>
          <p:nvPr/>
        </p:nvSpPr>
        <p:spPr>
          <a:xfrm>
            <a:off x="3453988" y="2188772"/>
            <a:ext cx="2304256" cy="288032"/>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コネクタ: カギ線 24">
            <a:extLst>
              <a:ext uri="{FF2B5EF4-FFF2-40B4-BE49-F238E27FC236}">
                <a16:creationId xmlns:a16="http://schemas.microsoft.com/office/drawing/2014/main" id="{078A0A8F-3A2B-BA01-C88D-15855991AFB5}"/>
              </a:ext>
            </a:extLst>
          </p:cNvPr>
          <p:cNvCxnSpPr>
            <a:cxnSpLocks/>
            <a:stCxn id="22" idx="2"/>
          </p:cNvCxnSpPr>
          <p:nvPr/>
        </p:nvCxnSpPr>
        <p:spPr>
          <a:xfrm rot="16200000" flipH="1">
            <a:off x="5444483" y="1638437"/>
            <a:ext cx="2209012" cy="3885746"/>
          </a:xfrm>
          <a:prstGeom prst="bentConnector2">
            <a:avLst/>
          </a:prstGeom>
          <a:ln w="28575">
            <a:solidFill>
              <a:srgbClr val="FF0000"/>
            </a:solidFill>
            <a:prstDash val="sysDot"/>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9208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24EF-EB3C-C5D6-5E84-399174F204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843E53-8C3F-28E2-29C4-4CF3548207E8}"/>
              </a:ext>
            </a:extLst>
          </p:cNvPr>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（方法一）</a:t>
            </a:r>
            <a:br>
              <a:rPr kumimoji="1" lang="en-US" altLang="ja-JP" dirty="0"/>
            </a:br>
            <a:r>
              <a:rPr kumimoji="1" lang="en-US" altLang="ja-JP" sz="2000" dirty="0"/>
              <a:t>measurement of average power</a:t>
            </a:r>
            <a:r>
              <a:rPr lang="en-US" altLang="ja-JP" sz="2000" dirty="0"/>
              <a:t> (</a:t>
            </a:r>
            <a:r>
              <a:rPr kumimoji="1" lang="en-US" altLang="ja-JP" sz="2000" dirty="0"/>
              <a:t>method 1)</a:t>
            </a:r>
            <a:endParaRPr kumimoji="1" lang="en-US" sz="2000" dirty="0"/>
          </a:p>
        </p:txBody>
      </p:sp>
      <p:sp>
        <p:nvSpPr>
          <p:cNvPr id="4" name="コンテンツ プレースホルダー 3">
            <a:extLst>
              <a:ext uri="{FF2B5EF4-FFF2-40B4-BE49-F238E27FC236}">
                <a16:creationId xmlns:a16="http://schemas.microsoft.com/office/drawing/2014/main" id="{C549BA94-DACC-5BEE-BDC3-2B57129439B4}"/>
              </a:ext>
            </a:extLst>
          </p:cNvPr>
          <p:cNvSpPr>
            <a:spLocks noGrp="1"/>
          </p:cNvSpPr>
          <p:nvPr>
            <p:ph idx="1"/>
          </p:nvPr>
        </p:nvSpPr>
        <p:spPr>
          <a:xfrm>
            <a:off x="468000" y="1424991"/>
            <a:ext cx="6542014" cy="2952090"/>
          </a:xfrm>
        </p:spPr>
        <p:txBody>
          <a:bodyPr/>
          <a:lstStyle/>
          <a:p>
            <a:pPr lvl="1"/>
            <a:r>
              <a:rPr lang="ja-JP" altLang="en-US" b="1" dirty="0"/>
              <a:t>電力が規格値を超えた周波数を測定する（</a:t>
            </a:r>
            <a:r>
              <a:rPr lang="en-US" altLang="ja-JP" b="1" dirty="0"/>
              <a:t>option</a:t>
            </a:r>
            <a:r>
              <a:rPr lang="ja-JP" altLang="en-US" b="1" dirty="0"/>
              <a:t>）</a:t>
            </a:r>
          </a:p>
          <a:p>
            <a:pPr lvl="2"/>
            <a:r>
              <a:rPr lang="ja-JP" altLang="en-US" dirty="0">
                <a:latin typeface="+mn-ea"/>
              </a:rPr>
              <a:t>内容</a:t>
            </a:r>
            <a:endParaRPr lang="en-US" altLang="ja-JP" dirty="0">
              <a:latin typeface="+mn-ea"/>
            </a:endParaRPr>
          </a:p>
          <a:p>
            <a:pPr lvl="3"/>
            <a:r>
              <a:rPr lang="ja-JP" altLang="en-US" dirty="0"/>
              <a:t>電力が規格値を超えた周波数毎に掃引周波数幅を</a:t>
            </a:r>
            <a:r>
              <a:rPr lang="en-US" altLang="ja-JP" dirty="0"/>
              <a:t>100MHz,</a:t>
            </a:r>
            <a:r>
              <a:rPr lang="ja-JP" altLang="en-US" dirty="0"/>
              <a:t> </a:t>
            </a:r>
            <a:r>
              <a:rPr lang="en-US" altLang="ja-JP" dirty="0"/>
              <a:t>10MHz</a:t>
            </a:r>
            <a:r>
              <a:rPr lang="ja-JP" altLang="en-US" dirty="0"/>
              <a:t>と順次狭くして空中線電力が規格値を超えた周波数を求める。</a:t>
            </a:r>
            <a:endParaRPr lang="en-US" altLang="ja-JP" dirty="0"/>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22AEBC16-D3C1-58A7-49AD-A87F8B4BF70D}"/>
              </a:ext>
            </a:extLst>
          </p:cNvPr>
          <p:cNvGraphicFramePr>
            <a:graphicFrameLocks noGrp="1"/>
          </p:cNvGraphicFramePr>
          <p:nvPr/>
        </p:nvGraphicFramePr>
        <p:xfrm>
          <a:off x="479426" y="3281796"/>
          <a:ext cx="6420089" cy="2081856"/>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572749">
                  <a:extLst>
                    <a:ext uri="{9D8B030D-6E8A-4147-A177-3AD203B41FA5}">
                      <a16:colId xmlns:a16="http://schemas.microsoft.com/office/drawing/2014/main" val="2675889666"/>
                    </a:ext>
                  </a:extLst>
                </a:gridCol>
                <a:gridCol w="947531">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100MHz -&gt; 10MHz</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1MHz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測定精度が保証される最小時間</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endParaRPr lang="en-US" altLang="ja-JP" sz="1200" dirty="0"/>
                    </a:p>
                  </a:txBody>
                  <a:tcPr/>
                </a:tc>
                <a:extLst>
                  <a:ext uri="{0D108BD9-81ED-4DB2-BD59-A6C34878D82A}">
                    <a16:rowId xmlns:a16="http://schemas.microsoft.com/office/drawing/2014/main" val="3498144860"/>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Pos. Peak</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表示モード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Max. Hold</a:t>
                      </a:r>
                      <a:endParaRPr kumimoji="1" lang="ja-JP" altLang="en-US" sz="1200" dirty="0"/>
                    </a:p>
                  </a:txBody>
                  <a:tcPr/>
                </a:tc>
                <a:extLst>
                  <a:ext uri="{0D108BD9-81ED-4DB2-BD59-A6C34878D82A}">
                    <a16:rowId xmlns:a16="http://schemas.microsoft.com/office/drawing/2014/main" val="2649517673"/>
                  </a:ext>
                </a:extLst>
              </a:tr>
              <a:tr h="346976">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1943004333"/>
                  </a:ext>
                </a:extLst>
              </a:tr>
            </a:tbl>
          </a:graphicData>
        </a:graphic>
      </p:graphicFrame>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59D83837-7533-3BFF-8E9C-0350CF965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3281796"/>
            <a:ext cx="4615782" cy="2884864"/>
          </a:xfrm>
          <a:prstGeom prst="rect">
            <a:avLst/>
          </a:prstGeom>
        </p:spPr>
      </p:pic>
      <p:cxnSp>
        <p:nvCxnSpPr>
          <p:cNvPr id="10" name="直線矢印コネクタ 9">
            <a:extLst>
              <a:ext uri="{FF2B5EF4-FFF2-40B4-BE49-F238E27FC236}">
                <a16:creationId xmlns:a16="http://schemas.microsoft.com/office/drawing/2014/main" id="{DADF7B1F-7203-7391-2353-436BDC94027D}"/>
              </a:ext>
            </a:extLst>
          </p:cNvPr>
          <p:cNvCxnSpPr/>
          <p:nvPr/>
        </p:nvCxnSpPr>
        <p:spPr>
          <a:xfrm>
            <a:off x="7063797" y="4257019"/>
            <a:ext cx="4648777" cy="0"/>
          </a:xfrm>
          <a:prstGeom prst="straightConnector1">
            <a:avLst/>
          </a:prstGeom>
          <a:ln w="12700">
            <a:solidFill>
              <a:srgbClr val="D70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8" name="テキスト ボックス 7">
            <a:extLst>
              <a:ext uri="{FF2B5EF4-FFF2-40B4-BE49-F238E27FC236}">
                <a16:creationId xmlns:a16="http://schemas.microsoft.com/office/drawing/2014/main" id="{CF9570FE-4561-86BC-0671-FC0F1B01556B}"/>
              </a:ext>
            </a:extLst>
          </p:cNvPr>
          <p:cNvSpPr txBox="1"/>
          <p:nvPr/>
        </p:nvSpPr>
        <p:spPr>
          <a:xfrm>
            <a:off x="9028145" y="4261477"/>
            <a:ext cx="720080" cy="307777"/>
          </a:xfrm>
          <a:prstGeom prst="rect">
            <a:avLst/>
          </a:prstGeom>
          <a:noFill/>
        </p:spPr>
        <p:txBody>
          <a:bodyPr wrap="square" rtlCol="0">
            <a:spAutoFit/>
          </a:bodyPr>
          <a:lstStyle/>
          <a:p>
            <a:r>
              <a:rPr kumimoji="1" lang="ja-JP" altLang="en-US" sz="1400" dirty="0">
                <a:solidFill>
                  <a:srgbClr val="FF0000"/>
                </a:solidFill>
              </a:rPr>
              <a:t>規格値</a:t>
            </a:r>
          </a:p>
        </p:txBody>
      </p:sp>
      <p:sp>
        <p:nvSpPr>
          <p:cNvPr id="14" name="楕円 13">
            <a:extLst>
              <a:ext uri="{FF2B5EF4-FFF2-40B4-BE49-F238E27FC236}">
                <a16:creationId xmlns:a16="http://schemas.microsoft.com/office/drawing/2014/main" id="{376AB9D1-A37E-0CCD-D501-27D5C8D596E9}"/>
              </a:ext>
            </a:extLst>
          </p:cNvPr>
          <p:cNvSpPr/>
          <p:nvPr/>
        </p:nvSpPr>
        <p:spPr>
          <a:xfrm>
            <a:off x="7896200" y="4149080"/>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4679F7-24A9-D341-23C8-3ED3D821906F}"/>
              </a:ext>
            </a:extLst>
          </p:cNvPr>
          <p:cNvSpPr/>
          <p:nvPr/>
        </p:nvSpPr>
        <p:spPr>
          <a:xfrm>
            <a:off x="10704512" y="4176687"/>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6F5E7367-8B02-AF88-8E69-6D35F559954F}"/>
              </a:ext>
            </a:extLst>
          </p:cNvPr>
          <p:cNvCxnSpPr>
            <a:cxnSpLocks/>
          </p:cNvCxnSpPr>
          <p:nvPr/>
        </p:nvCxnSpPr>
        <p:spPr>
          <a:xfrm>
            <a:off x="7968208" y="4248695"/>
            <a:ext cx="0" cy="1700585"/>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20" name="直線コネクタ 19">
            <a:extLst>
              <a:ext uri="{FF2B5EF4-FFF2-40B4-BE49-F238E27FC236}">
                <a16:creationId xmlns:a16="http://schemas.microsoft.com/office/drawing/2014/main" id="{F43B0930-C449-751E-487A-A222CDFE49A9}"/>
              </a:ext>
            </a:extLst>
          </p:cNvPr>
          <p:cNvCxnSpPr>
            <a:cxnSpLocks/>
          </p:cNvCxnSpPr>
          <p:nvPr/>
        </p:nvCxnSpPr>
        <p:spPr>
          <a:xfrm>
            <a:off x="10776520" y="4257019"/>
            <a:ext cx="0" cy="1700585"/>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21" name="テキスト ボックス 20">
            <a:extLst>
              <a:ext uri="{FF2B5EF4-FFF2-40B4-BE49-F238E27FC236}">
                <a16:creationId xmlns:a16="http://schemas.microsoft.com/office/drawing/2014/main" id="{9F2B78A9-8FCA-B7CD-CFAD-4233F57CBCB5}"/>
              </a:ext>
            </a:extLst>
          </p:cNvPr>
          <p:cNvSpPr txBox="1"/>
          <p:nvPr/>
        </p:nvSpPr>
        <p:spPr>
          <a:xfrm>
            <a:off x="7936545" y="5526076"/>
            <a:ext cx="2224682" cy="307777"/>
          </a:xfrm>
          <a:prstGeom prst="rect">
            <a:avLst/>
          </a:prstGeom>
          <a:noFill/>
        </p:spPr>
        <p:txBody>
          <a:bodyPr wrap="square" rtlCol="0">
            <a:spAutoFit/>
          </a:bodyPr>
          <a:lstStyle/>
          <a:p>
            <a:r>
              <a:rPr kumimoji="1" lang="ja-JP" altLang="en-US" sz="1400" dirty="0">
                <a:solidFill>
                  <a:srgbClr val="FF0000"/>
                </a:solidFill>
              </a:rPr>
              <a:t>規格値を超えた周波数</a:t>
            </a:r>
          </a:p>
        </p:txBody>
      </p:sp>
      <p:sp>
        <p:nvSpPr>
          <p:cNvPr id="23" name="テキスト ボックス 22">
            <a:extLst>
              <a:ext uri="{FF2B5EF4-FFF2-40B4-BE49-F238E27FC236}">
                <a16:creationId xmlns:a16="http://schemas.microsoft.com/office/drawing/2014/main" id="{0EF671C6-1755-EF9B-9229-3E8531B3FD94}"/>
              </a:ext>
            </a:extLst>
          </p:cNvPr>
          <p:cNvSpPr txBox="1"/>
          <p:nvPr/>
        </p:nvSpPr>
        <p:spPr>
          <a:xfrm>
            <a:off x="10776520" y="3381298"/>
            <a:ext cx="720080" cy="307777"/>
          </a:xfrm>
          <a:prstGeom prst="rect">
            <a:avLst/>
          </a:prstGeom>
          <a:noFill/>
        </p:spPr>
        <p:txBody>
          <a:bodyPr wrap="square" rtlCol="0">
            <a:spAutoFit/>
          </a:bodyPr>
          <a:lstStyle/>
          <a:p>
            <a:r>
              <a:rPr kumimoji="1" lang="ja-JP" altLang="en-US" sz="1400" dirty="0">
                <a:solidFill>
                  <a:srgbClr val="FF0000"/>
                </a:solidFill>
              </a:rPr>
              <a:t>連続的</a:t>
            </a:r>
          </a:p>
        </p:txBody>
      </p:sp>
      <p:pic>
        <p:nvPicPr>
          <p:cNvPr id="11" name="図 10">
            <a:extLst>
              <a:ext uri="{FF2B5EF4-FFF2-40B4-BE49-F238E27FC236}">
                <a16:creationId xmlns:a16="http://schemas.microsoft.com/office/drawing/2014/main" id="{995D3786-864F-1181-F186-09E951C6C76A}"/>
              </a:ext>
            </a:extLst>
          </p:cNvPr>
          <p:cNvPicPr>
            <a:picLocks noChangeAspect="1"/>
          </p:cNvPicPr>
          <p:nvPr/>
        </p:nvPicPr>
        <p:blipFill>
          <a:blip r:embed="rId4"/>
          <a:stretch>
            <a:fillRect/>
          </a:stretch>
        </p:blipFill>
        <p:spPr>
          <a:xfrm>
            <a:off x="7096792" y="972721"/>
            <a:ext cx="2486933" cy="1760964"/>
          </a:xfrm>
          <a:prstGeom prst="rect">
            <a:avLst/>
          </a:prstGeom>
        </p:spPr>
      </p:pic>
      <p:pic>
        <p:nvPicPr>
          <p:cNvPr id="13" name="図 12">
            <a:extLst>
              <a:ext uri="{FF2B5EF4-FFF2-40B4-BE49-F238E27FC236}">
                <a16:creationId xmlns:a16="http://schemas.microsoft.com/office/drawing/2014/main" id="{24995051-B794-D48D-A777-E5C790301FA2}"/>
              </a:ext>
            </a:extLst>
          </p:cNvPr>
          <p:cNvPicPr>
            <a:picLocks noChangeAspect="1"/>
          </p:cNvPicPr>
          <p:nvPr/>
        </p:nvPicPr>
        <p:blipFill>
          <a:blip r:embed="rId5"/>
          <a:stretch>
            <a:fillRect/>
          </a:stretch>
        </p:blipFill>
        <p:spPr>
          <a:xfrm>
            <a:off x="9670503" y="847257"/>
            <a:ext cx="1998896" cy="1944663"/>
          </a:xfrm>
          <a:prstGeom prst="rect">
            <a:avLst/>
          </a:prstGeom>
        </p:spPr>
      </p:pic>
      <p:cxnSp>
        <p:nvCxnSpPr>
          <p:cNvPr id="16" name="直線矢印コネクタ 15">
            <a:extLst>
              <a:ext uri="{FF2B5EF4-FFF2-40B4-BE49-F238E27FC236}">
                <a16:creationId xmlns:a16="http://schemas.microsoft.com/office/drawing/2014/main" id="{46EDB484-4C55-2531-0314-9B9629703F05}"/>
              </a:ext>
            </a:extLst>
          </p:cNvPr>
          <p:cNvCxnSpPr>
            <a:cxnSpLocks/>
          </p:cNvCxnSpPr>
          <p:nvPr/>
        </p:nvCxnSpPr>
        <p:spPr>
          <a:xfrm>
            <a:off x="7096792" y="2420888"/>
            <a:ext cx="2486933"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9" name="直線矢印コネクタ 18">
            <a:extLst>
              <a:ext uri="{FF2B5EF4-FFF2-40B4-BE49-F238E27FC236}">
                <a16:creationId xmlns:a16="http://schemas.microsoft.com/office/drawing/2014/main" id="{395D94A0-18C6-4872-E83A-BE928FEFC48D}"/>
              </a:ext>
            </a:extLst>
          </p:cNvPr>
          <p:cNvCxnSpPr>
            <a:cxnSpLocks/>
          </p:cNvCxnSpPr>
          <p:nvPr/>
        </p:nvCxnSpPr>
        <p:spPr>
          <a:xfrm>
            <a:off x="9660852" y="2420888"/>
            <a:ext cx="2008547"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5" name="テキスト ボックス 24">
            <a:extLst>
              <a:ext uri="{FF2B5EF4-FFF2-40B4-BE49-F238E27FC236}">
                <a16:creationId xmlns:a16="http://schemas.microsoft.com/office/drawing/2014/main" id="{AD2F7FC3-F7DD-C3E3-AF29-47A3757EF304}"/>
              </a:ext>
            </a:extLst>
          </p:cNvPr>
          <p:cNvSpPr txBox="1"/>
          <p:nvPr/>
        </p:nvSpPr>
        <p:spPr>
          <a:xfrm>
            <a:off x="7156467" y="2121627"/>
            <a:ext cx="1183791" cy="307777"/>
          </a:xfrm>
          <a:prstGeom prst="rect">
            <a:avLst/>
          </a:prstGeom>
          <a:noFill/>
        </p:spPr>
        <p:txBody>
          <a:bodyPr wrap="square" rtlCol="0">
            <a:spAutoFit/>
          </a:bodyPr>
          <a:lstStyle/>
          <a:p>
            <a:r>
              <a:rPr kumimoji="1" lang="en-US" altLang="ja-JP" sz="1400" dirty="0">
                <a:solidFill>
                  <a:srgbClr val="FFC000"/>
                </a:solidFill>
              </a:rPr>
              <a:t>100MHz</a:t>
            </a:r>
            <a:endParaRPr kumimoji="1" lang="ja-JP" altLang="en-US" sz="1400" dirty="0">
              <a:solidFill>
                <a:srgbClr val="FFC000"/>
              </a:solidFill>
            </a:endParaRPr>
          </a:p>
        </p:txBody>
      </p:sp>
      <p:sp>
        <p:nvSpPr>
          <p:cNvPr id="35" name="テキスト ボックス 34">
            <a:extLst>
              <a:ext uri="{FF2B5EF4-FFF2-40B4-BE49-F238E27FC236}">
                <a16:creationId xmlns:a16="http://schemas.microsoft.com/office/drawing/2014/main" id="{FFE80CBD-C24C-09E2-261D-32DB104E8318}"/>
              </a:ext>
            </a:extLst>
          </p:cNvPr>
          <p:cNvSpPr txBox="1"/>
          <p:nvPr/>
        </p:nvSpPr>
        <p:spPr>
          <a:xfrm>
            <a:off x="9748225" y="2121627"/>
            <a:ext cx="843314" cy="307777"/>
          </a:xfrm>
          <a:prstGeom prst="rect">
            <a:avLst/>
          </a:prstGeom>
          <a:noFill/>
        </p:spPr>
        <p:txBody>
          <a:bodyPr wrap="square" rtlCol="0">
            <a:spAutoFit/>
          </a:bodyPr>
          <a:lstStyle/>
          <a:p>
            <a:r>
              <a:rPr kumimoji="1" lang="en-US" altLang="ja-JP" sz="1400" dirty="0">
                <a:solidFill>
                  <a:srgbClr val="FFC000"/>
                </a:solidFill>
              </a:rPr>
              <a:t>10MHz</a:t>
            </a:r>
            <a:endParaRPr kumimoji="1" lang="ja-JP" altLang="en-US" sz="1400" dirty="0">
              <a:solidFill>
                <a:srgbClr val="FFC000"/>
              </a:solidFill>
            </a:endParaRPr>
          </a:p>
        </p:txBody>
      </p:sp>
      <p:cxnSp>
        <p:nvCxnSpPr>
          <p:cNvPr id="42" name="直線コネクタ 41">
            <a:extLst>
              <a:ext uri="{FF2B5EF4-FFF2-40B4-BE49-F238E27FC236}">
                <a16:creationId xmlns:a16="http://schemas.microsoft.com/office/drawing/2014/main" id="{AFA7AD59-60D8-9D03-A5E5-85B7AC036F42}"/>
              </a:ext>
            </a:extLst>
          </p:cNvPr>
          <p:cNvCxnSpPr>
            <a:cxnSpLocks/>
          </p:cNvCxnSpPr>
          <p:nvPr/>
        </p:nvCxnSpPr>
        <p:spPr>
          <a:xfrm>
            <a:off x="8340258" y="1628800"/>
            <a:ext cx="0" cy="1104885"/>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44" name="楕円 43">
            <a:extLst>
              <a:ext uri="{FF2B5EF4-FFF2-40B4-BE49-F238E27FC236}">
                <a16:creationId xmlns:a16="http://schemas.microsoft.com/office/drawing/2014/main" id="{6951DAF9-DACB-EF91-FA59-EEF5E645C25F}"/>
              </a:ext>
            </a:extLst>
          </p:cNvPr>
          <p:cNvSpPr/>
          <p:nvPr/>
        </p:nvSpPr>
        <p:spPr>
          <a:xfrm>
            <a:off x="8256240" y="1499200"/>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918AFE4D-CB10-A32D-4261-019B898D8452}"/>
              </a:ext>
            </a:extLst>
          </p:cNvPr>
          <p:cNvSpPr/>
          <p:nvPr/>
        </p:nvSpPr>
        <p:spPr>
          <a:xfrm>
            <a:off x="10591539" y="1266001"/>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F2FFAC-86EA-FDD3-B15D-25E6EE1E7DA3}"/>
              </a:ext>
            </a:extLst>
          </p:cNvPr>
          <p:cNvCxnSpPr>
            <a:cxnSpLocks/>
            <a:endCxn id="13" idx="2"/>
          </p:cNvCxnSpPr>
          <p:nvPr/>
        </p:nvCxnSpPr>
        <p:spPr>
          <a:xfrm>
            <a:off x="10669951" y="1338009"/>
            <a:ext cx="0" cy="1453911"/>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48" name="テキスト ボックス 47">
            <a:extLst>
              <a:ext uri="{FF2B5EF4-FFF2-40B4-BE49-F238E27FC236}">
                <a16:creationId xmlns:a16="http://schemas.microsoft.com/office/drawing/2014/main" id="{A4130B2C-5A1B-F1EE-C7BD-F89FB2483D4E}"/>
              </a:ext>
            </a:extLst>
          </p:cNvPr>
          <p:cNvSpPr txBox="1"/>
          <p:nvPr/>
        </p:nvSpPr>
        <p:spPr>
          <a:xfrm>
            <a:off x="7430279" y="1154526"/>
            <a:ext cx="2224682" cy="307777"/>
          </a:xfrm>
          <a:prstGeom prst="rect">
            <a:avLst/>
          </a:prstGeom>
          <a:noFill/>
        </p:spPr>
        <p:txBody>
          <a:bodyPr wrap="square" rtlCol="0">
            <a:spAutoFit/>
          </a:bodyPr>
          <a:lstStyle/>
          <a:p>
            <a:r>
              <a:rPr kumimoji="1" lang="ja-JP" altLang="en-US" sz="1400" dirty="0">
                <a:solidFill>
                  <a:srgbClr val="FF0000"/>
                </a:solidFill>
              </a:rPr>
              <a:t>規格値を超えた周波数</a:t>
            </a:r>
          </a:p>
        </p:txBody>
      </p:sp>
      <p:sp>
        <p:nvSpPr>
          <p:cNvPr id="49" name="テキスト ボックス 48">
            <a:extLst>
              <a:ext uri="{FF2B5EF4-FFF2-40B4-BE49-F238E27FC236}">
                <a16:creationId xmlns:a16="http://schemas.microsoft.com/office/drawing/2014/main" id="{550BC835-7C61-9076-9546-03A8DCECC0EB}"/>
              </a:ext>
            </a:extLst>
          </p:cNvPr>
          <p:cNvSpPr txBox="1"/>
          <p:nvPr/>
        </p:nvSpPr>
        <p:spPr>
          <a:xfrm>
            <a:off x="10629327" y="1781688"/>
            <a:ext cx="1106017" cy="523220"/>
          </a:xfrm>
          <a:prstGeom prst="rect">
            <a:avLst/>
          </a:prstGeom>
          <a:noFill/>
        </p:spPr>
        <p:txBody>
          <a:bodyPr wrap="square" rtlCol="0">
            <a:spAutoFit/>
          </a:bodyPr>
          <a:lstStyle/>
          <a:p>
            <a:r>
              <a:rPr kumimoji="1" lang="ja-JP" altLang="en-US" sz="1400" dirty="0">
                <a:solidFill>
                  <a:srgbClr val="FF0000"/>
                </a:solidFill>
              </a:rPr>
              <a:t>規格値を超えた周波数</a:t>
            </a:r>
          </a:p>
        </p:txBody>
      </p:sp>
      <p:cxnSp>
        <p:nvCxnSpPr>
          <p:cNvPr id="51" name="直線矢印コネクタ 50">
            <a:extLst>
              <a:ext uri="{FF2B5EF4-FFF2-40B4-BE49-F238E27FC236}">
                <a16:creationId xmlns:a16="http://schemas.microsoft.com/office/drawing/2014/main" id="{F8FE1E03-6D82-7FB3-F90F-2BC3C4869401}"/>
              </a:ext>
            </a:extLst>
          </p:cNvPr>
          <p:cNvCxnSpPr/>
          <p:nvPr/>
        </p:nvCxnSpPr>
        <p:spPr>
          <a:xfrm flipV="1">
            <a:off x="7968208" y="2791920"/>
            <a:ext cx="288032" cy="1357160"/>
          </a:xfrm>
          <a:prstGeom prst="straightConnector1">
            <a:avLst/>
          </a:prstGeom>
          <a:ln>
            <a:prstDash val="sysDash"/>
            <a:tailEnd type="triangle"/>
          </a:ln>
        </p:spPr>
        <p:style>
          <a:lnRef idx="2">
            <a:schemeClr val="accent2"/>
          </a:lnRef>
          <a:fillRef idx="0">
            <a:schemeClr val="accent2"/>
          </a:fillRef>
          <a:effectRef idx="1">
            <a:schemeClr val="accent2"/>
          </a:effectRef>
          <a:fontRef idx="minor">
            <a:schemeClr val="tx1"/>
          </a:fontRef>
        </p:style>
      </p:cxnSp>
      <p:sp>
        <p:nvSpPr>
          <p:cNvPr id="53" name="テキスト ボックス 52">
            <a:extLst>
              <a:ext uri="{FF2B5EF4-FFF2-40B4-BE49-F238E27FC236}">
                <a16:creationId xmlns:a16="http://schemas.microsoft.com/office/drawing/2014/main" id="{C3AFB578-5D25-D0B9-B803-DD837B69C206}"/>
              </a:ext>
            </a:extLst>
          </p:cNvPr>
          <p:cNvSpPr txBox="1"/>
          <p:nvPr/>
        </p:nvSpPr>
        <p:spPr>
          <a:xfrm>
            <a:off x="8239041" y="2879057"/>
            <a:ext cx="720080" cy="307777"/>
          </a:xfrm>
          <a:prstGeom prst="rect">
            <a:avLst/>
          </a:prstGeom>
          <a:noFill/>
        </p:spPr>
        <p:txBody>
          <a:bodyPr wrap="square" rtlCol="0">
            <a:spAutoFit/>
          </a:bodyPr>
          <a:lstStyle/>
          <a:p>
            <a:r>
              <a:rPr kumimoji="1" lang="ja-JP" altLang="en-US" sz="1400" dirty="0">
                <a:solidFill>
                  <a:srgbClr val="FF0000"/>
                </a:solidFill>
              </a:rPr>
              <a:t>拡大</a:t>
            </a:r>
          </a:p>
        </p:txBody>
      </p:sp>
      <p:cxnSp>
        <p:nvCxnSpPr>
          <p:cNvPr id="55" name="コネクタ: カギ線 54">
            <a:extLst>
              <a:ext uri="{FF2B5EF4-FFF2-40B4-BE49-F238E27FC236}">
                <a16:creationId xmlns:a16="http://schemas.microsoft.com/office/drawing/2014/main" id="{BF93CC96-FD24-E28C-7E99-C98CB5A71186}"/>
              </a:ext>
            </a:extLst>
          </p:cNvPr>
          <p:cNvCxnSpPr>
            <a:cxnSpLocks/>
            <a:stCxn id="11" idx="0"/>
            <a:endCxn id="13" idx="0"/>
          </p:cNvCxnSpPr>
          <p:nvPr/>
        </p:nvCxnSpPr>
        <p:spPr>
          <a:xfrm rot="5400000" flipH="1" flipV="1">
            <a:off x="9442373" y="-254857"/>
            <a:ext cx="125464" cy="2329692"/>
          </a:xfrm>
          <a:prstGeom prst="bentConnector3">
            <a:avLst>
              <a:gd name="adj1" fmla="val 434040"/>
            </a:avLst>
          </a:prstGeom>
          <a:ln>
            <a:prstDash val="sysDash"/>
            <a:tailEnd type="triangle"/>
          </a:ln>
        </p:spPr>
        <p:style>
          <a:lnRef idx="2">
            <a:schemeClr val="accent2"/>
          </a:lnRef>
          <a:fillRef idx="0">
            <a:schemeClr val="accent2"/>
          </a:fillRef>
          <a:effectRef idx="1">
            <a:schemeClr val="accent2"/>
          </a:effectRef>
          <a:fontRef idx="minor">
            <a:schemeClr val="tx1"/>
          </a:fontRef>
        </p:style>
      </p:cxnSp>
      <p:sp>
        <p:nvSpPr>
          <p:cNvPr id="59" name="テキスト ボックス 58">
            <a:extLst>
              <a:ext uri="{FF2B5EF4-FFF2-40B4-BE49-F238E27FC236}">
                <a16:creationId xmlns:a16="http://schemas.microsoft.com/office/drawing/2014/main" id="{E8723874-0E68-C795-AC49-E7D25203622F}"/>
              </a:ext>
            </a:extLst>
          </p:cNvPr>
          <p:cNvSpPr txBox="1"/>
          <p:nvPr/>
        </p:nvSpPr>
        <p:spPr>
          <a:xfrm>
            <a:off x="8860488" y="437690"/>
            <a:ext cx="1446474" cy="307777"/>
          </a:xfrm>
          <a:prstGeom prst="rect">
            <a:avLst/>
          </a:prstGeom>
          <a:noFill/>
        </p:spPr>
        <p:txBody>
          <a:bodyPr wrap="square" rtlCol="0">
            <a:spAutoFit/>
          </a:bodyPr>
          <a:lstStyle/>
          <a:p>
            <a:r>
              <a:rPr kumimoji="1" lang="ja-JP" altLang="en-US" sz="1400" dirty="0">
                <a:solidFill>
                  <a:srgbClr val="FF0000"/>
                </a:solidFill>
              </a:rPr>
              <a:t>もう一回拡大</a:t>
            </a:r>
          </a:p>
        </p:txBody>
      </p:sp>
      <p:sp>
        <p:nvSpPr>
          <p:cNvPr id="60" name="テキスト ボックス 59">
            <a:extLst>
              <a:ext uri="{FF2B5EF4-FFF2-40B4-BE49-F238E27FC236}">
                <a16:creationId xmlns:a16="http://schemas.microsoft.com/office/drawing/2014/main" id="{696DC343-DB94-3B45-B4B1-ED644735A9CD}"/>
              </a:ext>
            </a:extLst>
          </p:cNvPr>
          <p:cNvSpPr txBox="1"/>
          <p:nvPr/>
        </p:nvSpPr>
        <p:spPr>
          <a:xfrm>
            <a:off x="8965187" y="4934980"/>
            <a:ext cx="755335" cy="276999"/>
          </a:xfrm>
          <a:prstGeom prst="rect">
            <a:avLst/>
          </a:prstGeom>
          <a:noFill/>
        </p:spPr>
        <p:txBody>
          <a:bodyPr wrap="none" rtlCol="0">
            <a:spAutoFit/>
          </a:bodyPr>
          <a:lstStyle/>
          <a:p>
            <a:r>
              <a:rPr kumimoji="1" lang="en-US" altLang="ja-JP" sz="1200" dirty="0">
                <a:solidFill>
                  <a:schemeClr val="accent3"/>
                </a:solidFill>
              </a:rPr>
              <a:t>813MHz</a:t>
            </a:r>
            <a:endParaRPr kumimoji="1" lang="ja-JP" altLang="en-US" sz="1400" dirty="0">
              <a:solidFill>
                <a:schemeClr val="accent3"/>
              </a:solidFill>
            </a:endParaRPr>
          </a:p>
        </p:txBody>
      </p:sp>
      <p:sp>
        <p:nvSpPr>
          <p:cNvPr id="61" name="テキスト ボックス 60">
            <a:extLst>
              <a:ext uri="{FF2B5EF4-FFF2-40B4-BE49-F238E27FC236}">
                <a16:creationId xmlns:a16="http://schemas.microsoft.com/office/drawing/2014/main" id="{49EA8060-4119-6A1C-FCE7-87125280AA62}"/>
              </a:ext>
            </a:extLst>
          </p:cNvPr>
          <p:cNvSpPr txBox="1"/>
          <p:nvPr/>
        </p:nvSpPr>
        <p:spPr>
          <a:xfrm>
            <a:off x="7090640" y="4941565"/>
            <a:ext cx="875561" cy="276999"/>
          </a:xfrm>
          <a:prstGeom prst="rect">
            <a:avLst/>
          </a:prstGeom>
          <a:noFill/>
        </p:spPr>
        <p:txBody>
          <a:bodyPr wrap="none" rtlCol="0">
            <a:spAutoFit/>
          </a:bodyPr>
          <a:lstStyle/>
          <a:p>
            <a:r>
              <a:rPr kumimoji="1" lang="en-US" altLang="ja-JP" sz="1200" dirty="0">
                <a:solidFill>
                  <a:schemeClr val="accent3"/>
                </a:solidFill>
              </a:rPr>
              <a:t>7.587GHz</a:t>
            </a:r>
            <a:endParaRPr kumimoji="1" lang="ja-JP" altLang="en-US" sz="1400" dirty="0">
              <a:solidFill>
                <a:schemeClr val="accent3"/>
              </a:solidFill>
            </a:endParaRPr>
          </a:p>
        </p:txBody>
      </p:sp>
      <p:sp>
        <p:nvSpPr>
          <p:cNvPr id="62" name="テキスト ボックス 61">
            <a:extLst>
              <a:ext uri="{FF2B5EF4-FFF2-40B4-BE49-F238E27FC236}">
                <a16:creationId xmlns:a16="http://schemas.microsoft.com/office/drawing/2014/main" id="{3C5BECCF-0DD9-A504-E896-43C0673A1479}"/>
              </a:ext>
            </a:extLst>
          </p:cNvPr>
          <p:cNvSpPr txBox="1"/>
          <p:nvPr/>
        </p:nvSpPr>
        <p:spPr>
          <a:xfrm>
            <a:off x="10992376" y="4931295"/>
            <a:ext cx="705642" cy="276999"/>
          </a:xfrm>
          <a:prstGeom prst="rect">
            <a:avLst/>
          </a:prstGeom>
          <a:noFill/>
        </p:spPr>
        <p:txBody>
          <a:bodyPr wrap="none" rtlCol="0">
            <a:spAutoFit/>
          </a:bodyPr>
          <a:lstStyle/>
          <a:p>
            <a:r>
              <a:rPr kumimoji="1" lang="en-US" altLang="ja-JP" sz="1200" dirty="0">
                <a:solidFill>
                  <a:schemeClr val="accent3"/>
                </a:solidFill>
              </a:rPr>
              <a:t>8.4GHz</a:t>
            </a:r>
            <a:endParaRPr kumimoji="1" lang="ja-JP" altLang="en-US" sz="1400" dirty="0">
              <a:solidFill>
                <a:schemeClr val="accent3"/>
              </a:solidFill>
            </a:endParaRPr>
          </a:p>
        </p:txBody>
      </p:sp>
      <p:cxnSp>
        <p:nvCxnSpPr>
          <p:cNvPr id="63" name="直線矢印コネクタ 62">
            <a:extLst>
              <a:ext uri="{FF2B5EF4-FFF2-40B4-BE49-F238E27FC236}">
                <a16:creationId xmlns:a16="http://schemas.microsoft.com/office/drawing/2014/main" id="{98CD7397-309A-1418-7561-ECC0B3F18E5E}"/>
              </a:ext>
            </a:extLst>
          </p:cNvPr>
          <p:cNvCxnSpPr/>
          <p:nvPr/>
        </p:nvCxnSpPr>
        <p:spPr>
          <a:xfrm>
            <a:off x="7063797" y="4941168"/>
            <a:ext cx="4648777" cy="0"/>
          </a:xfrm>
          <a:prstGeom prst="straightConnector1">
            <a:avLst/>
          </a:prstGeom>
          <a:ln w="12700">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9050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FF3C3-9FF0-E0AD-6269-7B5A576F06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3C46F18-236C-4C20-40D3-6569F6173BFF}"/>
              </a:ext>
            </a:extLst>
          </p:cNvPr>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（方法一）</a:t>
            </a:r>
            <a:br>
              <a:rPr kumimoji="1" lang="en-US" altLang="ja-JP" dirty="0"/>
            </a:br>
            <a:r>
              <a:rPr kumimoji="1" lang="en-US" altLang="ja-JP" sz="2000" dirty="0"/>
              <a:t>measurement of average power</a:t>
            </a:r>
            <a:r>
              <a:rPr lang="en-US" altLang="ja-JP" sz="2000" dirty="0"/>
              <a:t> (</a:t>
            </a:r>
            <a:r>
              <a:rPr kumimoji="1" lang="en-US" altLang="ja-JP" sz="2000" dirty="0"/>
              <a:t>method 1)</a:t>
            </a:r>
            <a:endParaRPr kumimoji="1" lang="en-US" sz="2000" dirty="0"/>
          </a:p>
        </p:txBody>
      </p:sp>
      <p:sp>
        <p:nvSpPr>
          <p:cNvPr id="4" name="コンテンツ プレースホルダー 3">
            <a:extLst>
              <a:ext uri="{FF2B5EF4-FFF2-40B4-BE49-F238E27FC236}">
                <a16:creationId xmlns:a16="http://schemas.microsoft.com/office/drawing/2014/main" id="{FB8BE956-E49B-A45D-E165-01F8E01E8655}"/>
              </a:ext>
            </a:extLst>
          </p:cNvPr>
          <p:cNvSpPr>
            <a:spLocks noGrp="1"/>
          </p:cNvSpPr>
          <p:nvPr>
            <p:ph idx="1"/>
          </p:nvPr>
        </p:nvSpPr>
        <p:spPr>
          <a:xfrm>
            <a:off x="468000" y="1424991"/>
            <a:ext cx="6542014" cy="2952090"/>
          </a:xfrm>
        </p:spPr>
        <p:txBody>
          <a:bodyPr/>
          <a:lstStyle/>
          <a:p>
            <a:pPr lvl="1"/>
            <a:r>
              <a:rPr lang="ja-JP" altLang="en-US" b="1" dirty="0"/>
              <a:t>電力が規格値を超えた周波数を測定する（</a:t>
            </a:r>
            <a:r>
              <a:rPr lang="en-US" altLang="ja-JP" b="1" dirty="0"/>
              <a:t>option</a:t>
            </a:r>
            <a:r>
              <a:rPr lang="ja-JP" altLang="en-US" b="1" dirty="0"/>
              <a:t>）</a:t>
            </a:r>
          </a:p>
          <a:p>
            <a:pPr lvl="2"/>
            <a:r>
              <a:rPr lang="ja-JP" altLang="en-US" dirty="0">
                <a:latin typeface="+mn-ea"/>
              </a:rPr>
              <a:t>内容</a:t>
            </a:r>
            <a:endParaRPr lang="en-US" altLang="ja-JP" dirty="0">
              <a:latin typeface="+mn-ea"/>
            </a:endParaRPr>
          </a:p>
          <a:p>
            <a:pPr lvl="3"/>
            <a:r>
              <a:rPr lang="ja-JP" altLang="en-US" dirty="0"/>
              <a:t>電力が規格値を超えた周波数毎に掃引周波数幅を</a:t>
            </a:r>
            <a:r>
              <a:rPr lang="en-US" altLang="ja-JP" dirty="0"/>
              <a:t>100MHz,</a:t>
            </a:r>
            <a:r>
              <a:rPr lang="ja-JP" altLang="en-US" dirty="0"/>
              <a:t> </a:t>
            </a:r>
            <a:r>
              <a:rPr lang="en-US" altLang="ja-JP" dirty="0"/>
              <a:t>10MHz</a:t>
            </a:r>
            <a:r>
              <a:rPr lang="ja-JP" altLang="en-US" dirty="0"/>
              <a:t>と順次狭くして空中線電力が規格値を超えた周波数を求める。</a:t>
            </a:r>
            <a:endParaRPr lang="en-US" altLang="ja-JP" dirty="0"/>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B4FCE720-EEBC-660B-50BE-E6D3FE522D26}"/>
              </a:ext>
            </a:extLst>
          </p:cNvPr>
          <p:cNvGraphicFramePr>
            <a:graphicFrameLocks noGrp="1"/>
          </p:cNvGraphicFramePr>
          <p:nvPr>
            <p:extLst>
              <p:ext uri="{D42A27DB-BD31-4B8C-83A1-F6EECF244321}">
                <p14:modId xmlns:p14="http://schemas.microsoft.com/office/powerpoint/2010/main" val="705478214"/>
              </p:ext>
            </p:extLst>
          </p:nvPr>
        </p:nvGraphicFramePr>
        <p:xfrm>
          <a:off x="479426" y="3281796"/>
          <a:ext cx="6420089" cy="2081856"/>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572749">
                  <a:extLst>
                    <a:ext uri="{9D8B030D-6E8A-4147-A177-3AD203B41FA5}">
                      <a16:colId xmlns:a16="http://schemas.microsoft.com/office/drawing/2014/main" val="2675889666"/>
                    </a:ext>
                  </a:extLst>
                </a:gridCol>
                <a:gridCol w="947531">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100MHz -&gt; 10MHz</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1MHz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測定精度が保証される最小時間</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endParaRPr lang="en-US" altLang="ja-JP" sz="1200" dirty="0"/>
                    </a:p>
                  </a:txBody>
                  <a:tcPr/>
                </a:tc>
                <a:extLst>
                  <a:ext uri="{0D108BD9-81ED-4DB2-BD59-A6C34878D82A}">
                    <a16:rowId xmlns:a16="http://schemas.microsoft.com/office/drawing/2014/main" val="3498144860"/>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Pos. Peak</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表示モード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Max. Hold</a:t>
                      </a:r>
                      <a:endParaRPr kumimoji="1" lang="ja-JP" altLang="en-US" sz="1200" dirty="0"/>
                    </a:p>
                  </a:txBody>
                  <a:tcPr/>
                </a:tc>
                <a:extLst>
                  <a:ext uri="{0D108BD9-81ED-4DB2-BD59-A6C34878D82A}">
                    <a16:rowId xmlns:a16="http://schemas.microsoft.com/office/drawing/2014/main" val="2649517673"/>
                  </a:ext>
                </a:extLst>
              </a:tr>
              <a:tr h="346976">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1943004333"/>
                  </a:ext>
                </a:extLst>
              </a:tr>
            </a:tbl>
          </a:graphicData>
        </a:graphic>
      </p:graphicFrame>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6ACC690B-0D8E-78AB-5D5F-9FC2761F5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3281796"/>
            <a:ext cx="4615782" cy="2884864"/>
          </a:xfrm>
          <a:prstGeom prst="rect">
            <a:avLst/>
          </a:prstGeom>
        </p:spPr>
      </p:pic>
      <p:cxnSp>
        <p:nvCxnSpPr>
          <p:cNvPr id="10" name="直線矢印コネクタ 9">
            <a:extLst>
              <a:ext uri="{FF2B5EF4-FFF2-40B4-BE49-F238E27FC236}">
                <a16:creationId xmlns:a16="http://schemas.microsoft.com/office/drawing/2014/main" id="{B794A851-B2C8-84DC-8CC2-FD105C9EB068}"/>
              </a:ext>
            </a:extLst>
          </p:cNvPr>
          <p:cNvCxnSpPr/>
          <p:nvPr/>
        </p:nvCxnSpPr>
        <p:spPr>
          <a:xfrm>
            <a:off x="7063797" y="4257019"/>
            <a:ext cx="4648777" cy="0"/>
          </a:xfrm>
          <a:prstGeom prst="straightConnector1">
            <a:avLst/>
          </a:prstGeom>
          <a:ln w="12700">
            <a:solidFill>
              <a:srgbClr val="D70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8" name="テキスト ボックス 7">
            <a:extLst>
              <a:ext uri="{FF2B5EF4-FFF2-40B4-BE49-F238E27FC236}">
                <a16:creationId xmlns:a16="http://schemas.microsoft.com/office/drawing/2014/main" id="{54063EB4-91F5-3524-4A12-3520A8699AA4}"/>
              </a:ext>
            </a:extLst>
          </p:cNvPr>
          <p:cNvSpPr txBox="1"/>
          <p:nvPr/>
        </p:nvSpPr>
        <p:spPr>
          <a:xfrm>
            <a:off x="9028145" y="4261477"/>
            <a:ext cx="720080" cy="307777"/>
          </a:xfrm>
          <a:prstGeom prst="rect">
            <a:avLst/>
          </a:prstGeom>
          <a:noFill/>
        </p:spPr>
        <p:txBody>
          <a:bodyPr wrap="square" rtlCol="0">
            <a:spAutoFit/>
          </a:bodyPr>
          <a:lstStyle/>
          <a:p>
            <a:r>
              <a:rPr kumimoji="1" lang="ja-JP" altLang="en-US" sz="1400" dirty="0">
                <a:solidFill>
                  <a:srgbClr val="FF0000"/>
                </a:solidFill>
              </a:rPr>
              <a:t>規格値</a:t>
            </a:r>
          </a:p>
        </p:txBody>
      </p:sp>
      <p:sp>
        <p:nvSpPr>
          <p:cNvPr id="14" name="楕円 13">
            <a:extLst>
              <a:ext uri="{FF2B5EF4-FFF2-40B4-BE49-F238E27FC236}">
                <a16:creationId xmlns:a16="http://schemas.microsoft.com/office/drawing/2014/main" id="{4E6792EA-1245-DD28-68F3-E82412993289}"/>
              </a:ext>
            </a:extLst>
          </p:cNvPr>
          <p:cNvSpPr/>
          <p:nvPr/>
        </p:nvSpPr>
        <p:spPr>
          <a:xfrm>
            <a:off x="7896200" y="4149080"/>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723E4C8-8184-06B0-EEDC-F426DA6AC951}"/>
              </a:ext>
            </a:extLst>
          </p:cNvPr>
          <p:cNvSpPr/>
          <p:nvPr/>
        </p:nvSpPr>
        <p:spPr>
          <a:xfrm>
            <a:off x="10704512" y="4176687"/>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7ABC93B-8E41-07BC-A909-95EF4A1EB206}"/>
              </a:ext>
            </a:extLst>
          </p:cNvPr>
          <p:cNvCxnSpPr>
            <a:cxnSpLocks/>
          </p:cNvCxnSpPr>
          <p:nvPr/>
        </p:nvCxnSpPr>
        <p:spPr>
          <a:xfrm>
            <a:off x="7968208" y="4248695"/>
            <a:ext cx="0" cy="1700585"/>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20" name="直線コネクタ 19">
            <a:extLst>
              <a:ext uri="{FF2B5EF4-FFF2-40B4-BE49-F238E27FC236}">
                <a16:creationId xmlns:a16="http://schemas.microsoft.com/office/drawing/2014/main" id="{C78623B1-81F3-1241-178C-028DF5573405}"/>
              </a:ext>
            </a:extLst>
          </p:cNvPr>
          <p:cNvCxnSpPr>
            <a:cxnSpLocks/>
          </p:cNvCxnSpPr>
          <p:nvPr/>
        </p:nvCxnSpPr>
        <p:spPr>
          <a:xfrm>
            <a:off x="10776520" y="4257019"/>
            <a:ext cx="0" cy="1700585"/>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21" name="テキスト ボックス 20">
            <a:extLst>
              <a:ext uri="{FF2B5EF4-FFF2-40B4-BE49-F238E27FC236}">
                <a16:creationId xmlns:a16="http://schemas.microsoft.com/office/drawing/2014/main" id="{D1B8E0CB-7661-C690-2B98-7A0192C9EF7D}"/>
              </a:ext>
            </a:extLst>
          </p:cNvPr>
          <p:cNvSpPr txBox="1"/>
          <p:nvPr/>
        </p:nvSpPr>
        <p:spPr>
          <a:xfrm>
            <a:off x="7936545" y="5526076"/>
            <a:ext cx="2224682" cy="307777"/>
          </a:xfrm>
          <a:prstGeom prst="rect">
            <a:avLst/>
          </a:prstGeom>
          <a:noFill/>
        </p:spPr>
        <p:txBody>
          <a:bodyPr wrap="square" rtlCol="0">
            <a:spAutoFit/>
          </a:bodyPr>
          <a:lstStyle/>
          <a:p>
            <a:r>
              <a:rPr kumimoji="1" lang="ja-JP" altLang="en-US" sz="1400" dirty="0">
                <a:solidFill>
                  <a:srgbClr val="FF0000"/>
                </a:solidFill>
              </a:rPr>
              <a:t>規格値を超えた周波数</a:t>
            </a:r>
          </a:p>
        </p:txBody>
      </p:sp>
      <p:sp>
        <p:nvSpPr>
          <p:cNvPr id="23" name="テキスト ボックス 22">
            <a:extLst>
              <a:ext uri="{FF2B5EF4-FFF2-40B4-BE49-F238E27FC236}">
                <a16:creationId xmlns:a16="http://schemas.microsoft.com/office/drawing/2014/main" id="{F3F3B170-BF03-0AA2-AB11-616013F903FC}"/>
              </a:ext>
            </a:extLst>
          </p:cNvPr>
          <p:cNvSpPr txBox="1"/>
          <p:nvPr/>
        </p:nvSpPr>
        <p:spPr>
          <a:xfrm>
            <a:off x="10776520" y="3381298"/>
            <a:ext cx="720080" cy="307777"/>
          </a:xfrm>
          <a:prstGeom prst="rect">
            <a:avLst/>
          </a:prstGeom>
          <a:noFill/>
        </p:spPr>
        <p:txBody>
          <a:bodyPr wrap="square" rtlCol="0">
            <a:spAutoFit/>
          </a:bodyPr>
          <a:lstStyle/>
          <a:p>
            <a:r>
              <a:rPr kumimoji="1" lang="ja-JP" altLang="en-US" sz="1400" dirty="0">
                <a:solidFill>
                  <a:srgbClr val="FF0000"/>
                </a:solidFill>
              </a:rPr>
              <a:t>連続的</a:t>
            </a:r>
          </a:p>
        </p:txBody>
      </p:sp>
      <p:pic>
        <p:nvPicPr>
          <p:cNvPr id="24" name="図 23" descr="グラフィカル ユーザー インターフェイス が含まれている画像&#10;&#10;自動的に生成された説明">
            <a:extLst>
              <a:ext uri="{FF2B5EF4-FFF2-40B4-BE49-F238E27FC236}">
                <a16:creationId xmlns:a16="http://schemas.microsoft.com/office/drawing/2014/main" id="{BD387D68-04FA-CA21-F4CB-0F6F18E0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792" y="202463"/>
            <a:ext cx="4615782" cy="2884864"/>
          </a:xfrm>
          <a:prstGeom prst="rect">
            <a:avLst/>
          </a:prstGeom>
        </p:spPr>
      </p:pic>
      <p:cxnSp>
        <p:nvCxnSpPr>
          <p:cNvPr id="26" name="直線矢印コネクタ 25">
            <a:extLst>
              <a:ext uri="{FF2B5EF4-FFF2-40B4-BE49-F238E27FC236}">
                <a16:creationId xmlns:a16="http://schemas.microsoft.com/office/drawing/2014/main" id="{950F0A19-0F83-1BA0-E8EF-96123FF87EA3}"/>
              </a:ext>
            </a:extLst>
          </p:cNvPr>
          <p:cNvCxnSpPr/>
          <p:nvPr/>
        </p:nvCxnSpPr>
        <p:spPr>
          <a:xfrm>
            <a:off x="7096792" y="1052736"/>
            <a:ext cx="4648777" cy="0"/>
          </a:xfrm>
          <a:prstGeom prst="straightConnector1">
            <a:avLst/>
          </a:prstGeom>
          <a:ln w="12700">
            <a:solidFill>
              <a:srgbClr val="D70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楕円 26">
            <a:extLst>
              <a:ext uri="{FF2B5EF4-FFF2-40B4-BE49-F238E27FC236}">
                <a16:creationId xmlns:a16="http://schemas.microsoft.com/office/drawing/2014/main" id="{DD5BEA5D-5295-FBAC-58DA-675FC4585103}"/>
              </a:ext>
            </a:extLst>
          </p:cNvPr>
          <p:cNvSpPr/>
          <p:nvPr/>
        </p:nvSpPr>
        <p:spPr>
          <a:xfrm>
            <a:off x="8235521" y="952139"/>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C87313F-6492-202A-A8EF-38BF49AB43C1}"/>
              </a:ext>
            </a:extLst>
          </p:cNvPr>
          <p:cNvSpPr/>
          <p:nvPr/>
        </p:nvSpPr>
        <p:spPr>
          <a:xfrm>
            <a:off x="8832304" y="952139"/>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D599C5E-8915-8D7A-A32A-B2E4D4D52B1C}"/>
              </a:ext>
            </a:extLst>
          </p:cNvPr>
          <p:cNvSpPr/>
          <p:nvPr/>
        </p:nvSpPr>
        <p:spPr>
          <a:xfrm>
            <a:off x="9101589" y="952139"/>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8F9203A4-DF6A-ACD7-79BE-F5F42764A439}"/>
              </a:ext>
            </a:extLst>
          </p:cNvPr>
          <p:cNvSpPr/>
          <p:nvPr/>
        </p:nvSpPr>
        <p:spPr>
          <a:xfrm>
            <a:off x="9314451" y="952139"/>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508A39D2-227B-87BA-AAFB-14116CDE1C5D}"/>
              </a:ext>
            </a:extLst>
          </p:cNvPr>
          <p:cNvSpPr/>
          <p:nvPr/>
        </p:nvSpPr>
        <p:spPr>
          <a:xfrm>
            <a:off x="10161227" y="952139"/>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62211F6-C7B4-C35A-B2A4-B90D497DD16F}"/>
              </a:ext>
            </a:extLst>
          </p:cNvPr>
          <p:cNvSpPr/>
          <p:nvPr/>
        </p:nvSpPr>
        <p:spPr>
          <a:xfrm>
            <a:off x="9737839" y="953950"/>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39DE02C-B486-9510-42D6-B9A0D79C244C}"/>
              </a:ext>
            </a:extLst>
          </p:cNvPr>
          <p:cNvSpPr txBox="1"/>
          <p:nvPr/>
        </p:nvSpPr>
        <p:spPr>
          <a:xfrm>
            <a:off x="10776520" y="287310"/>
            <a:ext cx="720080" cy="307777"/>
          </a:xfrm>
          <a:prstGeom prst="rect">
            <a:avLst/>
          </a:prstGeom>
          <a:noFill/>
        </p:spPr>
        <p:txBody>
          <a:bodyPr wrap="square" rtlCol="0">
            <a:spAutoFit/>
          </a:bodyPr>
          <a:lstStyle/>
          <a:p>
            <a:r>
              <a:rPr kumimoji="1" lang="ja-JP" altLang="en-US" sz="1400" dirty="0">
                <a:solidFill>
                  <a:srgbClr val="FF0000"/>
                </a:solidFill>
              </a:rPr>
              <a:t>離散的</a:t>
            </a:r>
          </a:p>
        </p:txBody>
      </p:sp>
      <p:cxnSp>
        <p:nvCxnSpPr>
          <p:cNvPr id="34" name="直線コネクタ 33">
            <a:extLst>
              <a:ext uri="{FF2B5EF4-FFF2-40B4-BE49-F238E27FC236}">
                <a16:creationId xmlns:a16="http://schemas.microsoft.com/office/drawing/2014/main" id="{621132F9-B234-17D4-9207-D2316CFE84D7}"/>
              </a:ext>
            </a:extLst>
          </p:cNvPr>
          <p:cNvCxnSpPr>
            <a:cxnSpLocks/>
          </p:cNvCxnSpPr>
          <p:nvPr/>
        </p:nvCxnSpPr>
        <p:spPr>
          <a:xfrm>
            <a:off x="8307529"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36" name="直線コネクタ 35">
            <a:extLst>
              <a:ext uri="{FF2B5EF4-FFF2-40B4-BE49-F238E27FC236}">
                <a16:creationId xmlns:a16="http://schemas.microsoft.com/office/drawing/2014/main" id="{F2AA6F6B-FC48-6B0E-7AFA-00F5B4A81F43}"/>
              </a:ext>
            </a:extLst>
          </p:cNvPr>
          <p:cNvCxnSpPr>
            <a:cxnSpLocks/>
          </p:cNvCxnSpPr>
          <p:nvPr/>
        </p:nvCxnSpPr>
        <p:spPr>
          <a:xfrm>
            <a:off x="8904312"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37" name="直線コネクタ 36">
            <a:extLst>
              <a:ext uri="{FF2B5EF4-FFF2-40B4-BE49-F238E27FC236}">
                <a16:creationId xmlns:a16="http://schemas.microsoft.com/office/drawing/2014/main" id="{D4DE6CE3-4E23-CCDB-1432-EEF2A8A42C71}"/>
              </a:ext>
            </a:extLst>
          </p:cNvPr>
          <p:cNvCxnSpPr>
            <a:cxnSpLocks/>
          </p:cNvCxnSpPr>
          <p:nvPr/>
        </p:nvCxnSpPr>
        <p:spPr>
          <a:xfrm>
            <a:off x="9181559"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38" name="直線コネクタ 37">
            <a:extLst>
              <a:ext uri="{FF2B5EF4-FFF2-40B4-BE49-F238E27FC236}">
                <a16:creationId xmlns:a16="http://schemas.microsoft.com/office/drawing/2014/main" id="{5973E1AE-04E4-EA3E-2737-E303A1461FA7}"/>
              </a:ext>
            </a:extLst>
          </p:cNvPr>
          <p:cNvCxnSpPr>
            <a:cxnSpLocks/>
          </p:cNvCxnSpPr>
          <p:nvPr/>
        </p:nvCxnSpPr>
        <p:spPr>
          <a:xfrm>
            <a:off x="9809847"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39" name="直線コネクタ 38">
            <a:extLst>
              <a:ext uri="{FF2B5EF4-FFF2-40B4-BE49-F238E27FC236}">
                <a16:creationId xmlns:a16="http://schemas.microsoft.com/office/drawing/2014/main" id="{6504DFBF-2A79-270D-8157-B09A9147AD57}"/>
              </a:ext>
            </a:extLst>
          </p:cNvPr>
          <p:cNvCxnSpPr>
            <a:cxnSpLocks/>
          </p:cNvCxnSpPr>
          <p:nvPr/>
        </p:nvCxnSpPr>
        <p:spPr>
          <a:xfrm>
            <a:off x="10233235"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cxnSp>
        <p:nvCxnSpPr>
          <p:cNvPr id="40" name="直線コネクタ 39">
            <a:extLst>
              <a:ext uri="{FF2B5EF4-FFF2-40B4-BE49-F238E27FC236}">
                <a16:creationId xmlns:a16="http://schemas.microsoft.com/office/drawing/2014/main" id="{A7A76579-86A4-312C-04B9-59C7D7640FA2}"/>
              </a:ext>
            </a:extLst>
          </p:cNvPr>
          <p:cNvCxnSpPr>
            <a:cxnSpLocks/>
          </p:cNvCxnSpPr>
          <p:nvPr/>
        </p:nvCxnSpPr>
        <p:spPr>
          <a:xfrm>
            <a:off x="9404683" y="1052736"/>
            <a:ext cx="0" cy="1848300"/>
          </a:xfrm>
          <a:prstGeom prst="line">
            <a:avLst/>
          </a:prstGeom>
          <a:ln>
            <a:prstDash val="sysDash"/>
          </a:ln>
        </p:spPr>
        <p:style>
          <a:lnRef idx="1">
            <a:schemeClr val="accent2"/>
          </a:lnRef>
          <a:fillRef idx="0">
            <a:schemeClr val="accent2"/>
          </a:fillRef>
          <a:effectRef idx="0">
            <a:schemeClr val="accent2"/>
          </a:effectRef>
          <a:fontRef idx="minor">
            <a:schemeClr val="tx1"/>
          </a:fontRef>
        </p:style>
      </p:cxnSp>
      <p:sp>
        <p:nvSpPr>
          <p:cNvPr id="41" name="テキスト ボックス 40">
            <a:extLst>
              <a:ext uri="{FF2B5EF4-FFF2-40B4-BE49-F238E27FC236}">
                <a16:creationId xmlns:a16="http://schemas.microsoft.com/office/drawing/2014/main" id="{5D3875DE-FC53-5CE1-A78E-16B5EACF3C26}"/>
              </a:ext>
            </a:extLst>
          </p:cNvPr>
          <p:cNvSpPr txBox="1"/>
          <p:nvPr/>
        </p:nvSpPr>
        <p:spPr>
          <a:xfrm>
            <a:off x="8235521" y="616151"/>
            <a:ext cx="2224682" cy="307777"/>
          </a:xfrm>
          <a:prstGeom prst="rect">
            <a:avLst/>
          </a:prstGeom>
          <a:noFill/>
        </p:spPr>
        <p:txBody>
          <a:bodyPr wrap="square" rtlCol="0">
            <a:spAutoFit/>
          </a:bodyPr>
          <a:lstStyle/>
          <a:p>
            <a:r>
              <a:rPr kumimoji="1" lang="ja-JP" altLang="en-US" sz="1400" dirty="0">
                <a:solidFill>
                  <a:srgbClr val="FF0000"/>
                </a:solidFill>
              </a:rPr>
              <a:t>規格値を超えた周波数</a:t>
            </a:r>
          </a:p>
        </p:txBody>
      </p:sp>
    </p:spTree>
    <p:extLst>
      <p:ext uri="{BB962C8B-B14F-4D97-AF65-F5344CB8AC3E}">
        <p14:creationId xmlns:p14="http://schemas.microsoft.com/office/powerpoint/2010/main" val="2491871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468000" y="1424991"/>
            <a:ext cx="6420088" cy="2952090"/>
          </a:xfrm>
        </p:spPr>
        <p:txBody>
          <a:bodyPr/>
          <a:lstStyle/>
          <a:p>
            <a:pPr lvl="1"/>
            <a:r>
              <a:rPr lang="ja-JP" altLang="en-US" b="1" dirty="0"/>
              <a:t>平均電力を測定する</a:t>
            </a:r>
          </a:p>
          <a:p>
            <a:pPr lvl="2"/>
            <a:r>
              <a:rPr lang="ja-JP" altLang="en-US" dirty="0"/>
              <a:t>内容</a:t>
            </a:r>
          </a:p>
          <a:p>
            <a:pPr lvl="3"/>
            <a:r>
              <a:rPr lang="ja-JP" altLang="en-US" dirty="0"/>
              <a:t>振幅値が最大となる周波数及び規格値を超えた周波数毎に単掃引を行い全データ点の値を配列変数に取り込む。</a:t>
            </a:r>
          </a:p>
          <a:p>
            <a:pPr lvl="2"/>
            <a:r>
              <a:rPr lang="ja-JP" altLang="en-US" dirty="0">
                <a:latin typeface="+mn-ea"/>
              </a:rPr>
              <a:t>スペアナの設定</a:t>
            </a:r>
            <a:endParaRPr lang="en-US" altLang="ja-JP" dirty="0">
              <a:latin typeface="+mn-ea"/>
            </a:endParaRPr>
          </a:p>
          <a:p>
            <a:pPr lvl="3"/>
            <a:endParaRPr lang="en-US" altLang="ja-JP" dirty="0"/>
          </a:p>
          <a:p>
            <a:pPr lvl="3"/>
            <a:endParaRPr lang="en-US" altLang="ja-JP" dirty="0"/>
          </a:p>
          <a:p>
            <a:pPr marL="177800" lvl="2" indent="0">
              <a:buNone/>
            </a:pPr>
            <a:endParaRPr lang="en-US" altLang="ja-JP" dirty="0"/>
          </a:p>
        </p:txBody>
      </p:sp>
      <p:graphicFrame>
        <p:nvGraphicFramePr>
          <p:cNvPr id="3" name="表 2">
            <a:extLst>
              <a:ext uri="{FF2B5EF4-FFF2-40B4-BE49-F238E27FC236}">
                <a16:creationId xmlns:a16="http://schemas.microsoft.com/office/drawing/2014/main" id="{95A63623-3324-B249-D805-F8DBEF07C49D}"/>
              </a:ext>
            </a:extLst>
          </p:cNvPr>
          <p:cNvGraphicFramePr>
            <a:graphicFrameLocks noGrp="1"/>
          </p:cNvGraphicFramePr>
          <p:nvPr>
            <p:extLst>
              <p:ext uri="{D42A27DB-BD31-4B8C-83A1-F6EECF244321}">
                <p14:modId xmlns:p14="http://schemas.microsoft.com/office/powerpoint/2010/main" val="2144739062"/>
              </p:ext>
            </p:extLst>
          </p:nvPr>
        </p:nvGraphicFramePr>
        <p:xfrm>
          <a:off x="467999" y="3284984"/>
          <a:ext cx="6420089" cy="2428832"/>
        </p:xfrm>
        <a:graphic>
          <a:graphicData uri="http://schemas.openxmlformats.org/drawingml/2006/table">
            <a:tbl>
              <a:tblPr firstRow="1" bandRow="1">
                <a:tableStyleId>{5C22544A-7EE6-4342-B048-85BDC9FD1C3A}</a:tableStyleId>
              </a:tblPr>
              <a:tblGrid>
                <a:gridCol w="1163505">
                  <a:extLst>
                    <a:ext uri="{9D8B030D-6E8A-4147-A177-3AD203B41FA5}">
                      <a16:colId xmlns:a16="http://schemas.microsoft.com/office/drawing/2014/main" val="1501437455"/>
                    </a:ext>
                  </a:extLst>
                </a:gridCol>
                <a:gridCol w="1440160">
                  <a:extLst>
                    <a:ext uri="{9D8B030D-6E8A-4147-A177-3AD203B41FA5}">
                      <a16:colId xmlns:a16="http://schemas.microsoft.com/office/drawing/2014/main" val="2675889666"/>
                    </a:ext>
                  </a:extLst>
                </a:gridCol>
                <a:gridCol w="1080120">
                  <a:extLst>
                    <a:ext uri="{9D8B030D-6E8A-4147-A177-3AD203B41FA5}">
                      <a16:colId xmlns:a16="http://schemas.microsoft.com/office/drawing/2014/main" val="1553026347"/>
                    </a:ext>
                  </a:extLst>
                </a:gridCol>
                <a:gridCol w="273630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kumimoji="1" lang="ja-JP" altLang="en-US" sz="1200" b="0" dirty="0">
                          <a:solidFill>
                            <a:schemeClr val="tx1"/>
                          </a:solidFill>
                        </a:rPr>
                        <a:t>中央周波数</a:t>
                      </a:r>
                    </a:p>
                  </a:txBody>
                  <a:tcPr/>
                </a:tc>
                <a:tc>
                  <a:txBody>
                    <a:bodyPr/>
                    <a:lstStyle/>
                    <a:p>
                      <a:pPr algn="ctr"/>
                      <a:r>
                        <a:rPr kumimoji="1" lang="ja-JP" altLang="en-US" sz="1200" b="0" dirty="0">
                          <a:solidFill>
                            <a:schemeClr val="tx1"/>
                          </a:solidFill>
                        </a:rPr>
                        <a:t>探索された周波数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0Hz</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1ms</a:t>
                      </a:r>
                      <a:r>
                        <a:rPr lang="ja-JP" altLang="en-US" sz="1200" dirty="0"/>
                        <a:t>当たりサンプル点数が</a:t>
                      </a:r>
                      <a:r>
                        <a:rPr lang="en-US" altLang="ja-JP" sz="1200" dirty="0"/>
                        <a:t>100</a:t>
                      </a:r>
                      <a:r>
                        <a:rPr lang="ja-JP" altLang="en-US" sz="1200" dirty="0"/>
                        <a:t>点以上</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1MHz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単掃引</a:t>
                      </a:r>
                      <a:endParaRPr lang="en-US" altLang="ja-JP" sz="1200" dirty="0"/>
                    </a:p>
                  </a:txBody>
                  <a:tcPr/>
                </a:tc>
                <a:extLst>
                  <a:ext uri="{0D108BD9-81ED-4DB2-BD59-A6C34878D82A}">
                    <a16:rowId xmlns:a16="http://schemas.microsoft.com/office/drawing/2014/main" val="349814486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extLst>
                  <a:ext uri="{0D108BD9-81ED-4DB2-BD59-A6C34878D82A}">
                    <a16:rowId xmlns:a16="http://schemas.microsoft.com/office/drawing/2014/main" val="264951767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Sample</a:t>
                      </a: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194300433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入力レベル</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送信信号の振幅をミキサの直線領域の最大付近</a:t>
                      </a:r>
                    </a:p>
                  </a:txBody>
                  <a:tcPr/>
                </a:tc>
                <a:tc hMerge="1">
                  <a:txBody>
                    <a:bodyPr/>
                    <a:lstStyle/>
                    <a:p>
                      <a:pPr algn="ctr"/>
                      <a:endParaRPr kumimoji="1" lang="ja-JP" altLang="en-US" sz="1200" dirty="0"/>
                    </a:p>
                  </a:txBody>
                  <a:tcPr/>
                </a:tc>
                <a:tc hMerge="1">
                  <a:txBody>
                    <a:bodyPr/>
                    <a:lstStyle/>
                    <a:p>
                      <a:pPr algn="ctr"/>
                      <a:endParaRPr kumimoji="1" lang="ja-JP" altLang="en-US" sz="1200" dirty="0"/>
                    </a:p>
                  </a:txBody>
                  <a:tcPr/>
                </a:tc>
                <a:extLst>
                  <a:ext uri="{0D108BD9-81ED-4DB2-BD59-A6C34878D82A}">
                    <a16:rowId xmlns:a16="http://schemas.microsoft.com/office/drawing/2014/main" val="3379651455"/>
                  </a:ext>
                </a:extLst>
              </a:tr>
            </a:tbl>
          </a:graphicData>
        </a:graphic>
      </p:graphicFrame>
      <p:sp>
        <p:nvSpPr>
          <p:cNvPr id="22" name="四角形: 角を丸くする 21">
            <a:extLst>
              <a:ext uri="{FF2B5EF4-FFF2-40B4-BE49-F238E27FC236}">
                <a16:creationId xmlns:a16="http://schemas.microsoft.com/office/drawing/2014/main" id="{C8255F66-9DC2-FC5E-DD94-FC16B642F9CA}"/>
              </a:ext>
            </a:extLst>
          </p:cNvPr>
          <p:cNvSpPr/>
          <p:nvPr/>
        </p:nvSpPr>
        <p:spPr>
          <a:xfrm>
            <a:off x="551384" y="3933056"/>
            <a:ext cx="2088232" cy="360040"/>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29749F0B-B5A6-0598-2483-9922A024FB40}"/>
              </a:ext>
            </a:extLst>
          </p:cNvPr>
          <p:cNvPicPr>
            <a:picLocks noChangeAspect="1"/>
          </p:cNvPicPr>
          <p:nvPr/>
        </p:nvPicPr>
        <p:blipFill>
          <a:blip r:embed="rId3"/>
          <a:stretch>
            <a:fillRect/>
          </a:stretch>
        </p:blipFill>
        <p:spPr>
          <a:xfrm>
            <a:off x="7094832" y="311252"/>
            <a:ext cx="4615782" cy="2884864"/>
          </a:xfrm>
          <a:prstGeom prst="rect">
            <a:avLst/>
          </a:prstGeom>
        </p:spPr>
      </p:pic>
      <p:sp>
        <p:nvSpPr>
          <p:cNvPr id="26" name="四角形: 角を丸くする 25">
            <a:extLst>
              <a:ext uri="{FF2B5EF4-FFF2-40B4-BE49-F238E27FC236}">
                <a16:creationId xmlns:a16="http://schemas.microsoft.com/office/drawing/2014/main" id="{213DD542-E440-4188-A751-5DF16B22C2D3}"/>
              </a:ext>
            </a:extLst>
          </p:cNvPr>
          <p:cNvSpPr/>
          <p:nvPr/>
        </p:nvSpPr>
        <p:spPr>
          <a:xfrm>
            <a:off x="10056440" y="2924944"/>
            <a:ext cx="648072" cy="271172"/>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7902F20-62CB-E910-776D-FE0F07C2F156}"/>
              </a:ext>
            </a:extLst>
          </p:cNvPr>
          <p:cNvCxnSpPr>
            <a:cxnSpLocks/>
          </p:cNvCxnSpPr>
          <p:nvPr/>
        </p:nvCxnSpPr>
        <p:spPr>
          <a:xfrm>
            <a:off x="7248128" y="2780928"/>
            <a:ext cx="42484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直線矢印コネクタ 29">
            <a:extLst>
              <a:ext uri="{FF2B5EF4-FFF2-40B4-BE49-F238E27FC236}">
                <a16:creationId xmlns:a16="http://schemas.microsoft.com/office/drawing/2014/main" id="{2EC6BE96-8CF8-431E-5772-E134F0741B90}"/>
              </a:ext>
            </a:extLst>
          </p:cNvPr>
          <p:cNvCxnSpPr>
            <a:cxnSpLocks/>
          </p:cNvCxnSpPr>
          <p:nvPr/>
        </p:nvCxnSpPr>
        <p:spPr>
          <a:xfrm flipV="1">
            <a:off x="7248128" y="692696"/>
            <a:ext cx="0" cy="20882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4" name="テキスト ボックス 33">
            <a:extLst>
              <a:ext uri="{FF2B5EF4-FFF2-40B4-BE49-F238E27FC236}">
                <a16:creationId xmlns:a16="http://schemas.microsoft.com/office/drawing/2014/main" id="{3CBEC83E-23C4-AE79-8B21-C0823571A896}"/>
              </a:ext>
            </a:extLst>
          </p:cNvPr>
          <p:cNvSpPr txBox="1"/>
          <p:nvPr/>
        </p:nvSpPr>
        <p:spPr>
          <a:xfrm>
            <a:off x="7248128" y="630032"/>
            <a:ext cx="543739" cy="276999"/>
          </a:xfrm>
          <a:prstGeom prst="rect">
            <a:avLst/>
          </a:prstGeom>
          <a:noFill/>
        </p:spPr>
        <p:txBody>
          <a:bodyPr wrap="none" rtlCol="0">
            <a:spAutoFit/>
          </a:bodyPr>
          <a:lstStyle/>
          <a:p>
            <a:r>
              <a:rPr kumimoji="1" lang="en-US" altLang="ja-JP" sz="1200" dirty="0">
                <a:solidFill>
                  <a:srgbClr val="FF0000"/>
                </a:solidFill>
              </a:rPr>
              <a:t>Amp.</a:t>
            </a:r>
            <a:endParaRPr kumimoji="1" lang="ja-JP" altLang="en-US" sz="1200" dirty="0">
              <a:solidFill>
                <a:srgbClr val="FF0000"/>
              </a:solidFill>
            </a:endParaRPr>
          </a:p>
        </p:txBody>
      </p:sp>
      <p:sp>
        <p:nvSpPr>
          <p:cNvPr id="35" name="テキスト ボックス 34">
            <a:extLst>
              <a:ext uri="{FF2B5EF4-FFF2-40B4-BE49-F238E27FC236}">
                <a16:creationId xmlns:a16="http://schemas.microsoft.com/office/drawing/2014/main" id="{12CF5935-B558-0A21-B1E2-0DF48FED2211}"/>
              </a:ext>
            </a:extLst>
          </p:cNvPr>
          <p:cNvSpPr txBox="1"/>
          <p:nvPr/>
        </p:nvSpPr>
        <p:spPr>
          <a:xfrm>
            <a:off x="11175086" y="2520325"/>
            <a:ext cx="474810" cy="276999"/>
          </a:xfrm>
          <a:prstGeom prst="rect">
            <a:avLst/>
          </a:prstGeom>
          <a:noFill/>
        </p:spPr>
        <p:txBody>
          <a:bodyPr wrap="none" rtlCol="0">
            <a:spAutoFit/>
          </a:bodyPr>
          <a:lstStyle/>
          <a:p>
            <a:r>
              <a:rPr kumimoji="1" lang="en-US" altLang="ja-JP" sz="1200" dirty="0">
                <a:solidFill>
                  <a:srgbClr val="FF0000"/>
                </a:solidFill>
              </a:rPr>
              <a:t>time</a:t>
            </a:r>
            <a:endParaRPr kumimoji="1" lang="ja-JP" altLang="en-US" sz="1200" dirty="0">
              <a:solidFill>
                <a:srgbClr val="FF0000"/>
              </a:solidFill>
            </a:endParaRPr>
          </a:p>
        </p:txBody>
      </p:sp>
      <p:sp>
        <p:nvSpPr>
          <p:cNvPr id="41" name="タイトル 1">
            <a:extLst>
              <a:ext uri="{FF2B5EF4-FFF2-40B4-BE49-F238E27FC236}">
                <a16:creationId xmlns:a16="http://schemas.microsoft.com/office/drawing/2014/main" id="{6A196135-5398-9F1D-F078-78CDD39A8D88}"/>
              </a:ext>
            </a:extLst>
          </p:cNvPr>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（方法一）</a:t>
            </a:r>
            <a:br>
              <a:rPr kumimoji="1" lang="en-US" altLang="ja-JP" dirty="0"/>
            </a:br>
            <a:r>
              <a:rPr kumimoji="1" lang="en-US" altLang="ja-JP" sz="2000" dirty="0"/>
              <a:t>measurement of average power</a:t>
            </a:r>
            <a:r>
              <a:rPr lang="en-US" altLang="ja-JP" sz="2000" dirty="0"/>
              <a:t> (</a:t>
            </a:r>
            <a:r>
              <a:rPr kumimoji="1" lang="en-US" altLang="ja-JP" sz="2000" dirty="0"/>
              <a:t>method 1)</a:t>
            </a:r>
            <a:endParaRPr kumimoji="1" lang="en-US" sz="2000" dirty="0"/>
          </a:p>
        </p:txBody>
      </p:sp>
      <p:pic>
        <p:nvPicPr>
          <p:cNvPr id="42" name="図 41" descr="グラフィカル ユーザー インターフェイス が含まれている画像&#10;&#10;自動的に生成された説明">
            <a:extLst>
              <a:ext uri="{FF2B5EF4-FFF2-40B4-BE49-F238E27FC236}">
                <a16:creationId xmlns:a16="http://schemas.microsoft.com/office/drawing/2014/main" id="{A974EBB0-517B-476A-5349-BE6EB49A4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792" y="3281796"/>
            <a:ext cx="4615782" cy="2884864"/>
          </a:xfrm>
          <a:prstGeom prst="rect">
            <a:avLst/>
          </a:prstGeom>
        </p:spPr>
      </p:pic>
      <p:sp>
        <p:nvSpPr>
          <p:cNvPr id="43" name="楕円 42">
            <a:extLst>
              <a:ext uri="{FF2B5EF4-FFF2-40B4-BE49-F238E27FC236}">
                <a16:creationId xmlns:a16="http://schemas.microsoft.com/office/drawing/2014/main" id="{B2622B26-C488-892C-5532-E18B5023DA4E}"/>
              </a:ext>
            </a:extLst>
          </p:cNvPr>
          <p:cNvSpPr/>
          <p:nvPr/>
        </p:nvSpPr>
        <p:spPr>
          <a:xfrm>
            <a:off x="8400256" y="3861048"/>
            <a:ext cx="216024" cy="432048"/>
          </a:xfrm>
          <a:prstGeom prst="ellipse">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93CBC79D-BE73-7D30-40EF-4C12110AF48B}"/>
              </a:ext>
            </a:extLst>
          </p:cNvPr>
          <p:cNvCxnSpPr/>
          <p:nvPr/>
        </p:nvCxnSpPr>
        <p:spPr>
          <a:xfrm flipV="1">
            <a:off x="8472264" y="2924944"/>
            <a:ext cx="0" cy="936104"/>
          </a:xfrm>
          <a:prstGeom prst="straightConnector1">
            <a:avLst/>
          </a:prstGeom>
          <a:ln>
            <a:solidFill>
              <a:srgbClr val="FF0000"/>
            </a:solidFill>
            <a:prstDash val="sysDot"/>
            <a:tailEnd type="triangle"/>
          </a:ln>
        </p:spPr>
        <p:style>
          <a:lnRef idx="2">
            <a:schemeClr val="accent3"/>
          </a:lnRef>
          <a:fillRef idx="0">
            <a:schemeClr val="accent3"/>
          </a:fillRef>
          <a:effectRef idx="1">
            <a:schemeClr val="accent3"/>
          </a:effectRef>
          <a:fontRef idx="minor">
            <a:schemeClr val="tx1"/>
          </a:fontRef>
        </p:style>
      </p:cxnSp>
      <p:sp>
        <p:nvSpPr>
          <p:cNvPr id="2" name="四角形: 角を丸くする 1">
            <a:extLst>
              <a:ext uri="{FF2B5EF4-FFF2-40B4-BE49-F238E27FC236}">
                <a16:creationId xmlns:a16="http://schemas.microsoft.com/office/drawing/2014/main" id="{38EBDF04-DE2F-9DFA-CBBD-132C54B49DC4}"/>
              </a:ext>
            </a:extLst>
          </p:cNvPr>
          <p:cNvSpPr/>
          <p:nvPr/>
        </p:nvSpPr>
        <p:spPr>
          <a:xfrm>
            <a:off x="3863752" y="2132856"/>
            <a:ext cx="2016224" cy="387469"/>
          </a:xfrm>
          <a:prstGeom prst="roundRect">
            <a:avLst/>
          </a:pr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A5ECF88-CF40-C158-7E58-84DAE2B2B16B}"/>
              </a:ext>
            </a:extLst>
          </p:cNvPr>
          <p:cNvSpPr txBox="1"/>
          <p:nvPr/>
        </p:nvSpPr>
        <p:spPr>
          <a:xfrm>
            <a:off x="3678042" y="1556763"/>
            <a:ext cx="2777997" cy="461665"/>
          </a:xfrm>
          <a:prstGeom prst="rect">
            <a:avLst/>
          </a:prstGeom>
          <a:noFill/>
        </p:spPr>
        <p:txBody>
          <a:bodyPr wrap="square" rtlCol="0">
            <a:spAutoFit/>
          </a:bodyPr>
          <a:lstStyle/>
          <a:p>
            <a:r>
              <a:rPr kumimoji="1" lang="ja-JP" altLang="en-US" sz="1200" dirty="0"/>
              <a:t>連続：最大値及び任意の</a:t>
            </a:r>
            <a:r>
              <a:rPr kumimoji="1" lang="en-US" altLang="ja-JP" sz="1200" dirty="0"/>
              <a:t>5</a:t>
            </a:r>
            <a:r>
              <a:rPr kumimoji="1" lang="ja-JP" altLang="en-US" sz="1200" dirty="0"/>
              <a:t>点</a:t>
            </a:r>
            <a:endParaRPr kumimoji="1" lang="en-US" altLang="ja-JP" sz="1200" dirty="0"/>
          </a:p>
          <a:p>
            <a:r>
              <a:rPr kumimoji="1" lang="ja-JP" altLang="en-US" sz="1200" dirty="0"/>
              <a:t>離散：最大値及び値の大きい順的</a:t>
            </a:r>
            <a:r>
              <a:rPr kumimoji="1" lang="en-US" altLang="ja-JP" sz="1200" dirty="0"/>
              <a:t>5</a:t>
            </a:r>
            <a:r>
              <a:rPr kumimoji="1" lang="ja-JP" altLang="en-US" sz="1200" dirty="0"/>
              <a:t>点</a:t>
            </a:r>
          </a:p>
        </p:txBody>
      </p:sp>
      <p:sp>
        <p:nvSpPr>
          <p:cNvPr id="6" name="四角形: 角を丸くする 5">
            <a:extLst>
              <a:ext uri="{FF2B5EF4-FFF2-40B4-BE49-F238E27FC236}">
                <a16:creationId xmlns:a16="http://schemas.microsoft.com/office/drawing/2014/main" id="{EB9238CA-A782-FB24-D7A5-1B7FAE76C761}"/>
              </a:ext>
            </a:extLst>
          </p:cNvPr>
          <p:cNvSpPr/>
          <p:nvPr/>
        </p:nvSpPr>
        <p:spPr>
          <a:xfrm>
            <a:off x="3676082" y="1535760"/>
            <a:ext cx="2731837" cy="461665"/>
          </a:xfrm>
          <a:prstGeom prst="roundRect">
            <a:avLst/>
          </a:prstGeom>
          <a:noFill/>
          <a:ln>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914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BB9B550-3A75-4FCC-9CE1-1E775AEC7564}"/>
              </a:ext>
            </a:extLst>
          </p:cNvPr>
          <p:cNvSpPr>
            <a:spLocks noGrp="1"/>
          </p:cNvSpPr>
          <p:nvPr>
            <p:ph type="body" sz="quarter" idx="11"/>
          </p:nvPr>
        </p:nvSpPr>
        <p:spPr>
          <a:xfrm>
            <a:off x="468000" y="1080000"/>
            <a:ext cx="7920000" cy="1000613"/>
          </a:xfrm>
        </p:spPr>
        <p:txBody>
          <a:bodyPr/>
          <a:lstStyle/>
          <a:p>
            <a:r>
              <a:rPr lang="ja-JP" altLang="en-US" dirty="0"/>
              <a:t>一般事項</a:t>
            </a:r>
            <a:endParaRPr lang="en-US" altLang="ja-JP" dirty="0"/>
          </a:p>
        </p:txBody>
      </p:sp>
    </p:spTree>
    <p:extLst>
      <p:ext uri="{BB962C8B-B14F-4D97-AF65-F5344CB8AC3E}">
        <p14:creationId xmlns:p14="http://schemas.microsoft.com/office/powerpoint/2010/main" val="340905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783D8-8567-0A25-8625-B715E75C9E4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E678EA3E-3BAB-F39D-8476-DEFEEFFD189B}"/>
                  </a:ext>
                </a:extLst>
              </p:cNvPr>
              <p:cNvSpPr>
                <a:spLocks noGrp="1"/>
              </p:cNvSpPr>
              <p:nvPr>
                <p:ph idx="1"/>
              </p:nvPr>
            </p:nvSpPr>
            <p:spPr>
              <a:xfrm>
                <a:off x="468000" y="1424991"/>
                <a:ext cx="6492096" cy="3953583"/>
              </a:xfrm>
            </p:spPr>
            <p:txBody>
              <a:bodyPr/>
              <a:lstStyle/>
              <a:p>
                <a:pPr lvl="1"/>
                <a:r>
                  <a:rPr lang="ja-JP" altLang="en-US" b="1" dirty="0"/>
                  <a:t>結果の表示</a:t>
                </a:r>
                <a:endParaRPr lang="en-US" altLang="ja-JP" b="1" dirty="0"/>
              </a:p>
              <a:p>
                <a:pPr marL="520700" lvl="2" indent="-342900">
                  <a:buFont typeface="+mj-lt"/>
                  <a:buAutoNum type="arabicPeriod"/>
                </a:pPr>
                <a:r>
                  <a:rPr lang="ja-JP" altLang="en-US" dirty="0"/>
                  <a:t>全データについて、</a:t>
                </a:r>
                <a:r>
                  <a:rPr lang="en-US" altLang="ja-JP" dirty="0"/>
                  <a:t>dB</a:t>
                </a:r>
                <a:r>
                  <a:rPr lang="ja-JP" altLang="en-US" dirty="0"/>
                  <a:t>値を真数に変換する。</a:t>
                </a:r>
                <a:endParaRPr lang="en-US" altLang="ja-JP" dirty="0"/>
              </a:p>
              <a:p>
                <a:pPr marL="520700" lvl="2" indent="-342900">
                  <a:buFont typeface="+mj-lt"/>
                  <a:buAutoNum type="arabicPeriod"/>
                </a:pPr>
                <a:r>
                  <a:rPr lang="ja-JP" altLang="en-US" dirty="0"/>
                  <a:t>全データの真数値について、任意の</a:t>
                </a:r>
                <a:r>
                  <a:rPr lang="en-US" altLang="ja-JP" dirty="0"/>
                  <a:t>1ms</a:t>
                </a:r>
                <a:r>
                  <a:rPr lang="ja-JP" altLang="en-US" dirty="0"/>
                  <a:t>区間の移動平均を求める。</a:t>
                </a:r>
                <a:endParaRPr lang="en-US" altLang="ja-JP" dirty="0"/>
              </a:p>
              <a:p>
                <a:pPr marL="520700" lvl="2" indent="-342900">
                  <a:buFont typeface="+mj-lt"/>
                  <a:buAutoNum type="arabicPeriod"/>
                </a:pPr>
                <a:r>
                  <a:rPr lang="ja-JP" altLang="en-US" dirty="0"/>
                  <a:t>移動平均のうち最大値に </a:t>
                </a:r>
                <a14:m>
                  <m:oMath xmlns:m="http://schemas.openxmlformats.org/officeDocument/2006/math">
                    <m:f>
                      <m:fPr>
                        <m:ctrlPr>
                          <a:rPr lang="en-US" altLang="ja-JP" sz="180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𝑘</m:t>
                        </m:r>
                      </m:den>
                    </m:f>
                  </m:oMath>
                </a14:m>
                <a:r>
                  <a:rPr lang="ja-JP" altLang="en-US" dirty="0"/>
                  <a:t> を乗じた値を空中線測定端子における平均電力の測定値とする。</a:t>
                </a:r>
                <a:endParaRPr lang="en-US" altLang="ja-JP" dirty="0"/>
              </a:p>
              <a:p>
                <a:pPr marL="704850" lvl="3" indent="-34290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𝑘</m:t>
                    </m:r>
                  </m:oMath>
                </a14:m>
                <a:r>
                  <a:rPr lang="ja-JP" altLang="en-US" dirty="0"/>
                  <a:t>は等価雑音帯域幅の補正値（機種固有の値）</a:t>
                </a:r>
                <a:endParaRPr lang="en-US" altLang="ja-JP" dirty="0"/>
              </a:p>
              <a:p>
                <a:pPr marL="520700" lvl="2" indent="-342900">
                  <a:buFont typeface="+mj-lt"/>
                  <a:buAutoNum type="arabicPeriod"/>
                </a:pPr>
                <a14:m>
                  <m:oMath xmlns:m="http://schemas.openxmlformats.org/officeDocument/2006/math">
                    <m:r>
                      <m:rPr>
                        <m:sty m:val="p"/>
                      </m:rPr>
                      <a:rPr lang="en-US" altLang="ja-JP" i="0" dirty="0">
                        <a:latin typeface="Cambria Math" panose="02040503050406030204" pitchFamily="18" charset="0"/>
                      </a:rPr>
                      <m:t>Ave</m:t>
                    </m:r>
                    <m:r>
                      <a:rPr lang="en-US" altLang="ja-JP" i="0" dirty="0">
                        <a:latin typeface="Cambria Math" panose="02040503050406030204" pitchFamily="18" charset="0"/>
                      </a:rPr>
                      <m:t>. </m:t>
                    </m:r>
                    <m:r>
                      <m:rPr>
                        <m:sty m:val="p"/>
                      </m:rPr>
                      <a:rPr lang="en-US" altLang="ja-JP" i="0" dirty="0">
                        <a:latin typeface="Cambria Math" panose="02040503050406030204" pitchFamily="18" charset="0"/>
                      </a:rPr>
                      <m:t>power</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reading</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power</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cable</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loss</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antenna</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gain</m:t>
                    </m:r>
                  </m:oMath>
                </a14:m>
                <a:endParaRPr lang="en-US" altLang="ja-JP" dirty="0"/>
              </a:p>
              <a:p>
                <a:pPr marL="704850" lvl="3" indent="-342900">
                  <a:buFont typeface="Arial" panose="020B0604020202020204" pitchFamily="34" charset="0"/>
                  <a:buChar char="•"/>
                </a:pPr>
                <a14:m>
                  <m:oMath xmlns:m="http://schemas.openxmlformats.org/officeDocument/2006/math">
                    <m:r>
                      <m:rPr>
                        <m:sty m:val="p"/>
                      </m:rPr>
                      <a:rPr lang="en-US" altLang="ja-JP" b="0" i="0" dirty="0" smtClean="0">
                        <a:latin typeface="Cambria Math" panose="02040503050406030204" pitchFamily="18" charset="0"/>
                      </a:rPr>
                      <m:t>Ave</m:t>
                    </m:r>
                    <m:r>
                      <a:rPr lang="en-US" altLang="ja-JP" b="0" i="0" dirty="0" smtClean="0">
                        <a:latin typeface="Cambria Math" panose="02040503050406030204" pitchFamily="18" charset="0"/>
                      </a:rPr>
                      <m:t>. </m:t>
                    </m:r>
                    <m:r>
                      <m:rPr>
                        <m:sty m:val="p"/>
                      </m:rPr>
                      <a:rPr lang="en-US" altLang="ja-JP" b="0" i="0" dirty="0" smtClean="0">
                        <a:latin typeface="Cambria Math" panose="02040503050406030204" pitchFamily="18" charset="0"/>
                      </a:rPr>
                      <m:t>power</m:t>
                    </m:r>
                    <m:r>
                      <a:rPr lang="en-US" altLang="ja-JP" b="0" i="0" dirty="0" smtClean="0">
                        <a:latin typeface="Cambria Math" panose="02040503050406030204" pitchFamily="18" charset="0"/>
                        <a:ea typeface="Cambria Math" panose="02040503050406030204" pitchFamily="18" charset="0"/>
                      </a:rPr>
                      <m:t>≤</m:t>
                    </m:r>
                    <m:d>
                      <m:dPr>
                        <m:begChr m:val="{"/>
                        <m:endChr m:val=""/>
                        <m:ctrlPr>
                          <a:rPr lang="en-US" altLang="ja-JP" i="1" dirty="0" smtClean="0">
                            <a:latin typeface="Cambria Math" panose="02040503050406030204" pitchFamily="18" charset="0"/>
                          </a:rPr>
                        </m:ctrlPr>
                      </m:dPr>
                      <m:e>
                        <m:eqArr>
                          <m:eqArrPr>
                            <m:ctrlPr>
                              <a:rPr lang="en-US" altLang="ja-JP" i="1" dirty="0" smtClean="0">
                                <a:latin typeface="Cambria Math" panose="02040503050406030204" pitchFamily="18" charset="0"/>
                              </a:rPr>
                            </m:ctrlPr>
                          </m:eqArrPr>
                          <m:e>
                            <m:r>
                              <a:rPr lang="en-US" altLang="ja-JP" b="0" i="0"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0" dirty="0" smtClean="0">
                                    <a:latin typeface="Cambria Math" panose="02040503050406030204" pitchFamily="18" charset="0"/>
                                  </a:rPr>
                                  <m:t>51.3</m:t>
                                </m:r>
                                <m:r>
                                  <m:rPr>
                                    <m:sty m:val="p"/>
                                  </m:rPr>
                                  <a:rPr lang="en-US" altLang="ja-JP" b="0" i="0" dirty="0" smtClean="0">
                                    <a:latin typeface="Cambria Math" panose="02040503050406030204" pitchFamily="18" charset="0"/>
                                  </a:rPr>
                                  <m:t>dBm</m:t>
                                </m:r>
                              </m:num>
                              <m:den>
                                <m:r>
                                  <a:rPr lang="en-US" altLang="ja-JP" b="0" i="0" dirty="0" smtClean="0">
                                    <a:latin typeface="Cambria Math" panose="02040503050406030204" pitchFamily="18" charset="0"/>
                                  </a:rPr>
                                  <m:t>1</m:t>
                                </m:r>
                                <m:r>
                                  <m:rPr>
                                    <m:sty m:val="p"/>
                                  </m:rPr>
                                  <a:rPr lang="en-US" altLang="ja-JP" b="0" i="0" dirty="0" smtClean="0">
                                    <a:latin typeface="Cambria Math" panose="02040503050406030204" pitchFamily="18" charset="0"/>
                                  </a:rPr>
                                  <m:t>MHz</m:t>
                                </m:r>
                              </m:den>
                            </m:f>
                            <m:r>
                              <a:rPr lang="en-US" altLang="ja-JP" b="0" i="0" dirty="0" smtClean="0">
                                <a:latin typeface="Cambria Math" panose="02040503050406030204" pitchFamily="18" charset="0"/>
                              </a:rPr>
                              <m:t>+20%, 7.587</m:t>
                            </m:r>
                            <m:r>
                              <m:rPr>
                                <m:sty m:val="p"/>
                              </m:rPr>
                              <a:rPr lang="en-US" altLang="ja-JP" b="0" i="0" dirty="0" smtClean="0">
                                <a:latin typeface="Cambria Math" panose="02040503050406030204" pitchFamily="18" charset="0"/>
                              </a:rPr>
                              <m:t>GHz</m:t>
                            </m:r>
                            <m:r>
                              <a:rPr lang="en-US" altLang="ja-JP" b="0" i="0" dirty="0" smtClean="0">
                                <a:latin typeface="Cambria Math" panose="02040503050406030204" pitchFamily="18" charset="0"/>
                                <a:ea typeface="Cambria Math" panose="02040503050406030204" pitchFamily="18" charset="0"/>
                              </a:rPr>
                              <m:t>≤</m:t>
                            </m:r>
                            <m:r>
                              <m:rPr>
                                <m:sty m:val="p"/>
                              </m:rPr>
                              <a:rPr lang="en-US" altLang="ja-JP" b="0" i="0" dirty="0" smtClean="0">
                                <a:latin typeface="Cambria Math" panose="02040503050406030204" pitchFamily="18" charset="0"/>
                                <a:ea typeface="Cambria Math" panose="02040503050406030204" pitchFamily="18" charset="0"/>
                              </a:rPr>
                              <m:t>freq</m:t>
                            </m:r>
                            <m:r>
                              <a:rPr lang="en-US" altLang="ja-JP" b="0" i="0" dirty="0" smtClean="0">
                                <a:latin typeface="Cambria Math" panose="02040503050406030204" pitchFamily="18" charset="0"/>
                                <a:ea typeface="Cambria Math" panose="02040503050406030204" pitchFamily="18" charset="0"/>
                              </a:rPr>
                              <m:t>.≤7.662</m:t>
                            </m:r>
                            <m:r>
                              <m:rPr>
                                <m:sty m:val="p"/>
                              </m:rPr>
                              <a:rPr lang="en-US" altLang="ja-JP" b="0" i="0" dirty="0" smtClean="0">
                                <a:latin typeface="Cambria Math" panose="02040503050406030204" pitchFamily="18" charset="0"/>
                                <a:ea typeface="Cambria Math" panose="02040503050406030204" pitchFamily="18" charset="0"/>
                              </a:rPr>
                              <m:t>GHz</m:t>
                            </m:r>
                          </m:e>
                          <m:e>
                            <m:r>
                              <a:rPr lang="en-US" altLang="ja-JP" i="0"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b="0" i="0" dirty="0" smtClean="0">
                                    <a:latin typeface="Cambria Math" panose="02040503050406030204" pitchFamily="18" charset="0"/>
                                  </a:rPr>
                                  <m:t>4</m:t>
                                </m:r>
                                <m:r>
                                  <a:rPr lang="en-US" altLang="ja-JP" i="0" dirty="0">
                                    <a:latin typeface="Cambria Math" panose="02040503050406030204" pitchFamily="18" charset="0"/>
                                  </a:rPr>
                                  <m:t>1.3</m:t>
                                </m:r>
                                <m:r>
                                  <m:rPr>
                                    <m:sty m:val="p"/>
                                  </m:rPr>
                                  <a:rPr lang="en-US" altLang="ja-JP" i="0" dirty="0">
                                    <a:latin typeface="Cambria Math" panose="02040503050406030204" pitchFamily="18" charset="0"/>
                                  </a:rPr>
                                  <m:t>dBm</m:t>
                                </m:r>
                              </m:num>
                              <m:den>
                                <m:r>
                                  <a:rPr lang="en-US" altLang="ja-JP" i="0" dirty="0">
                                    <a:latin typeface="Cambria Math" panose="02040503050406030204" pitchFamily="18" charset="0"/>
                                  </a:rPr>
                                  <m:t>1</m:t>
                                </m:r>
                                <m:r>
                                  <m:rPr>
                                    <m:sty m:val="p"/>
                                  </m:rPr>
                                  <a:rPr lang="en-US" altLang="ja-JP" i="0" dirty="0">
                                    <a:latin typeface="Cambria Math" panose="02040503050406030204" pitchFamily="18" charset="0"/>
                                  </a:rPr>
                                  <m:t>MHz</m:t>
                                </m:r>
                              </m:den>
                            </m:f>
                            <m:r>
                              <a:rPr lang="en-US" altLang="ja-JP" i="0" dirty="0">
                                <a:latin typeface="Cambria Math" panose="02040503050406030204" pitchFamily="18" charset="0"/>
                              </a:rPr>
                              <m:t>+20%,</m:t>
                            </m:r>
                            <m:r>
                              <a:rPr lang="en-US" altLang="ja-JP" b="0" i="0" dirty="0" smtClean="0">
                                <a:latin typeface="Cambria Math" panose="02040503050406030204" pitchFamily="18" charset="0"/>
                              </a:rPr>
                              <m:t> 7.662</m:t>
                            </m:r>
                            <m:r>
                              <m:rPr>
                                <m:sty m:val="p"/>
                              </m:rPr>
                              <a:rPr lang="en-US" altLang="ja-JP" b="0" i="0" dirty="0" smtClean="0">
                                <a:latin typeface="Cambria Math" panose="02040503050406030204" pitchFamily="18" charset="0"/>
                              </a:rPr>
                              <m:t>GHz</m:t>
                            </m:r>
                            <m:r>
                              <a:rPr lang="en-US" altLang="ja-JP" b="0" i="0" dirty="0" smtClean="0">
                                <a:latin typeface="Cambria Math" panose="02040503050406030204" pitchFamily="18" charset="0"/>
                                <a:ea typeface="Cambria Math" panose="02040503050406030204" pitchFamily="18" charset="0"/>
                              </a:rPr>
                              <m:t>&lt;</m:t>
                            </m:r>
                            <m:r>
                              <m:rPr>
                                <m:sty m:val="p"/>
                              </m:rPr>
                              <a:rPr lang="en-US" altLang="ja-JP" b="0" i="0" dirty="0" smtClean="0">
                                <a:latin typeface="Cambria Math" panose="02040503050406030204" pitchFamily="18" charset="0"/>
                                <a:ea typeface="Cambria Math" panose="02040503050406030204" pitchFamily="18" charset="0"/>
                              </a:rPr>
                              <m:t>freq</m:t>
                            </m:r>
                            <m:r>
                              <a:rPr lang="en-US" altLang="ja-JP" b="0" i="0" dirty="0" smtClean="0">
                                <a:latin typeface="Cambria Math" panose="02040503050406030204" pitchFamily="18" charset="0"/>
                                <a:ea typeface="Cambria Math" panose="02040503050406030204" pitchFamily="18" charset="0"/>
                              </a:rPr>
                              <m:t>.≤8.4</m:t>
                            </m:r>
                            <m:r>
                              <m:rPr>
                                <m:sty m:val="p"/>
                              </m:rPr>
                              <a:rPr lang="en-US" altLang="ja-JP" b="0" i="0" dirty="0" smtClean="0">
                                <a:latin typeface="Cambria Math" panose="02040503050406030204" pitchFamily="18" charset="0"/>
                                <a:ea typeface="Cambria Math" panose="02040503050406030204" pitchFamily="18" charset="0"/>
                              </a:rPr>
                              <m:t>GHz</m:t>
                            </m:r>
                          </m:e>
                        </m:eqArr>
                      </m:e>
                    </m:d>
                  </m:oMath>
                </a14:m>
                <a:endParaRPr lang="en-US" altLang="ja-JP" dirty="0"/>
              </a:p>
            </p:txBody>
          </p:sp>
        </mc:Choice>
        <mc:Fallback xmlns="">
          <p:sp>
            <p:nvSpPr>
              <p:cNvPr id="4" name="コンテンツ プレースホルダー 3">
                <a:extLst>
                  <a:ext uri="{FF2B5EF4-FFF2-40B4-BE49-F238E27FC236}">
                    <a16:creationId xmlns:a16="http://schemas.microsoft.com/office/drawing/2014/main" id="{E678EA3E-3BAB-F39D-8476-DEFEEFFD189B}"/>
                  </a:ext>
                </a:extLst>
              </p:cNvPr>
              <p:cNvSpPr>
                <a:spLocks noGrp="1" noRot="1" noChangeAspect="1" noMove="1" noResize="1" noEditPoints="1" noAdjustHandles="1" noChangeArrowheads="1" noChangeShapeType="1" noTextEdit="1"/>
              </p:cNvSpPr>
              <p:nvPr>
                <p:ph idx="1"/>
              </p:nvPr>
            </p:nvSpPr>
            <p:spPr>
              <a:xfrm>
                <a:off x="468000" y="1424991"/>
                <a:ext cx="6492096" cy="3953583"/>
              </a:xfrm>
              <a:blipFill>
                <a:blip r:embed="rId3"/>
                <a:stretch>
                  <a:fillRect l="-1784" t="-772" r="-3380"/>
                </a:stretch>
              </a:blipFill>
            </p:spPr>
            <p:txBody>
              <a:bodyPr/>
              <a:lstStyle/>
              <a:p>
                <a:r>
                  <a:rPr lang="ja-JP" altLang="en-US">
                    <a:noFill/>
                  </a:rPr>
                  <a:t> </a:t>
                </a:r>
              </a:p>
            </p:txBody>
          </p:sp>
        </mc:Fallback>
      </mc:AlternateContent>
      <p:sp>
        <p:nvSpPr>
          <p:cNvPr id="17" name="タイトル 1">
            <a:extLst>
              <a:ext uri="{FF2B5EF4-FFF2-40B4-BE49-F238E27FC236}">
                <a16:creationId xmlns:a16="http://schemas.microsoft.com/office/drawing/2014/main" id="{6E5B2267-F859-081B-41BC-A5737C99C868}"/>
              </a:ext>
            </a:extLst>
          </p:cNvPr>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（方法一）</a:t>
            </a:r>
            <a:br>
              <a:rPr kumimoji="1" lang="en-US" altLang="ja-JP" dirty="0"/>
            </a:br>
            <a:r>
              <a:rPr kumimoji="1" lang="en-US" altLang="ja-JP" sz="2000" dirty="0"/>
              <a:t>measurement of average power</a:t>
            </a:r>
            <a:r>
              <a:rPr lang="en-US" altLang="ja-JP" sz="2000" dirty="0"/>
              <a:t> (</a:t>
            </a:r>
            <a:r>
              <a:rPr kumimoji="1" lang="en-US" altLang="ja-JP" sz="2000" dirty="0"/>
              <a:t>method 1)</a:t>
            </a:r>
            <a:endParaRPr kumimoji="1" lang="en-US" sz="2000" dirty="0"/>
          </a:p>
        </p:txBody>
      </p:sp>
      <p:pic>
        <p:nvPicPr>
          <p:cNvPr id="3" name="図 2">
            <a:extLst>
              <a:ext uri="{FF2B5EF4-FFF2-40B4-BE49-F238E27FC236}">
                <a16:creationId xmlns:a16="http://schemas.microsoft.com/office/drawing/2014/main" id="{62CB3DB2-3C5E-B81F-7208-4211A5678C03}"/>
              </a:ext>
            </a:extLst>
          </p:cNvPr>
          <p:cNvPicPr>
            <a:picLocks noChangeAspect="1"/>
          </p:cNvPicPr>
          <p:nvPr/>
        </p:nvPicPr>
        <p:blipFill>
          <a:blip r:embed="rId4"/>
          <a:stretch>
            <a:fillRect/>
          </a:stretch>
        </p:blipFill>
        <p:spPr>
          <a:xfrm>
            <a:off x="7248128" y="728700"/>
            <a:ext cx="4397084" cy="5400600"/>
          </a:xfrm>
          <a:prstGeom prst="rect">
            <a:avLst/>
          </a:prstGeom>
        </p:spPr>
      </p:pic>
    </p:spTree>
    <p:extLst>
      <p:ext uri="{BB962C8B-B14F-4D97-AF65-F5344CB8AC3E}">
        <p14:creationId xmlns:p14="http://schemas.microsoft.com/office/powerpoint/2010/main" val="717857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a:xfrm>
                <a:off x="468000" y="1424991"/>
                <a:ext cx="6420088" cy="2656625"/>
              </a:xfrm>
            </p:spPr>
            <p:txBody>
              <a:bodyPr/>
              <a:lstStyle/>
              <a:p>
                <a:pPr lvl="1"/>
                <a:r>
                  <a:rPr lang="en-US" altLang="ja-JP" b="1" dirty="0"/>
                  <a:t>RMS (Root Mean Square) </a:t>
                </a:r>
                <a:r>
                  <a:rPr lang="ja-JP" altLang="en-US" b="1" dirty="0"/>
                  <a:t>検波機能を有するスペアナで求める</a:t>
                </a:r>
              </a:p>
              <a:p>
                <a:pPr lvl="2"/>
                <a:r>
                  <a:rPr lang="ja-JP" altLang="en-US" sz="1400" dirty="0"/>
                  <a:t>内容</a:t>
                </a:r>
              </a:p>
              <a:p>
                <a:pPr lvl="3"/>
                <a:r>
                  <a:rPr lang="ja-JP" altLang="en-US" sz="1200" dirty="0">
                    <a:latin typeface="+mn-ea"/>
                  </a:rPr>
                  <a:t>スペアナを下のように設定して、測定した最大値にバースト送信時間率の逆数を乗じた値を平均電力の空中線測定端子における測定値</a:t>
                </a:r>
                <a:r>
                  <a:rPr lang="en-US" altLang="ja-JP" sz="1200" dirty="0">
                    <a:latin typeface="+mn-ea"/>
                  </a:rPr>
                  <a:t>(reading power)</a:t>
                </a:r>
                <a:r>
                  <a:rPr lang="ja-JP" altLang="en-US" sz="1200" dirty="0">
                    <a:latin typeface="+mn-ea"/>
                  </a:rPr>
                  <a:t>とする。</a:t>
                </a:r>
                <a:endParaRPr lang="en-US" altLang="ja-JP" sz="1200" dirty="0">
                  <a:latin typeface="+mn-ea"/>
                </a:endParaRPr>
              </a:p>
              <a:p>
                <a:pPr lvl="3"/>
                <a14:m>
                  <m:oMath xmlns:m="http://schemas.openxmlformats.org/officeDocument/2006/math">
                    <m:r>
                      <m:rPr>
                        <m:sty m:val="p"/>
                      </m:rPr>
                      <a:rPr lang="en-US" altLang="ja-JP" sz="1200" i="0" dirty="0" smtClean="0">
                        <a:latin typeface="Cambria Math" panose="02040503050406030204" pitchFamily="18" charset="0"/>
                      </a:rPr>
                      <m:t>Ave</m:t>
                    </m:r>
                    <m:r>
                      <a:rPr lang="en-US" altLang="ja-JP" sz="1200" i="0" dirty="0" smtClean="0">
                        <a:latin typeface="Cambria Math" panose="02040503050406030204" pitchFamily="18" charset="0"/>
                      </a:rPr>
                      <m:t>. </m:t>
                    </m:r>
                    <m:r>
                      <m:rPr>
                        <m:sty m:val="p"/>
                      </m:rPr>
                      <a:rPr lang="en-US" altLang="ja-JP" sz="1200" i="0" dirty="0" smtClean="0">
                        <a:latin typeface="Cambria Math" panose="02040503050406030204" pitchFamily="18" charset="0"/>
                      </a:rPr>
                      <m:t>power</m:t>
                    </m:r>
                    <m:r>
                      <a:rPr lang="en-US" altLang="ja-JP" sz="1200" b="0" i="0" smtClean="0">
                        <a:latin typeface="Cambria Math" panose="02040503050406030204" pitchFamily="18" charset="0"/>
                      </a:rPr>
                      <m:t>=</m:t>
                    </m:r>
                    <m:r>
                      <m:rPr>
                        <m:sty m:val="p"/>
                      </m:rPr>
                      <a:rPr lang="en-US" altLang="ja-JP" sz="1200" b="0" i="0" smtClean="0">
                        <a:latin typeface="Cambria Math" panose="02040503050406030204" pitchFamily="18" charset="0"/>
                      </a:rPr>
                      <m:t>reading</m:t>
                    </m:r>
                    <m:r>
                      <a:rPr lang="en-US" altLang="ja-JP" sz="1200" b="0" i="0" smtClean="0">
                        <a:latin typeface="Cambria Math" panose="02040503050406030204" pitchFamily="18" charset="0"/>
                      </a:rPr>
                      <m:t> </m:t>
                    </m:r>
                    <m:r>
                      <m:rPr>
                        <m:sty m:val="p"/>
                      </m:rPr>
                      <a:rPr lang="en-US" altLang="ja-JP" sz="1200" b="0" i="0" smtClean="0">
                        <a:latin typeface="Cambria Math" panose="02040503050406030204" pitchFamily="18" charset="0"/>
                      </a:rPr>
                      <m:t>power</m:t>
                    </m:r>
                    <m:r>
                      <a:rPr lang="en-US" altLang="ja-JP" sz="1200" b="0" i="0" smtClean="0">
                        <a:latin typeface="Cambria Math" panose="02040503050406030204" pitchFamily="18" charset="0"/>
                      </a:rPr>
                      <m:t>+</m:t>
                    </m:r>
                    <m:r>
                      <m:rPr>
                        <m:sty m:val="p"/>
                      </m:rPr>
                      <a:rPr lang="en-US" altLang="ja-JP" sz="1200" b="0" i="0" smtClean="0">
                        <a:latin typeface="Cambria Math" panose="02040503050406030204" pitchFamily="18" charset="0"/>
                      </a:rPr>
                      <m:t>cable</m:t>
                    </m:r>
                    <m:r>
                      <a:rPr lang="en-US" altLang="ja-JP" sz="1200" b="0" i="0" smtClean="0">
                        <a:latin typeface="Cambria Math" panose="02040503050406030204" pitchFamily="18" charset="0"/>
                      </a:rPr>
                      <m:t> </m:t>
                    </m:r>
                    <m:r>
                      <m:rPr>
                        <m:sty m:val="p"/>
                      </m:rPr>
                      <a:rPr lang="en-US" altLang="ja-JP" sz="1200" b="0" i="0" smtClean="0">
                        <a:latin typeface="Cambria Math" panose="02040503050406030204" pitchFamily="18" charset="0"/>
                      </a:rPr>
                      <m:t>loss</m:t>
                    </m:r>
                    <m:r>
                      <a:rPr lang="en-US" altLang="ja-JP" sz="1200" b="0" i="0" smtClean="0">
                        <a:latin typeface="Cambria Math" panose="02040503050406030204" pitchFamily="18" charset="0"/>
                      </a:rPr>
                      <m:t>+</m:t>
                    </m:r>
                    <m:r>
                      <m:rPr>
                        <m:sty m:val="p"/>
                      </m:rPr>
                      <a:rPr lang="en-US" altLang="ja-JP" sz="1200" b="0" i="0" smtClean="0">
                        <a:latin typeface="Cambria Math" panose="02040503050406030204" pitchFamily="18" charset="0"/>
                      </a:rPr>
                      <m:t>antenna</m:t>
                    </m:r>
                    <m:r>
                      <a:rPr lang="en-US" altLang="ja-JP" sz="1200" b="0" i="0" smtClean="0">
                        <a:latin typeface="Cambria Math" panose="02040503050406030204" pitchFamily="18" charset="0"/>
                      </a:rPr>
                      <m:t> </m:t>
                    </m:r>
                    <m:r>
                      <m:rPr>
                        <m:sty m:val="p"/>
                      </m:rPr>
                      <a:rPr lang="en-US" altLang="ja-JP" sz="1200" b="0" i="0" smtClean="0">
                        <a:latin typeface="Cambria Math" panose="02040503050406030204" pitchFamily="18" charset="0"/>
                      </a:rPr>
                      <m:t>gain</m:t>
                    </m:r>
                  </m:oMath>
                </a14:m>
                <a:endParaRPr lang="en-US" altLang="ja-JP" sz="1200" dirty="0">
                  <a:latin typeface="+mn-ea"/>
                </a:endParaRPr>
              </a:p>
              <a:p>
                <a:pPr lvl="2"/>
                <a:r>
                  <a:rPr lang="ja-JP" altLang="en-US" sz="1400" dirty="0"/>
                  <a:t>スペアナの設定</a:t>
                </a:r>
                <a:endParaRPr lang="en-US" altLang="ja-JP" sz="1400" dirty="0"/>
              </a:p>
              <a:p>
                <a:pPr lvl="3"/>
                <a:endParaRPr lang="en-US" altLang="ja-JP" dirty="0"/>
              </a:p>
              <a:p>
                <a:pPr marL="177800" lvl="2" indent="0">
                  <a:buNone/>
                </a:pPr>
                <a:endParaRPr lang="en-US" altLang="ja-JP"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xfrm>
                <a:off x="468000" y="1424991"/>
                <a:ext cx="6420088" cy="2656625"/>
              </a:xfrm>
              <a:blipFill>
                <a:blip r:embed="rId3"/>
                <a:stretch>
                  <a:fillRect l="-1804" t="-1835" r="-95"/>
                </a:stretch>
              </a:blipFill>
            </p:spPr>
            <p:txBody>
              <a:bodyPr/>
              <a:lstStyle/>
              <a:p>
                <a:r>
                  <a:rPr lang="ja-JP" altLang="en-US">
                    <a:noFill/>
                  </a:rPr>
                  <a:t> </a:t>
                </a:r>
              </a:p>
            </p:txBody>
          </p:sp>
        </mc:Fallback>
      </mc:AlternateContent>
      <p:graphicFrame>
        <p:nvGraphicFramePr>
          <p:cNvPr id="3" name="表 2">
            <a:extLst>
              <a:ext uri="{FF2B5EF4-FFF2-40B4-BE49-F238E27FC236}">
                <a16:creationId xmlns:a16="http://schemas.microsoft.com/office/drawing/2014/main" id="{95A63623-3324-B249-D805-F8DBEF07C49D}"/>
              </a:ext>
            </a:extLst>
          </p:cNvPr>
          <p:cNvGraphicFramePr>
            <a:graphicFrameLocks noGrp="1"/>
          </p:cNvGraphicFramePr>
          <p:nvPr>
            <p:extLst>
              <p:ext uri="{D42A27DB-BD31-4B8C-83A1-F6EECF244321}">
                <p14:modId xmlns:p14="http://schemas.microsoft.com/office/powerpoint/2010/main" val="3391343424"/>
              </p:ext>
            </p:extLst>
          </p:nvPr>
        </p:nvGraphicFramePr>
        <p:xfrm>
          <a:off x="467998" y="3534920"/>
          <a:ext cx="6780130" cy="2428832"/>
        </p:xfrm>
        <a:graphic>
          <a:graphicData uri="http://schemas.openxmlformats.org/drawingml/2006/table">
            <a:tbl>
              <a:tblPr firstRow="1" bandRow="1">
                <a:tableStyleId>{5C22544A-7EE6-4342-B048-85BDC9FD1C3A}</a:tableStyleId>
              </a:tblPr>
              <a:tblGrid>
                <a:gridCol w="1228755">
                  <a:extLst>
                    <a:ext uri="{9D8B030D-6E8A-4147-A177-3AD203B41FA5}">
                      <a16:colId xmlns:a16="http://schemas.microsoft.com/office/drawing/2014/main" val="1501437455"/>
                    </a:ext>
                  </a:extLst>
                </a:gridCol>
                <a:gridCol w="1673017">
                  <a:extLst>
                    <a:ext uri="{9D8B030D-6E8A-4147-A177-3AD203B41FA5}">
                      <a16:colId xmlns:a16="http://schemas.microsoft.com/office/drawing/2014/main" val="2675889666"/>
                    </a:ext>
                  </a:extLst>
                </a:gridCol>
                <a:gridCol w="1140694">
                  <a:extLst>
                    <a:ext uri="{9D8B030D-6E8A-4147-A177-3AD203B41FA5}">
                      <a16:colId xmlns:a16="http://schemas.microsoft.com/office/drawing/2014/main" val="1553026347"/>
                    </a:ext>
                  </a:extLst>
                </a:gridCol>
                <a:gridCol w="2737664">
                  <a:extLst>
                    <a:ext uri="{9D8B030D-6E8A-4147-A177-3AD203B41FA5}">
                      <a16:colId xmlns:a16="http://schemas.microsoft.com/office/drawing/2014/main" val="2714740470"/>
                    </a:ext>
                  </a:extLst>
                </a:gridCol>
              </a:tblGrid>
              <a:tr h="346976">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kumimoji="1" lang="ja-JP" altLang="en-US" sz="1200" b="1" dirty="0">
                          <a:solidFill>
                            <a:schemeClr val="bg1"/>
                          </a:solidFill>
                        </a:rPr>
                        <a:t>値</a:t>
                      </a:r>
                    </a:p>
                  </a:txBody>
                  <a:tcPr>
                    <a:solidFill>
                      <a:schemeClr val="accent1"/>
                    </a:solidFill>
                  </a:tcPr>
                </a:tc>
                <a:tc>
                  <a:txBody>
                    <a:bodyPr/>
                    <a:lstStyle/>
                    <a:p>
                      <a:pPr algn="ctr"/>
                      <a:r>
                        <a:rPr lang="ja-JP" altLang="en-US" sz="1200" b="1" dirty="0">
                          <a:solidFill>
                            <a:schemeClr val="bg1"/>
                          </a:solidFill>
                        </a:rPr>
                        <a:t>項目</a:t>
                      </a:r>
                      <a:endParaRPr kumimoji="1" lang="ja-JP" altLang="en-US" sz="1200" b="1" dirty="0">
                        <a:solidFill>
                          <a:schemeClr val="bg1"/>
                        </a:solidFill>
                      </a:endParaRPr>
                    </a:p>
                  </a:txBody>
                  <a:tcPr>
                    <a:solidFill>
                      <a:schemeClr val="accent1"/>
                    </a:solidFill>
                  </a:tcPr>
                </a:tc>
                <a:tc>
                  <a:txBody>
                    <a:bodyPr/>
                    <a:lstStyle/>
                    <a:p>
                      <a:pPr algn="ctr"/>
                      <a:r>
                        <a:rPr lang="ja-JP" altLang="en-US" sz="1200" b="1" dirty="0">
                          <a:solidFill>
                            <a:schemeClr val="bg1"/>
                          </a:solidFill>
                        </a:rPr>
                        <a:t>値</a:t>
                      </a:r>
                      <a:endParaRPr kumimoji="1" lang="ja-JP" altLang="en-US" sz="1200" b="1" dirty="0">
                        <a:solidFill>
                          <a:schemeClr val="bg1"/>
                        </a:solidFill>
                      </a:endParaRPr>
                    </a:p>
                  </a:txBody>
                  <a:tcPr>
                    <a:solidFill>
                      <a:schemeClr val="accent1"/>
                    </a:solidFill>
                  </a:tcPr>
                </a:tc>
                <a:extLst>
                  <a:ext uri="{0D108BD9-81ED-4DB2-BD59-A6C34878D82A}">
                    <a16:rowId xmlns:a16="http://schemas.microsoft.com/office/drawing/2014/main" val="2027991352"/>
                  </a:ext>
                </a:extLst>
              </a:tr>
              <a:tr h="346976">
                <a:tc>
                  <a:txBody>
                    <a:bodyPr/>
                    <a:lstStyle/>
                    <a:p>
                      <a:pPr algn="ctr"/>
                      <a:r>
                        <a:rPr kumimoji="1" lang="ja-JP" altLang="en-US" sz="1200" b="0" dirty="0">
                          <a:solidFill>
                            <a:schemeClr val="tx1"/>
                          </a:solidFill>
                        </a:rPr>
                        <a:t>中央周波数</a:t>
                      </a:r>
                    </a:p>
                  </a:txBody>
                  <a:tcPr/>
                </a:tc>
                <a:tc>
                  <a:txBody>
                    <a:bodyPr/>
                    <a:lstStyle/>
                    <a:p>
                      <a:pPr algn="ctr"/>
                      <a:r>
                        <a:rPr kumimoji="1" lang="ja-JP" altLang="en-US" sz="1200" b="0" dirty="0">
                          <a:solidFill>
                            <a:schemeClr val="tx1"/>
                          </a:solidFill>
                        </a:rPr>
                        <a:t>探索された周波数</a:t>
                      </a:r>
                      <a:r>
                        <a:rPr kumimoji="1" lang="en-US" altLang="ja-JP" sz="1200" b="0" dirty="0">
                          <a:solidFill>
                            <a:schemeClr val="tx1"/>
                          </a:solidFill>
                        </a:rPr>
                        <a:t>*</a:t>
                      </a:r>
                      <a:endParaRPr kumimoji="1" lang="ja-JP" altLang="en-US" sz="12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データ点数</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400</a:t>
                      </a:r>
                      <a:r>
                        <a:rPr lang="ja-JP" altLang="en-US" sz="1200" dirty="0"/>
                        <a:t>点以上</a:t>
                      </a:r>
                      <a:endParaRPr kumimoji="1" lang="ja-JP" altLang="en-US" sz="1200" dirty="0"/>
                    </a:p>
                  </a:txBody>
                  <a:tcPr/>
                </a:tc>
                <a:extLst>
                  <a:ext uri="{0D108BD9-81ED-4DB2-BD59-A6C34878D82A}">
                    <a16:rowId xmlns:a16="http://schemas.microsoft.com/office/drawing/2014/main" val="599323841"/>
                  </a:ext>
                </a:extLst>
              </a:tr>
              <a:tr h="346976">
                <a:tc>
                  <a:txBody>
                    <a:bodyPr/>
                    <a:lstStyle/>
                    <a:p>
                      <a:pPr algn="ctr"/>
                      <a:r>
                        <a:rPr lang="ja-JP" altLang="en-US" sz="1200" b="0" dirty="0">
                          <a:solidFill>
                            <a:schemeClr val="tx1"/>
                          </a:solidFill>
                        </a:rPr>
                        <a:t>掃引周波数幅</a:t>
                      </a:r>
                      <a:endParaRPr kumimoji="1" lang="ja-JP" altLang="en-US" sz="1200" b="0" dirty="0">
                        <a:solidFill>
                          <a:schemeClr val="tx1"/>
                        </a:solidFill>
                      </a:endParaRPr>
                    </a:p>
                  </a:txBody>
                  <a:tcPr/>
                </a:tc>
                <a:tc>
                  <a:txBody>
                    <a:bodyPr/>
                    <a:lstStyle/>
                    <a:p>
                      <a:pPr algn="ctr"/>
                      <a:r>
                        <a:rPr kumimoji="1" lang="en-US" altLang="ja-JP" sz="1200" b="0" dirty="0">
                          <a:solidFill>
                            <a:schemeClr val="tx1"/>
                          </a:solidFill>
                        </a:rPr>
                        <a:t>100MHz</a:t>
                      </a:r>
                      <a:r>
                        <a:rPr kumimoji="1" lang="ja-JP" altLang="en-US" sz="1200" b="0" dirty="0">
                          <a:solidFill>
                            <a:schemeClr val="tx1"/>
                          </a:solidFill>
                        </a:rPr>
                        <a:t>程度</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掃引時間</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1</a:t>
                      </a:r>
                      <a:r>
                        <a:rPr lang="ja-JP" altLang="en-US" sz="1200" dirty="0"/>
                        <a:t>サンプル当たり</a:t>
                      </a:r>
                      <a:r>
                        <a:rPr lang="en-US" altLang="ja-JP" sz="1200" dirty="0"/>
                        <a:t>1ms</a:t>
                      </a:r>
                      <a:r>
                        <a:rPr lang="ja-JP" altLang="en-US" sz="1200" dirty="0"/>
                        <a:t>となる時間以下</a:t>
                      </a:r>
                      <a:endParaRPr kumimoji="1" lang="ja-JP" altLang="en-US" sz="1200" dirty="0"/>
                    </a:p>
                  </a:txBody>
                  <a:tcPr/>
                </a:tc>
                <a:extLst>
                  <a:ext uri="{0D108BD9-81ED-4DB2-BD59-A6C34878D82A}">
                    <a16:rowId xmlns:a16="http://schemas.microsoft.com/office/drawing/2014/main" val="3455849080"/>
                  </a:ext>
                </a:extLst>
              </a:tr>
              <a:tr h="346976">
                <a:tc>
                  <a:txBody>
                    <a:bodyPr/>
                    <a:lstStyle/>
                    <a:p>
                      <a:pPr algn="ctr"/>
                      <a:r>
                        <a:rPr lang="en-US" altLang="ja-JP" sz="1200" dirty="0"/>
                        <a:t>RBW</a:t>
                      </a:r>
                      <a:endParaRPr kumimoji="1" lang="ja-JP" altLang="en-US" sz="1200" dirty="0"/>
                    </a:p>
                  </a:txBody>
                  <a:tcPr/>
                </a:tc>
                <a:tc>
                  <a:txBody>
                    <a:bodyPr/>
                    <a:lstStyle/>
                    <a:p>
                      <a:pPr algn="ctr"/>
                      <a:r>
                        <a:rPr lang="en-US" altLang="ja-JP" sz="1200" dirty="0"/>
                        <a:t>1MHz</a:t>
                      </a:r>
                      <a:r>
                        <a:rPr lang="ja-JP" altLang="en-US" sz="1200" b="1" baseline="30000" dirty="0"/>
                        <a:t> </a:t>
                      </a:r>
                      <a:endParaRPr kumimoji="1" lang="ja-JP" altLang="en-US" sz="1200" b="1"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掃引モード</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連続（波形の変動がなくなるまで）</a:t>
                      </a:r>
                    </a:p>
                  </a:txBody>
                  <a:tcPr/>
                </a:tc>
                <a:extLst>
                  <a:ext uri="{0D108BD9-81ED-4DB2-BD59-A6C34878D82A}">
                    <a16:rowId xmlns:a16="http://schemas.microsoft.com/office/drawing/2014/main" val="3498144860"/>
                  </a:ext>
                </a:extLst>
              </a:tr>
              <a:tr h="346976">
                <a:tc>
                  <a:txBody>
                    <a:bodyPr/>
                    <a:lstStyle/>
                    <a:p>
                      <a:pPr algn="ctr"/>
                      <a:r>
                        <a:rPr lang="en-US" altLang="ja-JP" sz="1200" dirty="0"/>
                        <a:t>VBW</a:t>
                      </a:r>
                      <a:endParaRPr kumimoji="1" lang="ja-JP" altLang="en-US" sz="1200" dirty="0"/>
                    </a:p>
                  </a:txBody>
                  <a:tcPr/>
                </a:tc>
                <a:tc>
                  <a:txBody>
                    <a:bodyPr/>
                    <a:lstStyle/>
                    <a:p>
                      <a:pPr algn="ctr"/>
                      <a:r>
                        <a:rPr lang="en-US" altLang="ja-JP" sz="1200" dirty="0"/>
                        <a:t>RBW</a:t>
                      </a:r>
                      <a:r>
                        <a:rPr lang="ja-JP" altLang="en-US" sz="1200" dirty="0"/>
                        <a:t>の</a:t>
                      </a:r>
                      <a:r>
                        <a:rPr lang="en-US" altLang="ja-JP" sz="1200" dirty="0"/>
                        <a:t>3</a:t>
                      </a:r>
                      <a:r>
                        <a:rPr lang="ja-JP" altLang="en-US" sz="1200" dirty="0"/>
                        <a:t>倍以上</a:t>
                      </a:r>
                      <a:endParaRPr kumimoji="1" lang="ja-JP" altLang="en-US" sz="1200" dirty="0"/>
                    </a:p>
                  </a:txBody>
                  <a:tcPr/>
                </a:tc>
                <a:tc>
                  <a:txBody>
                    <a:bodyPr/>
                    <a:lstStyle/>
                    <a:p>
                      <a:pPr algn="ctr"/>
                      <a:r>
                        <a:rPr kumimoji="1" lang="en-US" altLang="ja-JP" sz="1200" dirty="0"/>
                        <a:t>Y</a:t>
                      </a:r>
                      <a:r>
                        <a:rPr kumimoji="1" lang="ja-JP" altLang="en-US" sz="1200" dirty="0"/>
                        <a:t>軸スケール</a:t>
                      </a:r>
                    </a:p>
                  </a:txBody>
                  <a:tcPr/>
                </a:tc>
                <a:tc>
                  <a:txBody>
                    <a:bodyPr/>
                    <a:lstStyle/>
                    <a:p>
                      <a:pPr algn="ctr"/>
                      <a:r>
                        <a:rPr kumimoji="1" lang="en-US" altLang="ja-JP" sz="1200" dirty="0"/>
                        <a:t>10dB/div</a:t>
                      </a:r>
                      <a:endParaRPr kumimoji="1" lang="ja-JP" altLang="en-US" sz="1200" dirty="0"/>
                    </a:p>
                  </a:txBody>
                  <a:tcPr/>
                </a:tc>
                <a:extLst>
                  <a:ext uri="{0D108BD9-81ED-4DB2-BD59-A6C34878D82A}">
                    <a16:rowId xmlns:a16="http://schemas.microsoft.com/office/drawing/2014/main" val="264951767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Detector</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RMS</a:t>
                      </a:r>
                      <a:endParaRPr kumimoji="1" lang="ja-JP" altLang="en-US" sz="1200" dirty="0"/>
                    </a:p>
                  </a:txBody>
                  <a:tcPr/>
                </a:tc>
                <a:tc>
                  <a:txBody>
                    <a:bodyPr/>
                    <a:lstStyle/>
                    <a:p>
                      <a:pPr algn="ctr"/>
                      <a:r>
                        <a:rPr kumimoji="1" lang="ja-JP" altLang="en-US" sz="1200" dirty="0"/>
                        <a:t>表示モード</a:t>
                      </a:r>
                    </a:p>
                  </a:txBody>
                  <a:tcPr/>
                </a:tc>
                <a:tc>
                  <a:txBody>
                    <a:bodyPr/>
                    <a:lstStyle/>
                    <a:p>
                      <a:pPr algn="ctr"/>
                      <a:r>
                        <a:rPr kumimoji="1" lang="en-US" altLang="ja-JP" sz="1200" dirty="0"/>
                        <a:t>Max. Hold</a:t>
                      </a:r>
                      <a:endParaRPr kumimoji="1" lang="ja-JP" altLang="en-US" sz="1200" dirty="0"/>
                    </a:p>
                  </a:txBody>
                  <a:tcPr/>
                </a:tc>
                <a:extLst>
                  <a:ext uri="{0D108BD9-81ED-4DB2-BD59-A6C34878D82A}">
                    <a16:rowId xmlns:a16="http://schemas.microsoft.com/office/drawing/2014/main" val="1943004333"/>
                  </a:ext>
                </a:extLst>
              </a:tr>
              <a:tr h="346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入力レベル</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送信信号の振幅をミキサの直線領域の最大付近</a:t>
                      </a:r>
                    </a:p>
                  </a:txBody>
                  <a:tcPr/>
                </a:tc>
                <a:tc hMerge="1">
                  <a:txBody>
                    <a:bodyPr/>
                    <a:lstStyle/>
                    <a:p>
                      <a:pPr algn="ctr"/>
                      <a:endParaRPr kumimoji="1" lang="ja-JP" altLang="en-US" sz="1200" dirty="0"/>
                    </a:p>
                  </a:txBody>
                  <a:tcPr/>
                </a:tc>
                <a:tc hMerge="1">
                  <a:txBody>
                    <a:bodyPr/>
                    <a:lstStyle/>
                    <a:p>
                      <a:pPr algn="ctr"/>
                      <a:endParaRPr kumimoji="1" lang="ja-JP" altLang="en-US" sz="1200" dirty="0"/>
                    </a:p>
                  </a:txBody>
                  <a:tcPr/>
                </a:tc>
                <a:extLst>
                  <a:ext uri="{0D108BD9-81ED-4DB2-BD59-A6C34878D82A}">
                    <a16:rowId xmlns:a16="http://schemas.microsoft.com/office/drawing/2014/main" val="3379651455"/>
                  </a:ext>
                </a:extLst>
              </a:tr>
            </a:tbl>
          </a:graphicData>
        </a:graphic>
      </p:graphicFrame>
      <p:sp>
        <p:nvSpPr>
          <p:cNvPr id="41" name="タイトル 1">
            <a:extLst>
              <a:ext uri="{FF2B5EF4-FFF2-40B4-BE49-F238E27FC236}">
                <a16:creationId xmlns:a16="http://schemas.microsoft.com/office/drawing/2014/main" id="{6A196135-5398-9F1D-F078-78CDD39A8D88}"/>
              </a:ext>
            </a:extLst>
          </p:cNvPr>
          <p:cNvSpPr>
            <a:spLocks noGrp="1"/>
          </p:cNvSpPr>
          <p:nvPr>
            <p:ph type="title"/>
          </p:nvPr>
        </p:nvSpPr>
        <p:spPr>
          <a:xfrm>
            <a:off x="467999" y="332539"/>
            <a:ext cx="11244575" cy="720197"/>
          </a:xfrm>
        </p:spPr>
        <p:txBody>
          <a:bodyPr/>
          <a:lstStyle/>
          <a:p>
            <a:r>
              <a:rPr lang="ja-JP" altLang="en-US" dirty="0"/>
              <a:t>平均</a:t>
            </a:r>
            <a:r>
              <a:rPr kumimoji="1" lang="ja-JP" altLang="en-US" dirty="0"/>
              <a:t>電力の測定</a:t>
            </a:r>
            <a:r>
              <a:rPr lang="ja-JP" altLang="en-US" dirty="0"/>
              <a:t>（方法二）</a:t>
            </a:r>
            <a:br>
              <a:rPr kumimoji="1" lang="en-US" altLang="ja-JP" dirty="0"/>
            </a:br>
            <a:r>
              <a:rPr kumimoji="1" lang="en-US" altLang="ja-JP" sz="2000" dirty="0"/>
              <a:t>measurement of average power</a:t>
            </a:r>
            <a:r>
              <a:rPr lang="en-US" altLang="ja-JP" sz="2000" dirty="0"/>
              <a:t> (</a:t>
            </a:r>
            <a:r>
              <a:rPr kumimoji="1" lang="en-US" altLang="ja-JP" sz="2000" dirty="0"/>
              <a:t>method 2)</a:t>
            </a:r>
            <a:endParaRPr kumimoji="1" lang="en-US" sz="2000" dirty="0"/>
          </a:p>
        </p:txBody>
      </p:sp>
      <p:sp>
        <p:nvSpPr>
          <p:cNvPr id="5" name="四角形: 角を丸くする 4">
            <a:extLst>
              <a:ext uri="{FF2B5EF4-FFF2-40B4-BE49-F238E27FC236}">
                <a16:creationId xmlns:a16="http://schemas.microsoft.com/office/drawing/2014/main" id="{BF776478-614E-AE5E-AF6C-C101EA714DEF}"/>
              </a:ext>
            </a:extLst>
          </p:cNvPr>
          <p:cNvSpPr/>
          <p:nvPr/>
        </p:nvSpPr>
        <p:spPr>
          <a:xfrm>
            <a:off x="623392" y="5252989"/>
            <a:ext cx="2448272" cy="360040"/>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257E2934-7857-7B04-97B0-929351876538}"/>
              </a:ext>
            </a:extLst>
          </p:cNvPr>
          <p:cNvPicPr>
            <a:picLocks noChangeAspect="1"/>
          </p:cNvPicPr>
          <p:nvPr/>
        </p:nvPicPr>
        <p:blipFill>
          <a:blip r:embed="rId4"/>
          <a:stretch>
            <a:fillRect/>
          </a:stretch>
        </p:blipFill>
        <p:spPr>
          <a:xfrm>
            <a:off x="7536160" y="1816262"/>
            <a:ext cx="4032448" cy="2560819"/>
          </a:xfrm>
          <a:prstGeom prst="rect">
            <a:avLst/>
          </a:prstGeom>
        </p:spPr>
      </p:pic>
      <p:sp>
        <p:nvSpPr>
          <p:cNvPr id="6" name="テキスト ボックス 5">
            <a:extLst>
              <a:ext uri="{FF2B5EF4-FFF2-40B4-BE49-F238E27FC236}">
                <a16:creationId xmlns:a16="http://schemas.microsoft.com/office/drawing/2014/main" id="{9741AAA8-1C39-6E3E-FD35-1B0907F6C39C}"/>
              </a:ext>
            </a:extLst>
          </p:cNvPr>
          <p:cNvSpPr txBox="1"/>
          <p:nvPr/>
        </p:nvSpPr>
        <p:spPr>
          <a:xfrm>
            <a:off x="7752184" y="4579047"/>
            <a:ext cx="3600400" cy="523220"/>
          </a:xfrm>
          <a:prstGeom prst="rect">
            <a:avLst/>
          </a:prstGeom>
          <a:noFill/>
        </p:spPr>
        <p:txBody>
          <a:bodyPr wrap="square" rtlCol="0">
            <a:spAutoFit/>
          </a:bodyPr>
          <a:lstStyle/>
          <a:p>
            <a:r>
              <a:rPr kumimoji="1" lang="ja-JP" altLang="en-US" sz="1400" dirty="0"/>
              <a:t>バケット内の連続信号をサンプリングして</a:t>
            </a:r>
            <a:r>
              <a:rPr kumimoji="1" lang="en-US" altLang="ja-JP" sz="1400" dirty="0"/>
              <a:t>N</a:t>
            </a:r>
            <a:r>
              <a:rPr kumimoji="1" lang="ja-JP" altLang="en-US" sz="1400" dirty="0"/>
              <a:t>個の離散値を得る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EC05A-DF9C-D0BC-F92B-44C566E18C33}"/>
                  </a:ext>
                </a:extLst>
              </p:cNvPr>
              <p:cNvSpPr txBox="1"/>
              <p:nvPr/>
            </p:nvSpPr>
            <p:spPr>
              <a:xfrm>
                <a:off x="8400256" y="5309289"/>
                <a:ext cx="1958357"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𝑅𝑀𝑆</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m:t>
                                          </m:r>
                                          <m:r>
                                            <a:rPr kumimoji="1" lang="en-US" altLang="ja-JP" i="1">
                                              <a:latin typeface="Cambria Math" panose="02040503050406030204" pitchFamily="18" charset="0"/>
                                            </a:rPr>
                                            <m:t>𝑣</m:t>
                                          </m:r>
                                        </m:e>
                                        <m:sub>
                                          <m:r>
                                            <a:rPr kumimoji="1" lang="en-US" altLang="ja-JP" i="1">
                                              <a:latin typeface="Cambria Math" panose="02040503050406030204" pitchFamily="18" charset="0"/>
                                            </a:rPr>
                                            <m:t>𝑖</m:t>
                                          </m:r>
                                        </m:sub>
                                      </m:sSub>
                                      <m:r>
                                        <a:rPr kumimoji="1" lang="en-US" altLang="ja-JP" i="1">
                                          <a:latin typeface="Cambria Math" panose="02040503050406030204" pitchFamily="18" charset="0"/>
                                        </a:rPr>
                                        <m:t>)</m:t>
                                      </m:r>
                                    </m:e>
                                    <m:sup>
                                      <m:r>
                                        <a:rPr kumimoji="1" lang="en-US" altLang="ja-JP" b="0" i="1" smtClean="0">
                                          <a:latin typeface="Cambria Math" panose="02040503050406030204" pitchFamily="18" charset="0"/>
                                        </a:rPr>
                                        <m:t>2</m:t>
                                      </m:r>
                                    </m:sup>
                                  </m:sSup>
                                </m:e>
                              </m:nary>
                            </m:num>
                            <m:den>
                              <m:r>
                                <a:rPr kumimoji="1" lang="en-US" altLang="ja-JP" b="0" i="1" smtClean="0">
                                  <a:latin typeface="Cambria Math" panose="02040503050406030204" pitchFamily="18" charset="0"/>
                                </a:rPr>
                                <m:t>𝑁</m:t>
                              </m:r>
                            </m:den>
                          </m:f>
                        </m:e>
                      </m:rad>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D82EC05A-DF9C-D0BC-F92B-44C566E18C33}"/>
                  </a:ext>
                </a:extLst>
              </p:cNvPr>
              <p:cNvSpPr txBox="1">
                <a:spLocks noRot="1" noChangeAspect="1" noMove="1" noResize="1" noEditPoints="1" noAdjustHandles="1" noChangeArrowheads="1" noChangeShapeType="1" noTextEdit="1"/>
              </p:cNvSpPr>
              <p:nvPr/>
            </p:nvSpPr>
            <p:spPr>
              <a:xfrm>
                <a:off x="8400256" y="5309289"/>
                <a:ext cx="1958357" cy="818366"/>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84F33182-988D-B7EE-6EF9-20927E5EAD84}"/>
              </a:ext>
            </a:extLst>
          </p:cNvPr>
          <p:cNvSpPr txBox="1"/>
          <p:nvPr/>
        </p:nvSpPr>
        <p:spPr>
          <a:xfrm>
            <a:off x="467998" y="5998615"/>
            <a:ext cx="3539770" cy="276999"/>
          </a:xfrm>
          <a:prstGeom prst="rect">
            <a:avLst/>
          </a:prstGeom>
          <a:noFill/>
        </p:spPr>
        <p:txBody>
          <a:bodyPr wrap="square" rtlCol="0">
            <a:spAutoFit/>
          </a:bodyPr>
          <a:lstStyle/>
          <a:p>
            <a:r>
              <a:rPr kumimoji="1" lang="en-US" altLang="ja-JP" sz="1200" dirty="0"/>
              <a:t>*: </a:t>
            </a:r>
            <a:r>
              <a:rPr kumimoji="1" lang="ja-JP" altLang="en-US" sz="1200" dirty="0"/>
              <a:t>探索方法は</a:t>
            </a:r>
            <a:r>
              <a:rPr kumimoji="1" lang="en-US" altLang="ja-JP" sz="1200"/>
              <a:t>Page 27</a:t>
            </a:r>
            <a:r>
              <a:rPr kumimoji="1" lang="ja-JP" altLang="en-US" sz="1200"/>
              <a:t>に</a:t>
            </a:r>
            <a:r>
              <a:rPr kumimoji="1" lang="ja-JP" altLang="en-US" sz="1200" dirty="0"/>
              <a:t>載っている方法と一緒。</a:t>
            </a:r>
            <a:endParaRPr kumimoji="1" lang="en-US" altLang="ja-JP" sz="1200" dirty="0"/>
          </a:p>
        </p:txBody>
      </p:sp>
    </p:spTree>
    <p:extLst>
      <p:ext uri="{BB962C8B-B14F-4D97-AF65-F5344CB8AC3E}">
        <p14:creationId xmlns:p14="http://schemas.microsoft.com/office/powerpoint/2010/main" val="631004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468000" y="1424991"/>
            <a:ext cx="10308520" cy="1698927"/>
          </a:xfrm>
        </p:spPr>
        <p:txBody>
          <a:bodyPr/>
          <a:lstStyle/>
          <a:p>
            <a:pPr lvl="1"/>
            <a:r>
              <a:rPr lang="ja-JP" altLang="en-US" dirty="0"/>
              <a:t>下記の条件を同時に満たす場合は、バースト周期より十分長い時間における平均電力を測定し、</a:t>
            </a:r>
            <a:r>
              <a:rPr lang="en-US" altLang="ja-JP" dirty="0"/>
              <a:t>1ms</a:t>
            </a:r>
            <a:r>
              <a:rPr lang="ja-JP" altLang="en-US" dirty="0"/>
              <a:t>内の平均電力に換算してもよい</a:t>
            </a:r>
            <a:endParaRPr lang="en-US" altLang="ja-JP" dirty="0"/>
          </a:p>
          <a:p>
            <a:pPr marL="520700" lvl="2" indent="-342900">
              <a:buFont typeface="+mj-lt"/>
              <a:buAutoNum type="arabicPeriod"/>
            </a:pPr>
            <a:r>
              <a:rPr lang="ja-JP" altLang="en-US" sz="1400" dirty="0"/>
              <a:t>バースト送信</a:t>
            </a:r>
            <a:endParaRPr lang="en-US" altLang="ja-JP" sz="1400" dirty="0"/>
          </a:p>
          <a:p>
            <a:pPr marL="520700" lvl="2" indent="-342900">
              <a:buFont typeface="+mj-lt"/>
              <a:buAutoNum type="arabicPeriod"/>
            </a:pPr>
            <a:r>
              <a:rPr lang="ja-JP" altLang="en-US" sz="1400" dirty="0"/>
              <a:t>送信時間率及び</a:t>
            </a:r>
            <a:r>
              <a:rPr lang="en-US" altLang="ja-JP" sz="1400" dirty="0"/>
              <a:t>1ms</a:t>
            </a:r>
            <a:r>
              <a:rPr lang="ja-JP" altLang="en-US" sz="1400" dirty="0"/>
              <a:t>内の最大送信時間率が算出できる</a:t>
            </a:r>
            <a:endParaRPr lang="en-US" altLang="ja-JP" sz="1400" dirty="0"/>
          </a:p>
          <a:p>
            <a:pPr marL="520700" lvl="2" indent="-342900">
              <a:buFont typeface="+mj-lt"/>
              <a:buAutoNum type="arabicPeriod"/>
            </a:pPr>
            <a:r>
              <a:rPr lang="ja-JP" altLang="en-US" sz="1400" dirty="0"/>
              <a:t>電波を発射している時間（バースト長）が</a:t>
            </a:r>
            <a:r>
              <a:rPr lang="en-US" altLang="ja-JP" sz="1400" dirty="0"/>
              <a:t>1ms</a:t>
            </a:r>
            <a:r>
              <a:rPr lang="ja-JP" altLang="en-US" sz="1400" dirty="0"/>
              <a:t>より短い</a:t>
            </a:r>
            <a:endParaRPr lang="en-US" altLang="ja-JP" sz="1400" dirty="0"/>
          </a:p>
        </p:txBody>
      </p:sp>
      <p:sp>
        <p:nvSpPr>
          <p:cNvPr id="17" name="タイトル 1">
            <a:extLst>
              <a:ext uri="{FF2B5EF4-FFF2-40B4-BE49-F238E27FC236}">
                <a16:creationId xmlns:a16="http://schemas.microsoft.com/office/drawing/2014/main" id="{BD2D6D55-5F73-3BE1-426B-B824AF61B2FC}"/>
              </a:ext>
            </a:extLst>
          </p:cNvPr>
          <p:cNvSpPr>
            <a:spLocks noGrp="1"/>
          </p:cNvSpPr>
          <p:nvPr>
            <p:ph type="title"/>
          </p:nvPr>
        </p:nvSpPr>
        <p:spPr>
          <a:xfrm>
            <a:off x="467999" y="332539"/>
            <a:ext cx="11244575" cy="720197"/>
          </a:xfrm>
        </p:spPr>
        <p:txBody>
          <a:bodyPr/>
          <a:lstStyle/>
          <a:p>
            <a:r>
              <a:rPr lang="ja-JP" altLang="en-US" dirty="0"/>
              <a:t>平均電力の測定（方法三）</a:t>
            </a:r>
            <a:br>
              <a:rPr lang="ja-JP" altLang="en-US" dirty="0"/>
            </a:br>
            <a:r>
              <a:rPr kumimoji="1" lang="en-US" altLang="ja-JP" sz="2000" dirty="0"/>
              <a:t>measurement of average power (method 3)</a:t>
            </a:r>
            <a:endParaRPr kumimoji="1" lang="en-US" sz="20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590614-8AC4-9AEB-E4CA-199F9DE5F619}"/>
                  </a:ext>
                </a:extLst>
              </p:cNvPr>
              <p:cNvSpPr txBox="1"/>
              <p:nvPr/>
            </p:nvSpPr>
            <p:spPr>
              <a:xfrm>
                <a:off x="5915980" y="2930600"/>
                <a:ext cx="4860540" cy="3429657"/>
              </a:xfrm>
              <a:prstGeom prst="rect">
                <a:avLst/>
              </a:prstGeom>
              <a:noFill/>
            </p:spPr>
            <p:txBody>
              <a:bodyPr wrap="square" lIns="0" tIns="0" rIns="0" bIns="0" rtlCol="0">
                <a:spAutoFit/>
              </a:bodyPr>
              <a:lstStyle/>
              <a:p>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ea typeface="Cambria Math" panose="02040503050406030204" pitchFamily="18" charset="0"/>
                      </a:rPr>
                      <m:t>×(</m:t>
                    </m:r>
                    <m:f>
                      <m:fPr>
                        <m:type m:val="skw"/>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𝑇</m:t>
                        </m:r>
                      </m:num>
                      <m:den>
                        <m:r>
                          <a:rPr kumimoji="1" lang="en-US" altLang="ja-JP" b="0" i="1" smtClean="0">
                            <a:latin typeface="Cambria Math" panose="02040503050406030204" pitchFamily="18" charset="0"/>
                            <a:ea typeface="Cambria Math" panose="02040503050406030204" pitchFamily="18" charset="0"/>
                          </a:rPr>
                          <m:t>𝐵</m:t>
                        </m:r>
                      </m:den>
                    </m:f>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a:t>　</a:t>
                </a:r>
                <a:endParaRPr kumimoji="1" lang="en-US" altLang="ja-JP" dirty="0"/>
              </a:p>
              <a:p>
                <a:pPr marL="285750" indent="-285750">
                  <a:lnSpc>
                    <a:spcPct val="150000"/>
                  </a:lnSpc>
                  <a:buFont typeface="Arial" panose="020B0604020202020204" pitchFamily="34" charset="0"/>
                  <a:buChar char="•"/>
                </a:pPr>
                <a14:m>
                  <m:oMath xmlns:m="http://schemas.openxmlformats.org/officeDocument/2006/math">
                    <m:r>
                      <a:rPr kumimoji="1" lang="en-US" altLang="ja-JP" sz="1400" b="0" i="1" smtClean="0">
                        <a:latin typeface="Cambria Math" panose="02040503050406030204" pitchFamily="18" charset="0"/>
                      </a:rPr>
                      <m:t>𝑃</m:t>
                    </m:r>
                  </m:oMath>
                </a14:m>
                <a:r>
                  <a:rPr kumimoji="1" lang="en-US" altLang="ja-JP" sz="1400" dirty="0"/>
                  <a:t>: </a:t>
                </a:r>
                <a:r>
                  <a:rPr kumimoji="1" lang="ja-JP" altLang="en-US" sz="1400" dirty="0"/>
                  <a:t>バースト内平均電力</a:t>
                </a:r>
                <a:endParaRPr kumimoji="1" lang="en-US" altLang="ja-JP" sz="1400" dirty="0"/>
              </a:p>
              <a:p>
                <a:pPr marL="285750" indent="-285750">
                  <a:lnSpc>
                    <a:spcPct val="150000"/>
                  </a:lnSpc>
                  <a:buFont typeface="Arial" panose="020B0604020202020204" pitchFamily="34" charset="0"/>
                  <a:buChar char="•"/>
                </a:pP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𝐵</m:t>
                        </m:r>
                      </m:sub>
                    </m:sSub>
                  </m:oMath>
                </a14:m>
                <a:r>
                  <a:rPr kumimoji="1" lang="en-US" altLang="ja-JP" sz="1400" dirty="0"/>
                  <a:t>: </a:t>
                </a:r>
                <a:r>
                  <a:rPr kumimoji="1" lang="ja-JP" altLang="en-US" sz="1400" dirty="0"/>
                  <a:t>バースト周期に比べ十分長い時間の平均電力</a:t>
                </a:r>
                <a:endParaRPr kumimoji="1" lang="en-US" altLang="ja-JP" sz="1400" dirty="0"/>
              </a:p>
              <a:p>
                <a:pPr marL="285750" indent="-285750">
                  <a:lnSpc>
                    <a:spcPct val="150000"/>
                  </a:lnSpc>
                  <a:buFont typeface="Arial" panose="020B0604020202020204" pitchFamily="34" charset="0"/>
                  <a:buChar char="•"/>
                </a:pPr>
                <a14:m>
                  <m:oMath xmlns:m="http://schemas.openxmlformats.org/officeDocument/2006/math">
                    <m:r>
                      <a:rPr kumimoji="1" lang="en-US" altLang="ja-JP" sz="1400" b="0" i="1" smtClean="0">
                        <a:latin typeface="Cambria Math" panose="02040503050406030204" pitchFamily="18" charset="0"/>
                      </a:rPr>
                      <m:t>𝑇</m:t>
                    </m:r>
                  </m:oMath>
                </a14:m>
                <a:r>
                  <a:rPr kumimoji="1" lang="en-US" altLang="ja-JP" sz="1400" dirty="0"/>
                  <a:t>: </a:t>
                </a:r>
                <a:r>
                  <a:rPr kumimoji="1" lang="ja-JP" altLang="en-US" sz="1400" dirty="0"/>
                  <a:t>バースト周期</a:t>
                </a:r>
                <a:endParaRPr kumimoji="1" lang="en-US" altLang="ja-JP" sz="1400" dirty="0"/>
              </a:p>
              <a:p>
                <a:pPr marL="285750" indent="-285750">
                  <a:lnSpc>
                    <a:spcPct val="150000"/>
                  </a:lnSpc>
                  <a:buFont typeface="Arial" panose="020B0604020202020204" pitchFamily="34" charset="0"/>
                  <a:buChar char="•"/>
                </a:pPr>
                <a14:m>
                  <m:oMath xmlns:m="http://schemas.openxmlformats.org/officeDocument/2006/math">
                    <m:r>
                      <a:rPr kumimoji="1" lang="en-US" altLang="ja-JP" sz="1400" b="0" i="1" smtClean="0">
                        <a:latin typeface="Cambria Math" panose="02040503050406030204" pitchFamily="18" charset="0"/>
                      </a:rPr>
                      <m:t>𝐵</m:t>
                    </m:r>
                  </m:oMath>
                </a14:m>
                <a:r>
                  <a:rPr kumimoji="1" lang="en-US" altLang="ja-JP" sz="1400" dirty="0"/>
                  <a:t>: </a:t>
                </a:r>
                <a:r>
                  <a:rPr kumimoji="1" lang="ja-JP" altLang="en-US" sz="1400" dirty="0"/>
                  <a:t>バースト長（電波を発射している時間）</a:t>
                </a:r>
                <a:endParaRPr kumimoji="1" lang="en-US" altLang="ja-JP" sz="1400" dirty="0"/>
              </a:p>
              <a:p>
                <a:pPr marL="285750" indent="-285750">
                  <a:buFont typeface="Arial" panose="020B0604020202020204" pitchFamily="34" charset="0"/>
                  <a:buChar char="•"/>
                </a:pPr>
                <a:endParaRPr kumimoji="1" lang="en-US" altLang="ja-JP" sz="1400"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f>
                      <m:fPr>
                        <m:type m:val="skw"/>
                        <m:ctrlPr>
                          <a:rPr kumimoji="1" lang="en-US" altLang="ja-JP" b="0" i="1" smtClean="0">
                            <a:latin typeface="Cambria Math" panose="02040503050406030204" pitchFamily="18" charset="0"/>
                            <a:ea typeface="Cambria Math" panose="02040503050406030204" pitchFamily="18" charset="0"/>
                          </a:rPr>
                        </m:ctrlPr>
                      </m:fPr>
                      <m:num>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𝐵</m:t>
                            </m:r>
                          </m:e>
                          <m:sub>
                            <m:r>
                              <a:rPr kumimoji="1" lang="en-US" altLang="ja-JP" b="0" i="1" smtClean="0">
                                <a:latin typeface="Cambria Math" panose="02040503050406030204" pitchFamily="18" charset="0"/>
                                <a:ea typeface="Cambria Math" panose="02040503050406030204" pitchFamily="18" charset="0"/>
                              </a:rPr>
                              <m:t>1</m:t>
                            </m:r>
                          </m:sub>
                        </m:sSub>
                      </m:num>
                      <m:den>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ea typeface="Cambria Math" panose="02040503050406030204" pitchFamily="18" charset="0"/>
                          </a:rPr>
                          <m:t>𝑚𝑠</m:t>
                        </m:r>
                      </m:den>
                    </m:f>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a:t> </a:t>
                </a:r>
                <a:endParaRPr kumimoji="1" lang="en-US" altLang="ja-JP" dirty="0"/>
              </a:p>
              <a:p>
                <a:pPr marL="285750" indent="-285750">
                  <a:lnSpc>
                    <a:spcPct val="150000"/>
                  </a:lnSpc>
                  <a:buFont typeface="Arial" panose="020B0604020202020204" pitchFamily="34" charset="0"/>
                  <a:buChar char="•"/>
                </a:pPr>
                <a14:m>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1</m:t>
                        </m:r>
                      </m:sub>
                    </m:sSub>
                  </m:oMath>
                </a14:m>
                <a:r>
                  <a:rPr kumimoji="1" lang="en-US" altLang="ja-JP" sz="1400" dirty="0"/>
                  <a:t>: 1ms</a:t>
                </a:r>
                <a:r>
                  <a:rPr kumimoji="1" lang="ja-JP" altLang="en-US" sz="1400" dirty="0"/>
                  <a:t>内の平均電力</a:t>
                </a:r>
                <a:endParaRPr kumimoji="1" lang="en-US" altLang="ja-JP" sz="1400" dirty="0"/>
              </a:p>
              <a:p>
                <a:pPr marL="285750" indent="-285750">
                  <a:lnSpc>
                    <a:spcPct val="150000"/>
                  </a:lnSpc>
                  <a:buFont typeface="Arial" panose="020B0604020202020204" pitchFamily="34" charset="0"/>
                  <a:buChar char="•"/>
                </a:pPr>
                <a14:m>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𝐵</m:t>
                        </m:r>
                      </m:e>
                      <m:sub>
                        <m:r>
                          <a:rPr kumimoji="1" lang="en-US" altLang="ja-JP" sz="1400" b="0" i="1" smtClean="0">
                            <a:latin typeface="Cambria Math" panose="02040503050406030204" pitchFamily="18" charset="0"/>
                          </a:rPr>
                          <m:t>1</m:t>
                        </m:r>
                      </m:sub>
                    </m:sSub>
                  </m:oMath>
                </a14:m>
                <a:r>
                  <a:rPr kumimoji="1" lang="en-US" altLang="ja-JP" sz="1400" dirty="0"/>
                  <a:t>: </a:t>
                </a:r>
                <a:r>
                  <a:rPr kumimoji="1" lang="ja-JP" altLang="en-US" sz="1400" dirty="0"/>
                  <a:t>任意の</a:t>
                </a:r>
                <a:r>
                  <a:rPr kumimoji="1" lang="en-US" altLang="ja-JP" sz="1400" dirty="0"/>
                  <a:t>1ms</a:t>
                </a:r>
                <a:r>
                  <a:rPr kumimoji="1" lang="ja-JP" altLang="en-US" sz="1400" dirty="0"/>
                  <a:t>内のバースト長の最大値</a:t>
                </a:r>
                <a:endParaRPr kumimoji="1" lang="en-US" altLang="ja-JP" sz="1400" dirty="0"/>
              </a:p>
              <a:p>
                <a:pPr>
                  <a:lnSpc>
                    <a:spcPct val="150000"/>
                  </a:lnSpc>
                </a:pPr>
                <a14:m>
                  <m:oMath xmlns:m="http://schemas.openxmlformats.org/officeDocument/2006/math">
                    <m:r>
                      <a:rPr lang="en-US" altLang="ja-JP" i="1" dirty="0" smtClean="0">
                        <a:latin typeface="Cambria Math" panose="02040503050406030204" pitchFamily="18" charset="0"/>
                      </a:rPr>
                      <m:t>𝐴𝑣𝑒</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𝑝𝑜𝑤𝑒𝑟</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𝑐𝑎𝑏𝑙𝑒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𝑙𝑜𝑠𝑠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𝑎𝑛𝑡𝑒𝑛𝑛𝑎</m:t>
                    </m:r>
                    <m:r>
                      <a:rPr lang="en-US" altLang="ja-JP" b="0" i="1" smtClean="0">
                        <a:latin typeface="Cambria Math" panose="02040503050406030204" pitchFamily="18" charset="0"/>
                      </a:rPr>
                      <m:t> </m:t>
                    </m:r>
                    <m:r>
                      <a:rPr lang="en-US" altLang="ja-JP" b="0" i="1" smtClean="0">
                        <a:latin typeface="Cambria Math" panose="02040503050406030204" pitchFamily="18" charset="0"/>
                      </a:rPr>
                      <m:t>𝑔𝑎𝑖𝑛</m:t>
                    </m:r>
                  </m:oMath>
                </a14:m>
                <a:r>
                  <a:rPr lang="en-US" altLang="ja-JP" i="1" dirty="0"/>
                  <a:t> </a:t>
                </a:r>
              </a:p>
              <a:p>
                <a:pPr>
                  <a:lnSpc>
                    <a:spcPct val="150000"/>
                  </a:lnSpc>
                </a:pPr>
                <a:endParaRPr kumimoji="1" lang="en-US" altLang="ja-JP" sz="1400" dirty="0"/>
              </a:p>
            </p:txBody>
          </p:sp>
        </mc:Choice>
        <mc:Fallback xmlns="">
          <p:sp>
            <p:nvSpPr>
              <p:cNvPr id="3" name="テキスト ボックス 2">
                <a:extLst>
                  <a:ext uri="{FF2B5EF4-FFF2-40B4-BE49-F238E27FC236}">
                    <a16:creationId xmlns:a16="http://schemas.microsoft.com/office/drawing/2014/main" id="{0B590614-8AC4-9AEB-E4CA-199F9DE5F619}"/>
                  </a:ext>
                </a:extLst>
              </p:cNvPr>
              <p:cNvSpPr txBox="1">
                <a:spLocks noRot="1" noChangeAspect="1" noMove="1" noResize="1" noEditPoints="1" noAdjustHandles="1" noChangeArrowheads="1" noChangeShapeType="1" noTextEdit="1"/>
              </p:cNvSpPr>
              <p:nvPr/>
            </p:nvSpPr>
            <p:spPr>
              <a:xfrm>
                <a:off x="5915980" y="2930600"/>
                <a:ext cx="4860540" cy="3429657"/>
              </a:xfrm>
              <a:prstGeom prst="rect">
                <a:avLst/>
              </a:prstGeom>
              <a:blipFill>
                <a:blip r:embed="rId3"/>
                <a:stretch>
                  <a:fillRect l="-2005" t="-14413"/>
                </a:stretch>
              </a:blipFill>
            </p:spPr>
            <p:txBody>
              <a:bodyPr/>
              <a:lstStyle/>
              <a:p>
                <a:r>
                  <a:rPr lang="ja-JP" altLang="en-US">
                    <a:noFill/>
                  </a:rPr>
                  <a:t> </a:t>
                </a:r>
              </a:p>
            </p:txBody>
          </p:sp>
        </mc:Fallback>
      </mc:AlternateContent>
      <p:pic>
        <p:nvPicPr>
          <p:cNvPr id="1028" name="Picture 4">
            <a:extLst>
              <a:ext uri="{FF2B5EF4-FFF2-40B4-BE49-F238E27FC236}">
                <a16:creationId xmlns:a16="http://schemas.microsoft.com/office/drawing/2014/main" id="{E31DC47E-342B-C327-9068-240448583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16" y="3123918"/>
            <a:ext cx="4464496" cy="2657438"/>
          </a:xfrm>
          <a:prstGeom prst="rect">
            <a:avLst/>
          </a:prstGeom>
          <a:noFill/>
          <a:extLst>
            <a:ext uri="{909E8E84-426E-40DD-AFC4-6F175D3DCCD1}">
              <a14:hiddenFill xmlns:a14="http://schemas.microsoft.com/office/drawing/2010/main">
                <a:solidFill>
                  <a:srgbClr val="FFFFFF"/>
                </a:solidFill>
              </a14:hiddenFill>
            </a:ext>
          </a:extLst>
        </p:spPr>
      </p:pic>
      <p:sp>
        <p:nvSpPr>
          <p:cNvPr id="9" name="四角形: 角を丸くする 8">
            <a:extLst>
              <a:ext uri="{FF2B5EF4-FFF2-40B4-BE49-F238E27FC236}">
                <a16:creationId xmlns:a16="http://schemas.microsoft.com/office/drawing/2014/main" id="{9984E07E-11DF-5AF7-1E11-A1D7995D626C}"/>
              </a:ext>
            </a:extLst>
          </p:cNvPr>
          <p:cNvSpPr/>
          <p:nvPr/>
        </p:nvSpPr>
        <p:spPr>
          <a:xfrm>
            <a:off x="3863752" y="1424991"/>
            <a:ext cx="4536504" cy="275817"/>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A313F0-6529-1A9E-605E-B592DBF025BE}"/>
              </a:ext>
            </a:extLst>
          </p:cNvPr>
          <p:cNvSpPr/>
          <p:nvPr/>
        </p:nvSpPr>
        <p:spPr>
          <a:xfrm>
            <a:off x="2567608" y="3261826"/>
            <a:ext cx="792088" cy="275817"/>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BD24A706-5D81-45B2-97E3-E543ED23E922}"/>
              </a:ext>
            </a:extLst>
          </p:cNvPr>
          <p:cNvCxnSpPr>
            <a:stCxn id="10" idx="3"/>
            <a:endCxn id="9" idx="2"/>
          </p:cNvCxnSpPr>
          <p:nvPr/>
        </p:nvCxnSpPr>
        <p:spPr>
          <a:xfrm flipV="1">
            <a:off x="3359696" y="1700808"/>
            <a:ext cx="2772308" cy="1698927"/>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
        <p:nvSpPr>
          <p:cNvPr id="16" name="四角形: 角を丸くする 15">
            <a:extLst>
              <a:ext uri="{FF2B5EF4-FFF2-40B4-BE49-F238E27FC236}">
                <a16:creationId xmlns:a16="http://schemas.microsoft.com/office/drawing/2014/main" id="{956EE0A6-53B3-9760-4416-C7338CE6C4FA}"/>
              </a:ext>
            </a:extLst>
          </p:cNvPr>
          <p:cNvSpPr/>
          <p:nvPr/>
        </p:nvSpPr>
        <p:spPr>
          <a:xfrm>
            <a:off x="6090286" y="3551952"/>
            <a:ext cx="3966154" cy="317192"/>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95856547-C2EF-1F59-C361-24C3BA6CC18B}"/>
              </a:ext>
            </a:extLst>
          </p:cNvPr>
          <p:cNvCxnSpPr>
            <a:cxnSpLocks/>
          </p:cNvCxnSpPr>
          <p:nvPr/>
        </p:nvCxnSpPr>
        <p:spPr>
          <a:xfrm>
            <a:off x="8184232" y="1700808"/>
            <a:ext cx="11376" cy="1892519"/>
          </a:xfrm>
          <a:prstGeom prst="straightConnector1">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ABB437B-C915-7364-B308-87DD114299C6}"/>
              </a:ext>
            </a:extLst>
          </p:cNvPr>
          <p:cNvSpPr txBox="1"/>
          <p:nvPr/>
        </p:nvSpPr>
        <p:spPr>
          <a:xfrm>
            <a:off x="695853" y="5899353"/>
            <a:ext cx="4801314" cy="307777"/>
          </a:xfrm>
          <a:prstGeom prst="rect">
            <a:avLst/>
          </a:prstGeom>
          <a:noFill/>
        </p:spPr>
        <p:txBody>
          <a:bodyPr wrap="none" rtlCol="0">
            <a:spAutoFit/>
          </a:bodyPr>
          <a:lstStyle/>
          <a:p>
            <a:r>
              <a:rPr kumimoji="1" lang="ja-JP" altLang="en-US" sz="1400" dirty="0"/>
              <a:t>とある周波数におけるスペアナで </a:t>
            </a:r>
            <a:r>
              <a:rPr kumimoji="1" lang="en-US" altLang="ja-JP" sz="1400" dirty="0"/>
              <a:t>0 Span </a:t>
            </a:r>
            <a:r>
              <a:rPr kumimoji="1" lang="ja-JP" altLang="en-US" sz="1400" dirty="0"/>
              <a:t>で観測する波形</a:t>
            </a:r>
          </a:p>
        </p:txBody>
      </p:sp>
    </p:spTree>
    <p:extLst>
      <p:ext uri="{BB962C8B-B14F-4D97-AF65-F5344CB8AC3E}">
        <p14:creationId xmlns:p14="http://schemas.microsoft.com/office/powerpoint/2010/main" val="4062736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80B4F-DBC3-F71D-48E9-4DC8EA387766}"/>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0E6175E-40CC-77D2-5820-FEE90E2E50E7}"/>
              </a:ext>
            </a:extLst>
          </p:cNvPr>
          <p:cNvSpPr>
            <a:spLocks noGrp="1"/>
          </p:cNvSpPr>
          <p:nvPr>
            <p:ph type="body" sz="quarter" idx="11"/>
          </p:nvPr>
        </p:nvSpPr>
        <p:spPr>
          <a:xfrm>
            <a:off x="468000" y="1080000"/>
            <a:ext cx="7920000" cy="1484848"/>
          </a:xfrm>
        </p:spPr>
        <p:txBody>
          <a:bodyPr/>
          <a:lstStyle/>
          <a:p>
            <a:r>
              <a:rPr lang="ja-JP" altLang="en-US" dirty="0"/>
              <a:t>測定項目</a:t>
            </a:r>
            <a:endParaRPr lang="en-US" altLang="ja-JP" dirty="0"/>
          </a:p>
          <a:p>
            <a:pPr lvl="1"/>
            <a:r>
              <a:rPr lang="ja-JP" altLang="en-US" dirty="0"/>
              <a:t>スプリアス発射又は不要発射の強度</a:t>
            </a:r>
            <a:endParaRPr lang="en-US" altLang="ja-JP" dirty="0"/>
          </a:p>
        </p:txBody>
      </p:sp>
    </p:spTree>
    <p:extLst>
      <p:ext uri="{BB962C8B-B14F-4D97-AF65-F5344CB8AC3E}">
        <p14:creationId xmlns:p14="http://schemas.microsoft.com/office/powerpoint/2010/main" val="387687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CC6CC-1929-2427-5A3F-6B689F29B1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3E44B0F-0F97-3144-764C-77197654FE93}"/>
              </a:ext>
            </a:extLst>
          </p:cNvPr>
          <p:cNvSpPr>
            <a:spLocks noGrp="1"/>
          </p:cNvSpPr>
          <p:nvPr>
            <p:ph type="title"/>
          </p:nvPr>
        </p:nvSpPr>
        <p:spPr>
          <a:xfrm>
            <a:off x="467999" y="324844"/>
            <a:ext cx="11244575" cy="727892"/>
          </a:xfrm>
        </p:spPr>
        <p:txBody>
          <a:bodyPr/>
          <a:lstStyle/>
          <a:p>
            <a:r>
              <a:rPr kumimoji="1" lang="ja-JP" altLang="en-US" dirty="0"/>
              <a:t>スプリアス発射又は不要発射</a:t>
            </a:r>
            <a:br>
              <a:rPr kumimoji="1" lang="en-US" altLang="ja-JP" dirty="0"/>
            </a:br>
            <a:r>
              <a:rPr kumimoji="1" lang="en-US" altLang="ja-JP" sz="2000" dirty="0"/>
              <a:t>Spurious emission and unwanted emission </a:t>
            </a:r>
            <a:endParaRPr kumimoji="1" lang="en-US" sz="2000" dirty="0"/>
          </a:p>
        </p:txBody>
      </p:sp>
      <p:sp>
        <p:nvSpPr>
          <p:cNvPr id="4" name="コンテンツ プレースホルダー 3">
            <a:extLst>
              <a:ext uri="{FF2B5EF4-FFF2-40B4-BE49-F238E27FC236}">
                <a16:creationId xmlns:a16="http://schemas.microsoft.com/office/drawing/2014/main" id="{414DDF1D-8986-5DDF-57E0-3E91E4E7F00E}"/>
              </a:ext>
            </a:extLst>
          </p:cNvPr>
          <p:cNvSpPr>
            <a:spLocks noGrp="1"/>
          </p:cNvSpPr>
          <p:nvPr>
            <p:ph idx="1"/>
          </p:nvPr>
        </p:nvSpPr>
        <p:spPr>
          <a:xfrm>
            <a:off x="467999" y="1424991"/>
            <a:ext cx="11460649" cy="1006942"/>
          </a:xfrm>
        </p:spPr>
        <p:txBody>
          <a:bodyPr/>
          <a:lstStyle/>
          <a:p>
            <a:pPr lvl="1"/>
            <a:r>
              <a:rPr lang="ja-JP" altLang="en-US" dirty="0"/>
              <a:t>不要発射＝帯域外発射＋スプリアス発射</a:t>
            </a:r>
            <a:endParaRPr lang="en-US" altLang="ja-JP" dirty="0"/>
          </a:p>
          <a:p>
            <a:pPr lvl="2"/>
            <a:r>
              <a:rPr lang="ja-JP" altLang="en-US" sz="1400" dirty="0"/>
              <a:t>スプリアス発射：必要周波数帯の外に生じ、かつ情報の伝送に影響を及ぼすことなく低減し得る不要発射。</a:t>
            </a:r>
            <a:endParaRPr lang="en-US" altLang="ja-JP" sz="1400" dirty="0"/>
          </a:p>
          <a:p>
            <a:pPr lvl="2"/>
            <a:r>
              <a:rPr lang="ja-JP" altLang="en-US" sz="1400" dirty="0"/>
              <a:t>帯域外発射：スプリアス発射を除く不要発射。</a:t>
            </a:r>
            <a:endParaRPr lang="en-US" altLang="ja-JP" sz="1400" dirty="0"/>
          </a:p>
        </p:txBody>
      </p:sp>
      <p:pic>
        <p:nvPicPr>
          <p:cNvPr id="10" name="図 9">
            <a:extLst>
              <a:ext uri="{FF2B5EF4-FFF2-40B4-BE49-F238E27FC236}">
                <a16:creationId xmlns:a16="http://schemas.microsoft.com/office/drawing/2014/main" id="{4A5D5656-ADDE-B7D5-5E44-489A2D69A2F3}"/>
              </a:ext>
            </a:extLst>
          </p:cNvPr>
          <p:cNvPicPr>
            <a:picLocks noChangeAspect="1"/>
          </p:cNvPicPr>
          <p:nvPr/>
        </p:nvPicPr>
        <p:blipFill>
          <a:blip r:embed="rId3"/>
          <a:stretch>
            <a:fillRect/>
          </a:stretch>
        </p:blipFill>
        <p:spPr>
          <a:xfrm>
            <a:off x="1484631" y="2559520"/>
            <a:ext cx="9222738" cy="3416269"/>
          </a:xfrm>
          <a:prstGeom prst="rect">
            <a:avLst/>
          </a:prstGeom>
        </p:spPr>
      </p:pic>
      <p:sp>
        <p:nvSpPr>
          <p:cNvPr id="3" name="テキスト ボックス 2">
            <a:extLst>
              <a:ext uri="{FF2B5EF4-FFF2-40B4-BE49-F238E27FC236}">
                <a16:creationId xmlns:a16="http://schemas.microsoft.com/office/drawing/2014/main" id="{839024B8-17B1-04C5-36EF-FFDC3A2E828D}"/>
              </a:ext>
            </a:extLst>
          </p:cNvPr>
          <p:cNvSpPr txBox="1"/>
          <p:nvPr/>
        </p:nvSpPr>
        <p:spPr>
          <a:xfrm>
            <a:off x="6603931" y="6043503"/>
            <a:ext cx="5108643" cy="276999"/>
          </a:xfrm>
          <a:prstGeom prst="rect">
            <a:avLst/>
          </a:prstGeom>
          <a:noFill/>
        </p:spPr>
        <p:txBody>
          <a:bodyPr wrap="none" rtlCol="0">
            <a:spAutoFit/>
          </a:bodyPr>
          <a:lstStyle/>
          <a:p>
            <a:r>
              <a:rPr kumimoji="1" lang="ja-JP" altLang="en-US" sz="1200" dirty="0"/>
              <a:t>イメージソース：</a:t>
            </a:r>
            <a:r>
              <a:rPr kumimoji="1" lang="en-US" altLang="ja-JP" sz="1200" dirty="0"/>
              <a:t>https://www.soumu.go.jp/main_content/000754323.pdf</a:t>
            </a:r>
            <a:endParaRPr kumimoji="1" lang="ja-JP" altLang="en-US" sz="1200" dirty="0"/>
          </a:p>
        </p:txBody>
      </p:sp>
    </p:spTree>
    <p:extLst>
      <p:ext uri="{BB962C8B-B14F-4D97-AF65-F5344CB8AC3E}">
        <p14:creationId xmlns:p14="http://schemas.microsoft.com/office/powerpoint/2010/main" val="223196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01063-DE6F-9C3E-09A4-656DBE97FF49}"/>
            </a:ext>
          </a:extLst>
        </p:cNvPr>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CABFA004-0938-0F06-F245-28346DE912D0}"/>
              </a:ext>
            </a:extLst>
          </p:cNvPr>
          <p:cNvGrpSpPr/>
          <p:nvPr/>
        </p:nvGrpSpPr>
        <p:grpSpPr>
          <a:xfrm>
            <a:off x="2419324" y="3506333"/>
            <a:ext cx="7329352" cy="1871857"/>
            <a:chOff x="2425610" y="3213328"/>
            <a:chExt cx="7329352" cy="1871857"/>
          </a:xfrm>
        </p:grpSpPr>
        <p:pic>
          <p:nvPicPr>
            <p:cNvPr id="5" name="図 4">
              <a:extLst>
                <a:ext uri="{FF2B5EF4-FFF2-40B4-BE49-F238E27FC236}">
                  <a16:creationId xmlns:a16="http://schemas.microsoft.com/office/drawing/2014/main" id="{0F9A6FF0-66CF-4986-7AD1-00122DF2FB17}"/>
                </a:ext>
              </a:extLst>
            </p:cNvPr>
            <p:cNvPicPr>
              <a:picLocks noChangeAspect="1"/>
            </p:cNvPicPr>
            <p:nvPr/>
          </p:nvPicPr>
          <p:blipFill>
            <a:blip r:embed="rId3"/>
            <a:stretch>
              <a:fillRect/>
            </a:stretch>
          </p:blipFill>
          <p:spPr>
            <a:xfrm>
              <a:off x="2425610" y="3213328"/>
              <a:ext cx="7329352" cy="1839395"/>
            </a:xfrm>
            <a:prstGeom prst="rect">
              <a:avLst/>
            </a:prstGeom>
          </p:spPr>
        </p:pic>
        <p:grpSp>
          <p:nvGrpSpPr>
            <p:cNvPr id="15" name="グループ化 14">
              <a:extLst>
                <a:ext uri="{FF2B5EF4-FFF2-40B4-BE49-F238E27FC236}">
                  <a16:creationId xmlns:a16="http://schemas.microsoft.com/office/drawing/2014/main" id="{4E1C7B2A-9257-B001-5EF9-43FADB0AC1B2}"/>
                </a:ext>
              </a:extLst>
            </p:cNvPr>
            <p:cNvGrpSpPr/>
            <p:nvPr/>
          </p:nvGrpSpPr>
          <p:grpSpPr>
            <a:xfrm>
              <a:off x="3557153" y="4344219"/>
              <a:ext cx="2782461" cy="740966"/>
              <a:chOff x="3359696" y="5157192"/>
              <a:chExt cx="2782461" cy="740966"/>
            </a:xfrm>
          </p:grpSpPr>
          <p:sp>
            <p:nvSpPr>
              <p:cNvPr id="11" name="四角形: 角を丸くする 10">
                <a:extLst>
                  <a:ext uri="{FF2B5EF4-FFF2-40B4-BE49-F238E27FC236}">
                    <a16:creationId xmlns:a16="http://schemas.microsoft.com/office/drawing/2014/main" id="{DBD0C4D6-6BA2-D3E9-F741-EB743DE27151}"/>
                  </a:ext>
                </a:extLst>
              </p:cNvPr>
              <p:cNvSpPr/>
              <p:nvPr/>
            </p:nvSpPr>
            <p:spPr>
              <a:xfrm>
                <a:off x="3359696" y="5157192"/>
                <a:ext cx="1296144" cy="740966"/>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118A23D6-CC90-DB48-7C75-23BF110E7489}"/>
                  </a:ext>
                </a:extLst>
              </p:cNvPr>
              <p:cNvSpPr/>
              <p:nvPr/>
            </p:nvSpPr>
            <p:spPr>
              <a:xfrm>
                <a:off x="4846013" y="5157192"/>
                <a:ext cx="1296144" cy="740966"/>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4" name="図 13">
            <a:extLst>
              <a:ext uri="{FF2B5EF4-FFF2-40B4-BE49-F238E27FC236}">
                <a16:creationId xmlns:a16="http://schemas.microsoft.com/office/drawing/2014/main" id="{1E3B3275-D320-ABA0-F344-24E667CEE506}"/>
              </a:ext>
            </a:extLst>
          </p:cNvPr>
          <p:cNvPicPr>
            <a:picLocks noChangeAspect="1"/>
          </p:cNvPicPr>
          <p:nvPr/>
        </p:nvPicPr>
        <p:blipFill>
          <a:blip r:embed="rId4"/>
          <a:stretch>
            <a:fillRect/>
          </a:stretch>
        </p:blipFill>
        <p:spPr>
          <a:xfrm>
            <a:off x="2047586" y="1370149"/>
            <a:ext cx="7701090" cy="1627440"/>
          </a:xfrm>
          <a:prstGeom prst="rect">
            <a:avLst/>
          </a:prstGeom>
        </p:spPr>
      </p:pic>
      <p:sp>
        <p:nvSpPr>
          <p:cNvPr id="2" name="タイトル 1">
            <a:extLst>
              <a:ext uri="{FF2B5EF4-FFF2-40B4-BE49-F238E27FC236}">
                <a16:creationId xmlns:a16="http://schemas.microsoft.com/office/drawing/2014/main" id="{B8CD2822-E309-AD66-B572-C46AD518D357}"/>
              </a:ext>
            </a:extLst>
          </p:cNvPr>
          <p:cNvSpPr>
            <a:spLocks noGrp="1"/>
          </p:cNvSpPr>
          <p:nvPr>
            <p:ph type="title"/>
          </p:nvPr>
        </p:nvSpPr>
        <p:spPr>
          <a:xfrm>
            <a:off x="467999" y="332539"/>
            <a:ext cx="11244575" cy="720197"/>
          </a:xfrm>
        </p:spPr>
        <p:txBody>
          <a:bodyPr/>
          <a:lstStyle/>
          <a:p>
            <a:r>
              <a:rPr kumimoji="1" lang="ja-JP" altLang="en-US" dirty="0"/>
              <a:t>測定系統図</a:t>
            </a:r>
            <a:br>
              <a:rPr kumimoji="1" lang="en-US" altLang="ja-JP" dirty="0"/>
            </a:br>
            <a:r>
              <a:rPr kumimoji="1" lang="en-US" altLang="ja-JP" sz="2000" dirty="0"/>
              <a:t>Measurement System</a:t>
            </a:r>
            <a:endParaRPr kumimoji="1" lang="en-US" sz="2000" dirty="0"/>
          </a:p>
        </p:txBody>
      </p:sp>
      <p:sp>
        <p:nvSpPr>
          <p:cNvPr id="4" name="コンテンツ プレースホルダー 3">
            <a:extLst>
              <a:ext uri="{FF2B5EF4-FFF2-40B4-BE49-F238E27FC236}">
                <a16:creationId xmlns:a16="http://schemas.microsoft.com/office/drawing/2014/main" id="{41A4A065-D5A4-777F-30B0-C83347B826E7}"/>
              </a:ext>
            </a:extLst>
          </p:cNvPr>
          <p:cNvSpPr>
            <a:spLocks noGrp="1"/>
          </p:cNvSpPr>
          <p:nvPr>
            <p:ph idx="1"/>
          </p:nvPr>
        </p:nvSpPr>
        <p:spPr>
          <a:xfrm>
            <a:off x="468000" y="1424990"/>
            <a:ext cx="10596552" cy="2508892"/>
          </a:xfrm>
        </p:spPr>
        <p:txBody>
          <a:bodyPr/>
          <a:lstStyle/>
          <a:p>
            <a:pPr lvl="1"/>
            <a:r>
              <a:rPr kumimoji="1" lang="ja-JP" altLang="en-US" b="1" dirty="0"/>
              <a:t>理論（ルールブック）</a:t>
            </a:r>
            <a:endParaRPr kumimoji="1" lang="en-US" altLang="ja-JP" b="1" dirty="0"/>
          </a:p>
          <a:p>
            <a:pPr lvl="1"/>
            <a:endParaRPr lang="en-US" altLang="ja-JP" b="1" dirty="0"/>
          </a:p>
          <a:p>
            <a:pPr lvl="1"/>
            <a:endParaRPr lang="en-US" altLang="ja-JP" b="1" dirty="0"/>
          </a:p>
          <a:p>
            <a:pPr lvl="1"/>
            <a:endParaRPr lang="en-US" altLang="ja-JP" b="1" dirty="0"/>
          </a:p>
          <a:p>
            <a:pPr marL="0" lvl="1" indent="0">
              <a:buNone/>
            </a:pPr>
            <a:endParaRPr lang="en-US" altLang="ja-JP" sz="800" b="1" dirty="0"/>
          </a:p>
          <a:p>
            <a:pPr lvl="1"/>
            <a:r>
              <a:rPr lang="ja-JP" altLang="en-US" b="1" dirty="0"/>
              <a:t>実際</a:t>
            </a:r>
            <a:endParaRPr lang="en-US" altLang="ja-JP" b="1" dirty="0"/>
          </a:p>
          <a:p>
            <a:pPr marL="0" lvl="1" indent="0">
              <a:buNone/>
            </a:pPr>
            <a:endParaRPr lang="en-US" altLang="ja-JP" b="1" dirty="0"/>
          </a:p>
        </p:txBody>
      </p:sp>
      <p:cxnSp>
        <p:nvCxnSpPr>
          <p:cNvPr id="26" name="直線コネクタ 25">
            <a:extLst>
              <a:ext uri="{FF2B5EF4-FFF2-40B4-BE49-F238E27FC236}">
                <a16:creationId xmlns:a16="http://schemas.microsoft.com/office/drawing/2014/main" id="{BBC980AA-F4BE-ED89-649A-4CF4C9EB5188}"/>
              </a:ext>
            </a:extLst>
          </p:cNvPr>
          <p:cNvCxnSpPr>
            <a:cxnSpLocks/>
          </p:cNvCxnSpPr>
          <p:nvPr/>
        </p:nvCxnSpPr>
        <p:spPr>
          <a:xfrm>
            <a:off x="467999" y="3068960"/>
            <a:ext cx="109565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5EC05D-47AD-D834-D550-124F5A4B226A}"/>
              </a:ext>
            </a:extLst>
          </p:cNvPr>
          <p:cNvSpPr txBox="1"/>
          <p:nvPr/>
        </p:nvSpPr>
        <p:spPr>
          <a:xfrm>
            <a:off x="854962" y="4335915"/>
            <a:ext cx="2385247"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dirty="0"/>
              <a:t>試験周波数を設定して、送信する。</a:t>
            </a:r>
            <a:endParaRPr kumimoji="1" lang="en-US" altLang="ja-JP" sz="1200" dirty="0"/>
          </a:p>
          <a:p>
            <a:pPr marL="285750" indent="-285750">
              <a:buFont typeface="Arial" panose="020B0604020202020204" pitchFamily="34" charset="0"/>
              <a:buChar char="•"/>
            </a:pPr>
            <a:r>
              <a:rPr kumimoji="1" lang="ja-JP" altLang="en-US" sz="1200" dirty="0"/>
              <a:t>バースト時間が最大となる。</a:t>
            </a:r>
          </a:p>
        </p:txBody>
      </p:sp>
      <p:sp>
        <p:nvSpPr>
          <p:cNvPr id="16" name="テキスト ボックス 15">
            <a:extLst>
              <a:ext uri="{FF2B5EF4-FFF2-40B4-BE49-F238E27FC236}">
                <a16:creationId xmlns:a16="http://schemas.microsoft.com/office/drawing/2014/main" id="{B253482E-0C9A-9FF1-96DE-FE6525841C1B}"/>
              </a:ext>
            </a:extLst>
          </p:cNvPr>
          <p:cNvSpPr txBox="1"/>
          <p:nvPr/>
        </p:nvSpPr>
        <p:spPr>
          <a:xfrm>
            <a:off x="2853246" y="5433010"/>
            <a:ext cx="2691385" cy="1015663"/>
          </a:xfrm>
          <a:prstGeom prst="rect">
            <a:avLst/>
          </a:prstGeom>
          <a:noFill/>
        </p:spPr>
        <p:txBody>
          <a:bodyPr wrap="square" rtlCol="0">
            <a:spAutoFit/>
          </a:bodyPr>
          <a:lstStyle/>
          <a:p>
            <a:r>
              <a:rPr kumimoji="1" lang="en-US" altLang="ja-JP" sz="1200" dirty="0"/>
              <a:t>Low-noise amplifier(LNA)</a:t>
            </a:r>
            <a:r>
              <a:rPr kumimoji="1" lang="ja-JP" altLang="en-US" sz="1200" dirty="0"/>
              <a:t>（</a:t>
            </a:r>
            <a:r>
              <a:rPr kumimoji="1" lang="en-US" altLang="ja-JP" sz="1200" dirty="0"/>
              <a:t>option</a:t>
            </a:r>
            <a:r>
              <a:rPr kumimoji="1" lang="ja-JP" altLang="en-US" sz="1200" dirty="0"/>
              <a:t>）</a:t>
            </a:r>
            <a:endParaRPr kumimoji="1" lang="en-US" altLang="ja-JP" sz="1200" dirty="0"/>
          </a:p>
          <a:p>
            <a:r>
              <a:rPr kumimoji="1" lang="en-US" altLang="ja-JP" sz="1200" dirty="0"/>
              <a:t>DUT</a:t>
            </a:r>
            <a:r>
              <a:rPr kumimoji="1" lang="ja-JP" altLang="en-US" sz="1200" dirty="0"/>
              <a:t>から出た信号を増幅し、スペアナのノイズフロアから分離しやすくになる</a:t>
            </a:r>
            <a:br>
              <a:rPr kumimoji="1" lang="en-US" altLang="ja-JP" sz="1200" dirty="0"/>
            </a:br>
            <a:endParaRPr kumimoji="1" lang="ja-JP" altLang="en-US" sz="1200" dirty="0">
              <a:solidFill>
                <a:srgbClr val="FF0000"/>
              </a:solidFill>
            </a:endParaRPr>
          </a:p>
        </p:txBody>
      </p:sp>
      <p:sp>
        <p:nvSpPr>
          <p:cNvPr id="17" name="テキスト ボックス 16">
            <a:extLst>
              <a:ext uri="{FF2B5EF4-FFF2-40B4-BE49-F238E27FC236}">
                <a16:creationId xmlns:a16="http://schemas.microsoft.com/office/drawing/2014/main" id="{37E0AFF7-53F1-0AB7-FC2A-014F407E8B47}"/>
              </a:ext>
            </a:extLst>
          </p:cNvPr>
          <p:cNvSpPr txBox="1"/>
          <p:nvPr/>
        </p:nvSpPr>
        <p:spPr>
          <a:xfrm>
            <a:off x="6488584" y="4786679"/>
            <a:ext cx="2612020" cy="646331"/>
          </a:xfrm>
          <a:prstGeom prst="rect">
            <a:avLst/>
          </a:prstGeom>
          <a:noFill/>
        </p:spPr>
        <p:txBody>
          <a:bodyPr wrap="square" rtlCol="0">
            <a:spAutoFit/>
          </a:bodyPr>
          <a:lstStyle/>
          <a:p>
            <a:r>
              <a:rPr kumimoji="1" lang="ja-JP" altLang="en-US" sz="1200" dirty="0"/>
              <a:t>搬送波抑圧フィルタ（</a:t>
            </a:r>
            <a:r>
              <a:rPr kumimoji="1" lang="en-US" altLang="ja-JP" sz="1200" dirty="0"/>
              <a:t>option</a:t>
            </a:r>
            <a:r>
              <a:rPr kumimoji="1" lang="ja-JP" altLang="en-US" sz="1200" dirty="0"/>
              <a:t>）</a:t>
            </a:r>
            <a:endParaRPr kumimoji="1" lang="en-US" altLang="ja-JP" sz="1200" dirty="0"/>
          </a:p>
          <a:p>
            <a:r>
              <a:rPr kumimoji="1" lang="ja-JP" altLang="en-US" sz="1200" dirty="0"/>
              <a:t>増幅後信号における</a:t>
            </a:r>
            <a:r>
              <a:rPr lang="ja-JP" altLang="en-US" sz="1200" dirty="0"/>
              <a:t>必要周波数帯内の信号を抑圧する。</a:t>
            </a:r>
            <a:endParaRPr lang="en-US" altLang="ja-JP" sz="1200" dirty="0"/>
          </a:p>
        </p:txBody>
      </p:sp>
    </p:spTree>
    <p:extLst>
      <p:ext uri="{BB962C8B-B14F-4D97-AF65-F5344CB8AC3E}">
        <p14:creationId xmlns:p14="http://schemas.microsoft.com/office/powerpoint/2010/main" val="2433455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8B2B-DF9D-14DF-2CF3-3ED08C7022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DC361A-FE45-2300-8769-8583353ABC64}"/>
              </a:ext>
            </a:extLst>
          </p:cNvPr>
          <p:cNvSpPr>
            <a:spLocks noGrp="1"/>
          </p:cNvSpPr>
          <p:nvPr>
            <p:ph type="title"/>
          </p:nvPr>
        </p:nvSpPr>
        <p:spPr>
          <a:xfrm>
            <a:off x="467999" y="324844"/>
            <a:ext cx="11244575" cy="727892"/>
          </a:xfrm>
        </p:spPr>
        <p:txBody>
          <a:bodyPr/>
          <a:lstStyle/>
          <a:p>
            <a:r>
              <a:rPr lang="ja-JP" altLang="en-US" dirty="0"/>
              <a:t>不要発射</a:t>
            </a:r>
            <a:r>
              <a:rPr kumimoji="1" lang="ja-JP" altLang="en-US" dirty="0"/>
              <a:t>の探索</a:t>
            </a:r>
            <a:br>
              <a:rPr kumimoji="1" lang="en-US" altLang="ja-JP" dirty="0"/>
            </a:br>
            <a:r>
              <a:rPr lang="en-US" altLang="ja-JP" sz="2000" dirty="0"/>
              <a:t>Search</a:t>
            </a:r>
            <a:r>
              <a:rPr lang="ja-JP" altLang="en-US" sz="2000" dirty="0"/>
              <a:t> </a:t>
            </a:r>
            <a:r>
              <a:rPr kumimoji="1" lang="en-US" altLang="ja-JP" sz="2000" dirty="0"/>
              <a:t>of unwanted emission</a:t>
            </a:r>
            <a:endParaRPr kumimoji="1" lang="en-US" sz="2000" dirty="0"/>
          </a:p>
        </p:txBody>
      </p:sp>
      <p:sp>
        <p:nvSpPr>
          <p:cNvPr id="4" name="コンテンツ プレースホルダー 3">
            <a:extLst>
              <a:ext uri="{FF2B5EF4-FFF2-40B4-BE49-F238E27FC236}">
                <a16:creationId xmlns:a16="http://schemas.microsoft.com/office/drawing/2014/main" id="{D0FC3263-B31F-B4C4-A4B3-C7E2ED2F74B3}"/>
              </a:ext>
            </a:extLst>
          </p:cNvPr>
          <p:cNvSpPr>
            <a:spLocks noGrp="1"/>
          </p:cNvSpPr>
          <p:nvPr>
            <p:ph idx="1"/>
          </p:nvPr>
        </p:nvSpPr>
        <p:spPr>
          <a:xfrm>
            <a:off x="468000" y="1424991"/>
            <a:ext cx="11244574" cy="283154"/>
          </a:xfrm>
        </p:spPr>
        <p:txBody>
          <a:bodyPr/>
          <a:lstStyle/>
          <a:p>
            <a:pPr lvl="1"/>
            <a:r>
              <a:rPr lang="ja-JP" altLang="en-US" dirty="0"/>
              <a:t>スペアナを下のように設定して、掃引し不要発射を探索し、</a:t>
            </a:r>
            <a:r>
              <a:rPr kumimoji="1" lang="ja-JP" altLang="en-US" sz="1600" dirty="0"/>
              <a:t>探索した不要発射の振幅値を記憶する。</a:t>
            </a:r>
            <a:endParaRPr lang="en-US" altLang="ja-JP" dirty="0"/>
          </a:p>
        </p:txBody>
      </p:sp>
      <p:grpSp>
        <p:nvGrpSpPr>
          <p:cNvPr id="12" name="グループ化 11">
            <a:extLst>
              <a:ext uri="{FF2B5EF4-FFF2-40B4-BE49-F238E27FC236}">
                <a16:creationId xmlns:a16="http://schemas.microsoft.com/office/drawing/2014/main" id="{B463188C-CEC6-DAD4-F6E2-E0D428F6E226}"/>
              </a:ext>
            </a:extLst>
          </p:cNvPr>
          <p:cNvGrpSpPr/>
          <p:nvPr/>
        </p:nvGrpSpPr>
        <p:grpSpPr>
          <a:xfrm>
            <a:off x="623392" y="1870161"/>
            <a:ext cx="9378685" cy="3562848"/>
            <a:chOff x="695400" y="1738361"/>
            <a:chExt cx="9378685" cy="3562848"/>
          </a:xfrm>
        </p:grpSpPr>
        <p:pic>
          <p:nvPicPr>
            <p:cNvPr id="9" name="図 8">
              <a:extLst>
                <a:ext uri="{FF2B5EF4-FFF2-40B4-BE49-F238E27FC236}">
                  <a16:creationId xmlns:a16="http://schemas.microsoft.com/office/drawing/2014/main" id="{412D1F83-FE6E-BB5C-5724-E08278FAD4FD}"/>
                </a:ext>
              </a:extLst>
            </p:cNvPr>
            <p:cNvPicPr>
              <a:picLocks noChangeAspect="1"/>
            </p:cNvPicPr>
            <p:nvPr/>
          </p:nvPicPr>
          <p:blipFill>
            <a:blip r:embed="rId3"/>
            <a:stretch>
              <a:fillRect/>
            </a:stretch>
          </p:blipFill>
          <p:spPr>
            <a:xfrm>
              <a:off x="695400" y="1738361"/>
              <a:ext cx="5446718" cy="3562848"/>
            </a:xfrm>
            <a:prstGeom prst="rect">
              <a:avLst/>
            </a:prstGeom>
          </p:spPr>
        </p:pic>
        <p:pic>
          <p:nvPicPr>
            <p:cNvPr id="11" name="図 10">
              <a:extLst>
                <a:ext uri="{FF2B5EF4-FFF2-40B4-BE49-F238E27FC236}">
                  <a16:creationId xmlns:a16="http://schemas.microsoft.com/office/drawing/2014/main" id="{4B3E194A-B600-843E-5DCF-DD1FF0623FF7}"/>
                </a:ext>
              </a:extLst>
            </p:cNvPr>
            <p:cNvPicPr>
              <a:picLocks noChangeAspect="1"/>
            </p:cNvPicPr>
            <p:nvPr/>
          </p:nvPicPr>
          <p:blipFill>
            <a:blip r:embed="rId4"/>
            <a:stretch>
              <a:fillRect/>
            </a:stretch>
          </p:blipFill>
          <p:spPr>
            <a:xfrm>
              <a:off x="6312024" y="1738361"/>
              <a:ext cx="3762061" cy="2288037"/>
            </a:xfrm>
            <a:prstGeom prst="rect">
              <a:avLst/>
            </a:prstGeom>
          </p:spPr>
        </p:pic>
      </p:grpSp>
      <p:sp>
        <p:nvSpPr>
          <p:cNvPr id="13" name="テキスト ボックス 12">
            <a:extLst>
              <a:ext uri="{FF2B5EF4-FFF2-40B4-BE49-F238E27FC236}">
                <a16:creationId xmlns:a16="http://schemas.microsoft.com/office/drawing/2014/main" id="{F12BA40D-0ED4-4C8D-6898-04D9D13BF998}"/>
              </a:ext>
            </a:extLst>
          </p:cNvPr>
          <p:cNvSpPr txBox="1"/>
          <p:nvPr/>
        </p:nvSpPr>
        <p:spPr>
          <a:xfrm>
            <a:off x="623392" y="5517232"/>
            <a:ext cx="4871334" cy="276999"/>
          </a:xfrm>
          <a:prstGeom prst="rect">
            <a:avLst/>
          </a:prstGeom>
          <a:noFill/>
        </p:spPr>
        <p:txBody>
          <a:bodyPr wrap="square" rtlCol="0">
            <a:spAutoFit/>
          </a:bodyPr>
          <a:lstStyle/>
          <a:p>
            <a:r>
              <a:rPr kumimoji="1" lang="en-US" altLang="ja-JP" sz="1200" dirty="0"/>
              <a:t>*: 7.587GHz</a:t>
            </a:r>
            <a:r>
              <a:rPr kumimoji="1" lang="ja-JP" altLang="en-US" sz="1200" dirty="0"/>
              <a:t>～</a:t>
            </a:r>
            <a:r>
              <a:rPr kumimoji="1" lang="en-US" altLang="ja-JP" sz="1200" dirty="0"/>
              <a:t>8.4GHz</a:t>
            </a:r>
            <a:r>
              <a:rPr kumimoji="1" lang="ja-JP" altLang="en-US" sz="1200" dirty="0"/>
              <a:t>を除く</a:t>
            </a:r>
            <a:endParaRPr kumimoji="1" lang="ja-JP" altLang="en-US" sz="1400" dirty="0"/>
          </a:p>
        </p:txBody>
      </p:sp>
      <p:sp>
        <p:nvSpPr>
          <p:cNvPr id="14" name="四角形: 角を丸くする 13">
            <a:extLst>
              <a:ext uri="{FF2B5EF4-FFF2-40B4-BE49-F238E27FC236}">
                <a16:creationId xmlns:a16="http://schemas.microsoft.com/office/drawing/2014/main" id="{77F89A82-1E65-8AD2-C2B7-167FC350C7FD}"/>
              </a:ext>
            </a:extLst>
          </p:cNvPr>
          <p:cNvSpPr/>
          <p:nvPr/>
        </p:nvSpPr>
        <p:spPr>
          <a:xfrm>
            <a:off x="6960096" y="1424991"/>
            <a:ext cx="1656184" cy="305219"/>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F3B96A7-3855-4BF1-645A-726DC7F58A98}"/>
                  </a:ext>
                </a:extLst>
              </p:cNvPr>
              <p:cNvSpPr txBox="1"/>
              <p:nvPr/>
            </p:nvSpPr>
            <p:spPr>
              <a:xfrm>
                <a:off x="5303912" y="4437112"/>
                <a:ext cx="5977194" cy="1233030"/>
              </a:xfrm>
              <a:prstGeom prst="rect">
                <a:avLst/>
              </a:prstGeom>
              <a:noFill/>
            </p:spPr>
            <p:txBody>
              <a:bodyPr wrap="square">
                <a:spAutoFit/>
              </a:bodyPr>
              <a:lstStyle/>
              <a:p>
                <a:pPr lvl="2"/>
                <a14:m>
                  <m:oMath xmlns:m="http://schemas.openxmlformats.org/officeDocument/2006/math">
                    <m:r>
                      <a:rPr lang="ja-JP" altLang="en-US" sz="1400" i="1" dirty="0" smtClean="0">
                        <a:latin typeface="Cambria Math" panose="02040503050406030204" pitchFamily="18" charset="0"/>
                      </a:rPr>
                      <m:t>尖頭電力</m:t>
                    </m:r>
                    <m:r>
                      <a:rPr lang="ja-JP" altLang="en-US" sz="1400" i="1" dirty="0">
                        <a:latin typeface="Cambria Math" panose="02040503050406030204" pitchFamily="18" charset="0"/>
                      </a:rPr>
                      <m:t>の</m:t>
                    </m:r>
                    <m:r>
                      <m:rPr>
                        <m:nor/>
                      </m:rPr>
                      <a:rPr lang="ja-JP" altLang="en-US" sz="1400" dirty="0" smtClean="0"/>
                      <m:t>規格値</m:t>
                    </m:r>
                    <m:r>
                      <a:rPr lang="ja-JP" altLang="en-US" sz="1400" i="1" smtClean="0">
                        <a:latin typeface="Cambria Math" panose="02040503050406030204" pitchFamily="18" charset="0"/>
                      </a:rPr>
                      <m:t>−</m:t>
                    </m:r>
                    <m:r>
                      <m:rPr>
                        <m:nor/>
                      </m:rPr>
                      <a:rPr lang="ja-JP" altLang="en-US" sz="1400" dirty="0"/>
                      <m:t>振幅値</m:t>
                    </m:r>
                    <m:r>
                      <a:rPr lang="ja-JP" altLang="en-US" sz="1400" i="1" dirty="0" smtClean="0">
                        <a:latin typeface="Cambria Math" panose="02040503050406030204" pitchFamily="18" charset="0"/>
                      </a:rPr>
                      <m:t>≥</m:t>
                    </m:r>
                    <m:r>
                      <a:rPr lang="en-US" altLang="ja-JP" sz="1400" b="0" i="1" dirty="0" smtClean="0">
                        <a:latin typeface="Cambria Math" panose="02040503050406030204" pitchFamily="18" charset="0"/>
                      </a:rPr>
                      <m:t>3</m:t>
                    </m:r>
                    <m:r>
                      <a:rPr lang="en-US" altLang="ja-JP" sz="1400" b="0" i="1" dirty="0" smtClean="0">
                        <a:latin typeface="Cambria Math" panose="02040503050406030204" pitchFamily="18" charset="0"/>
                      </a:rPr>
                      <m:t>𝑑𝐵</m:t>
                    </m:r>
                  </m:oMath>
                </a14:m>
                <a:r>
                  <a:rPr lang="en-US" altLang="ja-JP" sz="1400" dirty="0"/>
                  <a:t>,</a:t>
                </a:r>
                <a:r>
                  <a:rPr lang="ja-JP" altLang="en-US" sz="1400" dirty="0"/>
                  <a:t>振幅値</a:t>
                </a:r>
                <a14:m>
                  <m:oMath xmlns:m="http://schemas.openxmlformats.org/officeDocument/2006/math">
                    <m:r>
                      <a:rPr lang="en-US" altLang="ja-JP" sz="1400" i="1" dirty="0" smtClean="0">
                        <a:latin typeface="Cambria Math" panose="02040503050406030204" pitchFamily="18" charset="0"/>
                        <a:ea typeface="Cambria Math" panose="02040503050406030204" pitchFamily="18" charset="0"/>
                      </a:rPr>
                      <m:t>=</m:t>
                    </m:r>
                    <m:r>
                      <a:rPr lang="en-US" altLang="ja-JP" sz="1400" b="0" i="1" dirty="0" smtClean="0">
                        <a:latin typeface="Cambria Math" panose="02040503050406030204" pitchFamily="18" charset="0"/>
                        <a:ea typeface="Cambria Math" panose="02040503050406030204" pitchFamily="18" charset="0"/>
                      </a:rPr>
                      <m:t>𝑟𝑒𝑎𝑑𝑖𝑛𝑔</m:t>
                    </m:r>
                    <m:r>
                      <a:rPr lang="en-US" altLang="ja-JP" sz="1400" b="0" i="1" dirty="0" smtClean="0">
                        <a:latin typeface="Cambria Math" panose="02040503050406030204" pitchFamily="18" charset="0"/>
                        <a:ea typeface="Cambria Math" panose="02040503050406030204" pitchFamily="18" charset="0"/>
                      </a:rPr>
                      <m:t> </m:t>
                    </m:r>
                    <m:r>
                      <a:rPr lang="en-US" altLang="ja-JP" sz="1400" b="0" i="1" dirty="0" smtClean="0">
                        <a:latin typeface="Cambria Math" panose="02040503050406030204" pitchFamily="18" charset="0"/>
                        <a:ea typeface="Cambria Math" panose="02040503050406030204" pitchFamily="18" charset="0"/>
                      </a:rPr>
                      <m:t>𝑝𝑜𝑤𝑒𝑟</m:t>
                    </m:r>
                  </m:oMath>
                </a14:m>
                <a:endParaRPr lang="en-US" altLang="ja-JP" sz="1400" dirty="0"/>
              </a:p>
              <a:p>
                <a:pPr lvl="2"/>
                <a:endParaRPr lang="en-US" altLang="ja-JP" sz="1400" dirty="0"/>
              </a:p>
              <a:p>
                <a:pPr lvl="2"/>
                <a14:m>
                  <m:oMath xmlns:m="http://schemas.openxmlformats.org/officeDocument/2006/math">
                    <m:r>
                      <a:rPr lang="ja-JP" altLang="en-US" sz="1400" i="1" dirty="0" smtClean="0">
                        <a:latin typeface="Cambria Math" panose="02040503050406030204" pitchFamily="18" charset="0"/>
                      </a:rPr>
                      <m:t>平均電力の</m:t>
                    </m:r>
                    <m:r>
                      <m:rPr>
                        <m:nor/>
                      </m:rPr>
                      <a:rPr lang="ja-JP" altLang="en-US" sz="1400" dirty="0" smtClean="0"/>
                      <m:t>規格値</m:t>
                    </m:r>
                    <m:r>
                      <a:rPr lang="ja-JP" altLang="en-US" sz="1400" i="1" dirty="0" smtClean="0">
                        <a:latin typeface="Cambria Math" panose="02040503050406030204" pitchFamily="18" charset="0"/>
                      </a:rPr>
                      <m:t>≥</m:t>
                    </m:r>
                    <m:r>
                      <m:rPr>
                        <m:nor/>
                      </m:rPr>
                      <a:rPr lang="ja-JP" altLang="en-US" sz="1400" dirty="0"/>
                      <m:t>振幅値</m:t>
                    </m:r>
                  </m:oMath>
                </a14:m>
                <a:r>
                  <a:rPr lang="en-US" altLang="ja-JP" sz="1400" dirty="0"/>
                  <a:t>,</a:t>
                </a:r>
                <a:r>
                  <a:rPr lang="ja-JP" altLang="en-US" sz="1400" dirty="0"/>
                  <a:t>振幅値</a:t>
                </a:r>
                <a14:m>
                  <m:oMath xmlns:m="http://schemas.openxmlformats.org/officeDocument/2006/math">
                    <m:r>
                      <a:rPr lang="en-US" altLang="ja-JP" sz="1400" i="1" dirty="0" smtClean="0">
                        <a:latin typeface="Cambria Math" panose="02040503050406030204" pitchFamily="18" charset="0"/>
                        <a:ea typeface="Cambria Math" panose="02040503050406030204" pitchFamily="18" charset="0"/>
                      </a:rPr>
                      <m:t>=</m:t>
                    </m:r>
                    <m:r>
                      <a:rPr lang="en-US" altLang="ja-JP" sz="1400" b="0" i="1" dirty="0" smtClean="0">
                        <a:latin typeface="Cambria Math" panose="02040503050406030204" pitchFamily="18" charset="0"/>
                        <a:ea typeface="Cambria Math" panose="02040503050406030204" pitchFamily="18" charset="0"/>
                      </a:rPr>
                      <m:t>𝑟𝑒𝑎𝑑𝑖𝑛𝑔</m:t>
                    </m:r>
                    <m:r>
                      <a:rPr lang="en-US" altLang="ja-JP" sz="1400" b="0" i="1" dirty="0" smtClean="0">
                        <a:latin typeface="Cambria Math" panose="02040503050406030204" pitchFamily="18" charset="0"/>
                        <a:ea typeface="Cambria Math" panose="02040503050406030204" pitchFamily="18" charset="0"/>
                      </a:rPr>
                      <m:t> </m:t>
                    </m:r>
                    <m:r>
                      <a:rPr lang="en-US" altLang="ja-JP" sz="1400" b="0" i="1" dirty="0" smtClean="0">
                        <a:latin typeface="Cambria Math" panose="02040503050406030204" pitchFamily="18" charset="0"/>
                        <a:ea typeface="Cambria Math" panose="02040503050406030204" pitchFamily="18" charset="0"/>
                      </a:rPr>
                      <m:t>𝑝𝑜𝑤𝑒𝑟</m:t>
                    </m:r>
                  </m:oMath>
                </a14:m>
                <a:endParaRPr lang="en-US" altLang="ja-JP" sz="1400" dirty="0"/>
              </a:p>
              <a:p>
                <a:pPr lvl="2"/>
                <a:r>
                  <a:rPr lang="ja-JP" altLang="en-US" sz="1400" dirty="0"/>
                  <a:t>規格値は</a:t>
                </a:r>
                <a:r>
                  <a:rPr lang="en-US" altLang="ja-JP" sz="1400" dirty="0"/>
                  <a:t>Page41</a:t>
                </a:r>
                <a:r>
                  <a:rPr lang="ja-JP" altLang="en-US" sz="1400" dirty="0"/>
                  <a:t>に記載されてる</a:t>
                </a:r>
              </a:p>
              <a:p>
                <a:pPr lvl="2"/>
                <a:endParaRPr lang="en-US" altLang="ja-JP" sz="1800" dirty="0"/>
              </a:p>
            </p:txBody>
          </p:sp>
        </mc:Choice>
        <mc:Fallback xmlns="">
          <p:sp>
            <p:nvSpPr>
              <p:cNvPr id="16" name="テキスト ボックス 15">
                <a:extLst>
                  <a:ext uri="{FF2B5EF4-FFF2-40B4-BE49-F238E27FC236}">
                    <a16:creationId xmlns:a16="http://schemas.microsoft.com/office/drawing/2014/main" id="{AF3B96A7-3855-4BF1-645A-726DC7F58A98}"/>
                  </a:ext>
                </a:extLst>
              </p:cNvPr>
              <p:cNvSpPr txBox="1">
                <a:spLocks noRot="1" noChangeAspect="1" noMove="1" noResize="1" noEditPoints="1" noAdjustHandles="1" noChangeArrowheads="1" noChangeShapeType="1" noTextEdit="1"/>
              </p:cNvSpPr>
              <p:nvPr/>
            </p:nvSpPr>
            <p:spPr>
              <a:xfrm>
                <a:off x="5303912" y="4437112"/>
                <a:ext cx="5977194" cy="1233030"/>
              </a:xfrm>
              <a:prstGeom prst="rect">
                <a:avLst/>
              </a:prstGeom>
              <a:blipFill>
                <a:blip r:embed="rId5"/>
                <a:stretch>
                  <a:fillRect t="-1980"/>
                </a:stretch>
              </a:blipFill>
            </p:spPr>
            <p:txBody>
              <a:bodyPr/>
              <a:lstStyle/>
              <a:p>
                <a:r>
                  <a:rPr lang="ja-JP" altLang="en-US">
                    <a:noFill/>
                  </a:rPr>
                  <a:t> </a:t>
                </a:r>
              </a:p>
            </p:txBody>
          </p:sp>
        </mc:Fallback>
      </mc:AlternateContent>
      <p:sp>
        <p:nvSpPr>
          <p:cNvPr id="19" name="四角形: 角を丸くする 18">
            <a:extLst>
              <a:ext uri="{FF2B5EF4-FFF2-40B4-BE49-F238E27FC236}">
                <a16:creationId xmlns:a16="http://schemas.microsoft.com/office/drawing/2014/main" id="{D3EBFDA0-BF1E-AC5B-C729-6746D3F72AF6}"/>
              </a:ext>
            </a:extLst>
          </p:cNvPr>
          <p:cNvSpPr/>
          <p:nvPr/>
        </p:nvSpPr>
        <p:spPr>
          <a:xfrm>
            <a:off x="7855356" y="4437112"/>
            <a:ext cx="760924"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EE55316-3907-A76A-8762-EFE3A7A05BFC}"/>
              </a:ext>
            </a:extLst>
          </p:cNvPr>
          <p:cNvSpPr/>
          <p:nvPr/>
        </p:nvSpPr>
        <p:spPr>
          <a:xfrm>
            <a:off x="7855356" y="4865095"/>
            <a:ext cx="760924"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コネクタ: カギ線 21">
            <a:extLst>
              <a:ext uri="{FF2B5EF4-FFF2-40B4-BE49-F238E27FC236}">
                <a16:creationId xmlns:a16="http://schemas.microsoft.com/office/drawing/2014/main" id="{4ACDCB63-ECC4-9D19-BA29-3478C25D55AA}"/>
              </a:ext>
            </a:extLst>
          </p:cNvPr>
          <p:cNvCxnSpPr>
            <a:cxnSpLocks/>
            <a:stCxn id="14" idx="2"/>
            <a:endCxn id="19" idx="0"/>
          </p:cNvCxnSpPr>
          <p:nvPr/>
        </p:nvCxnSpPr>
        <p:spPr>
          <a:xfrm rot="16200000" flipH="1">
            <a:off x="6658552" y="2859846"/>
            <a:ext cx="2706902" cy="447630"/>
          </a:xfrm>
          <a:prstGeom prst="bentConnector3">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0" name="コネクタ: カギ線 29">
            <a:extLst>
              <a:ext uri="{FF2B5EF4-FFF2-40B4-BE49-F238E27FC236}">
                <a16:creationId xmlns:a16="http://schemas.microsoft.com/office/drawing/2014/main" id="{3A550885-E061-735E-3507-95058E3024F6}"/>
              </a:ext>
            </a:extLst>
          </p:cNvPr>
          <p:cNvCxnSpPr>
            <a:cxnSpLocks/>
            <a:stCxn id="14" idx="2"/>
            <a:endCxn id="20" idx="1"/>
          </p:cNvCxnSpPr>
          <p:nvPr/>
        </p:nvCxnSpPr>
        <p:spPr>
          <a:xfrm rot="16200000" flipH="1">
            <a:off x="6182322" y="3336076"/>
            <a:ext cx="3278901" cy="67168"/>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
        <p:nvSpPr>
          <p:cNvPr id="33" name="四角形: 角を丸くする 32">
            <a:extLst>
              <a:ext uri="{FF2B5EF4-FFF2-40B4-BE49-F238E27FC236}">
                <a16:creationId xmlns:a16="http://schemas.microsoft.com/office/drawing/2014/main" id="{7DF25F29-ED73-BE3C-A130-F22EBF451BEA}"/>
              </a:ext>
            </a:extLst>
          </p:cNvPr>
          <p:cNvSpPr/>
          <p:nvPr/>
        </p:nvSpPr>
        <p:spPr>
          <a:xfrm>
            <a:off x="9768408" y="4446240"/>
            <a:ext cx="1296144" cy="288030"/>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FA54A964-3191-4D02-BDEF-FDE5A7CDF088}"/>
              </a:ext>
            </a:extLst>
          </p:cNvPr>
          <p:cNvSpPr/>
          <p:nvPr/>
        </p:nvSpPr>
        <p:spPr>
          <a:xfrm>
            <a:off x="9228613" y="4865096"/>
            <a:ext cx="1331883" cy="288031"/>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0732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01577-B921-67F6-58F8-D5F8A60226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B9359F-ED5E-B54B-68F3-E9FDAEA73436}"/>
              </a:ext>
            </a:extLst>
          </p:cNvPr>
          <p:cNvSpPr>
            <a:spLocks noGrp="1"/>
          </p:cNvSpPr>
          <p:nvPr>
            <p:ph type="title"/>
          </p:nvPr>
        </p:nvSpPr>
        <p:spPr>
          <a:xfrm>
            <a:off x="467999" y="324844"/>
            <a:ext cx="11244575" cy="727892"/>
          </a:xfrm>
        </p:spPr>
        <p:txBody>
          <a:bodyPr/>
          <a:lstStyle/>
          <a:p>
            <a:r>
              <a:rPr lang="ja-JP" altLang="en-US" dirty="0"/>
              <a:t>不要発射</a:t>
            </a:r>
            <a:r>
              <a:rPr kumimoji="1" lang="ja-JP" altLang="en-US" dirty="0"/>
              <a:t>尖頭電力の測定</a:t>
            </a:r>
            <a:br>
              <a:rPr kumimoji="1" lang="en-US" altLang="ja-JP" dirty="0"/>
            </a:br>
            <a:r>
              <a:rPr kumimoji="1" lang="en-US" altLang="ja-JP" sz="2000" dirty="0"/>
              <a:t>measurement of peak power</a:t>
            </a:r>
            <a:r>
              <a:rPr lang="ja-JP" altLang="en-US" sz="2000" dirty="0"/>
              <a:t> </a:t>
            </a:r>
            <a:r>
              <a:rPr lang="en-US" altLang="ja-JP" sz="2000" dirty="0"/>
              <a:t>of </a:t>
            </a:r>
            <a:r>
              <a:rPr kumimoji="1" lang="en-US" altLang="ja-JP" sz="2000" dirty="0"/>
              <a:t>unwanted emission</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5C09A8F-4987-3E70-E8D3-132574DBD4FE}"/>
                  </a:ext>
                </a:extLst>
              </p:cNvPr>
              <p:cNvSpPr>
                <a:spLocks noGrp="1"/>
              </p:cNvSpPr>
              <p:nvPr>
                <p:ph idx="1"/>
              </p:nvPr>
            </p:nvSpPr>
            <p:spPr>
              <a:xfrm>
                <a:off x="468000" y="1424991"/>
                <a:ext cx="5552326" cy="2083263"/>
              </a:xfrm>
            </p:spPr>
            <p:txBody>
              <a:bodyPr/>
              <a:lstStyle/>
              <a:p>
                <a:pPr lvl="1"/>
                <a:r>
                  <a:rPr lang="ja-JP" altLang="en-US" dirty="0"/>
                  <a:t>尖頭電力の測定値を</a:t>
                </a:r>
                <a14:m>
                  <m:oMath xmlns:m="http://schemas.openxmlformats.org/officeDocument/2006/math">
                    <m:r>
                      <a:rPr lang="ja-JP" altLang="en-US" i="1" dirty="0">
                        <a:latin typeface="Cambria Math" panose="02040503050406030204" pitchFamily="18" charset="0"/>
                      </a:rPr>
                      <m:t>測る</m:t>
                    </m:r>
                  </m:oMath>
                </a14:m>
                <a:endParaRPr lang="en-US" altLang="ja-JP" i="1" dirty="0">
                  <a:latin typeface="Cambria Math" panose="02040503050406030204" pitchFamily="18" charset="0"/>
                </a:endParaRPr>
              </a:p>
              <a:p>
                <a:pPr lvl="2"/>
                <a14:m>
                  <m:oMath xmlns:m="http://schemas.openxmlformats.org/officeDocument/2006/math">
                    <m:r>
                      <m:rPr>
                        <m:nor/>
                      </m:rPr>
                      <a:rPr lang="ja-JP" altLang="en-US" sz="1400" dirty="0" smtClean="0"/>
                      <m:t>規格値</m:t>
                    </m:r>
                    <m:r>
                      <a:rPr lang="ja-JP" altLang="en-US" sz="1400" i="1" smtClean="0">
                        <a:latin typeface="Cambria Math" panose="02040503050406030204" pitchFamily="18" charset="0"/>
                      </a:rPr>
                      <m:t>−</m:t>
                    </m:r>
                    <m:r>
                      <m:rPr>
                        <m:nor/>
                      </m:rPr>
                      <a:rPr lang="ja-JP" altLang="en-US" sz="1400" dirty="0"/>
                      <m:t>振幅値</m:t>
                    </m:r>
                    <m:r>
                      <a:rPr lang="ja-JP" altLang="en-US" sz="1400" i="1" dirty="0">
                        <a:latin typeface="Cambria Math" panose="02040503050406030204" pitchFamily="18" charset="0"/>
                      </a:rPr>
                      <m:t>&lt;</m:t>
                    </m:r>
                    <m:r>
                      <a:rPr lang="en-US" altLang="ja-JP" sz="1400" b="0" i="1" dirty="0" smtClean="0">
                        <a:latin typeface="Cambria Math" panose="02040503050406030204" pitchFamily="18" charset="0"/>
                      </a:rPr>
                      <m:t>3</m:t>
                    </m:r>
                    <m:r>
                      <a:rPr lang="en-US" altLang="ja-JP" sz="1400" b="0" i="1" dirty="0" smtClean="0">
                        <a:latin typeface="Cambria Math" panose="02040503050406030204" pitchFamily="18" charset="0"/>
                      </a:rPr>
                      <m:t>𝑑𝐵</m:t>
                    </m:r>
                    <m:r>
                      <a:rPr lang="ja-JP" altLang="en-US" sz="1400" i="1" dirty="0">
                        <a:latin typeface="Cambria Math" panose="02040503050406030204" pitchFamily="18" charset="0"/>
                      </a:rPr>
                      <m:t>の</m:t>
                    </m:r>
                  </m:oMath>
                </a14:m>
                <a:r>
                  <a:rPr lang="ja-JP" altLang="en-US" sz="1400" dirty="0"/>
                  <a:t>場合は</a:t>
                </a:r>
                <a:r>
                  <a:rPr lang="en-US" altLang="ja-JP" sz="1400" dirty="0"/>
                  <a:t>, Span</a:t>
                </a:r>
                <a:r>
                  <a:rPr lang="ja-JP" altLang="en-US" sz="1400" dirty="0"/>
                  <a:t>を</a:t>
                </a:r>
                <a:r>
                  <a:rPr lang="en-US" altLang="ja-JP" sz="1400" dirty="0"/>
                  <a:t>100MHz, 10MHz</a:t>
                </a:r>
                <a:r>
                  <a:rPr lang="ja-JP" altLang="en-US" sz="1400" dirty="0"/>
                  <a:t>として順次狭くて測定し、その測定値を尖頭電力の測定値とする。</a:t>
                </a:r>
                <a:endParaRPr lang="en-US" altLang="ja-JP" sz="1400" dirty="0"/>
              </a:p>
              <a:p>
                <a:pPr lvl="1"/>
                <a:endParaRPr lang="en-US" altLang="ja-JP" dirty="0"/>
              </a:p>
              <a:p>
                <a:pPr lvl="1"/>
                <a:r>
                  <a:rPr lang="ja-JP" altLang="en-US" dirty="0"/>
                  <a:t>スペアナの設定</a:t>
                </a:r>
                <a:endParaRPr lang="en-US" altLang="ja-JP" dirty="0"/>
              </a:p>
              <a:p>
                <a:pPr marL="177800" lvl="2" indent="0">
                  <a:buNone/>
                </a:pPr>
                <a:endParaRPr lang="en-US" altLang="ja-JP" dirty="0"/>
              </a:p>
            </p:txBody>
          </p:sp>
        </mc:Choice>
        <mc:Fallback xmlns="">
          <p:sp>
            <p:nvSpPr>
              <p:cNvPr id="4" name="コンテンツ プレースホルダー 3">
                <a:extLst>
                  <a:ext uri="{FF2B5EF4-FFF2-40B4-BE49-F238E27FC236}">
                    <a16:creationId xmlns:a16="http://schemas.microsoft.com/office/drawing/2014/main" id="{45C09A8F-4987-3E70-E8D3-132574DBD4FE}"/>
                  </a:ext>
                </a:extLst>
              </p:cNvPr>
              <p:cNvSpPr>
                <a:spLocks noGrp="1" noRot="1" noChangeAspect="1" noMove="1" noResize="1" noEditPoints="1" noAdjustHandles="1" noChangeArrowheads="1" noChangeShapeType="1" noTextEdit="1"/>
              </p:cNvSpPr>
              <p:nvPr>
                <p:ph idx="1"/>
              </p:nvPr>
            </p:nvSpPr>
            <p:spPr>
              <a:xfrm>
                <a:off x="468000" y="1424991"/>
                <a:ext cx="5552326" cy="2083263"/>
              </a:xfrm>
              <a:blipFill>
                <a:blip r:embed="rId3"/>
                <a:stretch>
                  <a:fillRect l="-2086" t="-1462"/>
                </a:stretch>
              </a:blipFill>
            </p:spPr>
            <p:txBody>
              <a:bodyPr/>
              <a:lstStyle/>
              <a:p>
                <a:r>
                  <a:rPr lang="ja-JP" altLang="en-US">
                    <a:noFill/>
                  </a:rPr>
                  <a:t> </a:t>
                </a:r>
              </a:p>
            </p:txBody>
          </p:sp>
        </mc:Fallback>
      </mc:AlternateContent>
      <p:pic>
        <p:nvPicPr>
          <p:cNvPr id="1026" name="Picture 2" descr="グラフ&#10;&#10;中程度の精度で自動的に生成された説明">
            <a:extLst>
              <a:ext uri="{FF2B5EF4-FFF2-40B4-BE49-F238E27FC236}">
                <a16:creationId xmlns:a16="http://schemas.microsoft.com/office/drawing/2014/main" id="{A74625F4-08E3-CBC9-35ED-5DAE98206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629" y="3325478"/>
            <a:ext cx="4536504" cy="283490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矢印コネクタ 14">
            <a:extLst>
              <a:ext uri="{FF2B5EF4-FFF2-40B4-BE49-F238E27FC236}">
                <a16:creationId xmlns:a16="http://schemas.microsoft.com/office/drawing/2014/main" id="{37669F9E-D311-F305-DCFD-6BB0B0E422FB}"/>
              </a:ext>
            </a:extLst>
          </p:cNvPr>
          <p:cNvCxnSpPr>
            <a:cxnSpLocks/>
          </p:cNvCxnSpPr>
          <p:nvPr/>
        </p:nvCxnSpPr>
        <p:spPr>
          <a:xfrm>
            <a:off x="6237471" y="5690989"/>
            <a:ext cx="4536504" cy="0"/>
          </a:xfrm>
          <a:prstGeom prst="straightConnector1">
            <a:avLst/>
          </a:prstGeom>
          <a:ln w="12700">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テキスト ボックス 16">
            <a:extLst>
              <a:ext uri="{FF2B5EF4-FFF2-40B4-BE49-F238E27FC236}">
                <a16:creationId xmlns:a16="http://schemas.microsoft.com/office/drawing/2014/main" id="{A1002961-DECA-1935-7985-5F8CDC5280C6}"/>
              </a:ext>
            </a:extLst>
          </p:cNvPr>
          <p:cNvSpPr txBox="1"/>
          <p:nvPr/>
        </p:nvSpPr>
        <p:spPr>
          <a:xfrm>
            <a:off x="6309479" y="5691014"/>
            <a:ext cx="840295" cy="276999"/>
          </a:xfrm>
          <a:prstGeom prst="rect">
            <a:avLst/>
          </a:prstGeom>
          <a:noFill/>
        </p:spPr>
        <p:txBody>
          <a:bodyPr wrap="none" rtlCol="0">
            <a:spAutoFit/>
          </a:bodyPr>
          <a:lstStyle/>
          <a:p>
            <a:r>
              <a:rPr kumimoji="1" lang="en-US" altLang="ja-JP" sz="1200" dirty="0">
                <a:solidFill>
                  <a:srgbClr val="FFC000"/>
                </a:solidFill>
              </a:rPr>
              <a:t>2700MHz</a:t>
            </a:r>
            <a:endParaRPr kumimoji="1" lang="ja-JP" altLang="en-US" sz="1200" dirty="0">
              <a:solidFill>
                <a:srgbClr val="FFC000"/>
              </a:solidFill>
            </a:endParaRPr>
          </a:p>
        </p:txBody>
      </p:sp>
      <p:sp>
        <p:nvSpPr>
          <p:cNvPr id="18" name="テキスト ボックス 17">
            <a:extLst>
              <a:ext uri="{FF2B5EF4-FFF2-40B4-BE49-F238E27FC236}">
                <a16:creationId xmlns:a16="http://schemas.microsoft.com/office/drawing/2014/main" id="{CBD5C07C-CC0E-458A-EA23-19022D648017}"/>
              </a:ext>
            </a:extLst>
          </p:cNvPr>
          <p:cNvSpPr txBox="1"/>
          <p:nvPr/>
        </p:nvSpPr>
        <p:spPr>
          <a:xfrm>
            <a:off x="9933680" y="5691014"/>
            <a:ext cx="840295" cy="276999"/>
          </a:xfrm>
          <a:prstGeom prst="rect">
            <a:avLst/>
          </a:prstGeom>
          <a:noFill/>
        </p:spPr>
        <p:txBody>
          <a:bodyPr wrap="none" rtlCol="0">
            <a:spAutoFit/>
          </a:bodyPr>
          <a:lstStyle/>
          <a:p>
            <a:r>
              <a:rPr kumimoji="1" lang="en-US" altLang="ja-JP" sz="1200" dirty="0">
                <a:solidFill>
                  <a:srgbClr val="FFC000"/>
                </a:solidFill>
              </a:rPr>
              <a:t>7500MHz</a:t>
            </a:r>
            <a:endParaRPr kumimoji="1" lang="ja-JP" altLang="en-US" sz="1200" dirty="0">
              <a:solidFill>
                <a:srgbClr val="FFC000"/>
              </a:solidFill>
            </a:endParaRPr>
          </a:p>
        </p:txBody>
      </p:sp>
      <p:sp>
        <p:nvSpPr>
          <p:cNvPr id="19" name="楕円 18">
            <a:extLst>
              <a:ext uri="{FF2B5EF4-FFF2-40B4-BE49-F238E27FC236}">
                <a16:creationId xmlns:a16="http://schemas.microsoft.com/office/drawing/2014/main" id="{C873EBCF-92C6-A9A2-71A2-39DE89F8E7A4}"/>
              </a:ext>
            </a:extLst>
          </p:cNvPr>
          <p:cNvSpPr/>
          <p:nvPr/>
        </p:nvSpPr>
        <p:spPr>
          <a:xfrm>
            <a:off x="10676166" y="4916195"/>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67AAD2C3-69C7-FFF4-4C60-900BB43695E8}"/>
              </a:ext>
            </a:extLst>
          </p:cNvPr>
          <p:cNvPicPr>
            <a:picLocks noChangeAspect="1"/>
          </p:cNvPicPr>
          <p:nvPr/>
        </p:nvPicPr>
        <p:blipFill>
          <a:blip r:embed="rId5"/>
          <a:stretch>
            <a:fillRect/>
          </a:stretch>
        </p:blipFill>
        <p:spPr>
          <a:xfrm>
            <a:off x="8287042" y="1372144"/>
            <a:ext cx="2486933" cy="1760964"/>
          </a:xfrm>
          <a:prstGeom prst="rect">
            <a:avLst/>
          </a:prstGeom>
        </p:spPr>
      </p:pic>
      <p:pic>
        <p:nvPicPr>
          <p:cNvPr id="21" name="図 20">
            <a:extLst>
              <a:ext uri="{FF2B5EF4-FFF2-40B4-BE49-F238E27FC236}">
                <a16:creationId xmlns:a16="http://schemas.microsoft.com/office/drawing/2014/main" id="{CC06EA7E-A62D-7D0E-BF2B-0501DAB9025A}"/>
              </a:ext>
            </a:extLst>
          </p:cNvPr>
          <p:cNvPicPr>
            <a:picLocks noChangeAspect="1"/>
          </p:cNvPicPr>
          <p:nvPr/>
        </p:nvPicPr>
        <p:blipFill>
          <a:blip r:embed="rId6"/>
          <a:stretch>
            <a:fillRect/>
          </a:stretch>
        </p:blipFill>
        <p:spPr>
          <a:xfrm>
            <a:off x="6237471" y="1188445"/>
            <a:ext cx="1998896" cy="1944663"/>
          </a:xfrm>
          <a:prstGeom prst="rect">
            <a:avLst/>
          </a:prstGeom>
        </p:spPr>
      </p:pic>
      <p:sp>
        <p:nvSpPr>
          <p:cNvPr id="22" name="楕円 21">
            <a:extLst>
              <a:ext uri="{FF2B5EF4-FFF2-40B4-BE49-F238E27FC236}">
                <a16:creationId xmlns:a16="http://schemas.microsoft.com/office/drawing/2014/main" id="{FBABAC13-92A8-4DA8-2FB8-258D36C7076E}"/>
              </a:ext>
            </a:extLst>
          </p:cNvPr>
          <p:cNvSpPr/>
          <p:nvPr/>
        </p:nvSpPr>
        <p:spPr>
          <a:xfrm>
            <a:off x="9458500" y="1874565"/>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8263389-807D-E433-F79A-AABF3D46F7AD}"/>
              </a:ext>
            </a:extLst>
          </p:cNvPr>
          <p:cNvSpPr/>
          <p:nvPr/>
        </p:nvSpPr>
        <p:spPr>
          <a:xfrm>
            <a:off x="7149774" y="1586533"/>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2EE4F18C-58A5-C1D3-E5CC-6B6BF6974624}"/>
              </a:ext>
            </a:extLst>
          </p:cNvPr>
          <p:cNvCxnSpPr>
            <a:cxnSpLocks/>
          </p:cNvCxnSpPr>
          <p:nvPr/>
        </p:nvCxnSpPr>
        <p:spPr>
          <a:xfrm>
            <a:off x="8278981" y="2358313"/>
            <a:ext cx="2486933"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5" name="テキスト ボックス 24">
            <a:extLst>
              <a:ext uri="{FF2B5EF4-FFF2-40B4-BE49-F238E27FC236}">
                <a16:creationId xmlns:a16="http://schemas.microsoft.com/office/drawing/2014/main" id="{89EA810F-CDDC-D74C-AC51-D4EDF7ED19F0}"/>
              </a:ext>
            </a:extLst>
          </p:cNvPr>
          <p:cNvSpPr txBox="1"/>
          <p:nvPr/>
        </p:nvSpPr>
        <p:spPr>
          <a:xfrm>
            <a:off x="8338656" y="2354024"/>
            <a:ext cx="1183791" cy="307777"/>
          </a:xfrm>
          <a:prstGeom prst="rect">
            <a:avLst/>
          </a:prstGeom>
          <a:noFill/>
        </p:spPr>
        <p:txBody>
          <a:bodyPr wrap="square" rtlCol="0">
            <a:spAutoFit/>
          </a:bodyPr>
          <a:lstStyle/>
          <a:p>
            <a:r>
              <a:rPr kumimoji="1" lang="en-US" altLang="ja-JP" sz="1400" dirty="0">
                <a:solidFill>
                  <a:srgbClr val="FFC000"/>
                </a:solidFill>
              </a:rPr>
              <a:t>100MHz</a:t>
            </a:r>
            <a:endParaRPr kumimoji="1" lang="ja-JP" altLang="en-US" sz="1400" dirty="0">
              <a:solidFill>
                <a:srgbClr val="FFC000"/>
              </a:solidFill>
            </a:endParaRPr>
          </a:p>
        </p:txBody>
      </p:sp>
      <p:cxnSp>
        <p:nvCxnSpPr>
          <p:cNvPr id="26" name="直線矢印コネクタ 25">
            <a:extLst>
              <a:ext uri="{FF2B5EF4-FFF2-40B4-BE49-F238E27FC236}">
                <a16:creationId xmlns:a16="http://schemas.microsoft.com/office/drawing/2014/main" id="{20C607CF-2BCA-D355-5210-44E1A88092F2}"/>
              </a:ext>
            </a:extLst>
          </p:cNvPr>
          <p:cNvCxnSpPr>
            <a:cxnSpLocks/>
          </p:cNvCxnSpPr>
          <p:nvPr/>
        </p:nvCxnSpPr>
        <p:spPr>
          <a:xfrm>
            <a:off x="6206487" y="2340494"/>
            <a:ext cx="2008547"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テキスト ボックス 26">
            <a:extLst>
              <a:ext uri="{FF2B5EF4-FFF2-40B4-BE49-F238E27FC236}">
                <a16:creationId xmlns:a16="http://schemas.microsoft.com/office/drawing/2014/main" id="{10F96DFA-CFC7-EC81-C1B1-8944CCC05828}"/>
              </a:ext>
            </a:extLst>
          </p:cNvPr>
          <p:cNvSpPr txBox="1"/>
          <p:nvPr/>
        </p:nvSpPr>
        <p:spPr>
          <a:xfrm>
            <a:off x="6217316" y="2337555"/>
            <a:ext cx="843314" cy="307777"/>
          </a:xfrm>
          <a:prstGeom prst="rect">
            <a:avLst/>
          </a:prstGeom>
          <a:noFill/>
        </p:spPr>
        <p:txBody>
          <a:bodyPr wrap="square" rtlCol="0">
            <a:spAutoFit/>
          </a:bodyPr>
          <a:lstStyle/>
          <a:p>
            <a:r>
              <a:rPr kumimoji="1" lang="en-US" altLang="ja-JP" sz="1400" dirty="0">
                <a:solidFill>
                  <a:srgbClr val="FFC000"/>
                </a:solidFill>
              </a:rPr>
              <a:t>10MHz</a:t>
            </a:r>
            <a:endParaRPr kumimoji="1" lang="ja-JP" altLang="en-US" sz="1400" dirty="0">
              <a:solidFill>
                <a:srgbClr val="FFC000"/>
              </a:solidFill>
            </a:endParaRPr>
          </a:p>
        </p:txBody>
      </p:sp>
      <p:cxnSp>
        <p:nvCxnSpPr>
          <p:cNvPr id="29" name="コネクタ: カギ線 28">
            <a:extLst>
              <a:ext uri="{FF2B5EF4-FFF2-40B4-BE49-F238E27FC236}">
                <a16:creationId xmlns:a16="http://schemas.microsoft.com/office/drawing/2014/main" id="{AF810443-9A16-A172-8789-EACDC07B792A}"/>
              </a:ext>
            </a:extLst>
          </p:cNvPr>
          <p:cNvCxnSpPr>
            <a:stCxn id="19" idx="6"/>
            <a:endCxn id="20" idx="3"/>
          </p:cNvCxnSpPr>
          <p:nvPr/>
        </p:nvCxnSpPr>
        <p:spPr>
          <a:xfrm flipH="1" flipV="1">
            <a:off x="10773975" y="2252626"/>
            <a:ext cx="46207" cy="2735577"/>
          </a:xfrm>
          <a:prstGeom prst="bentConnector3">
            <a:avLst>
              <a:gd name="adj1" fmla="val -494730"/>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カギ線 30">
            <a:extLst>
              <a:ext uri="{FF2B5EF4-FFF2-40B4-BE49-F238E27FC236}">
                <a16:creationId xmlns:a16="http://schemas.microsoft.com/office/drawing/2014/main" id="{58F413CC-FF66-B75B-9724-A2013F5E58C4}"/>
              </a:ext>
            </a:extLst>
          </p:cNvPr>
          <p:cNvCxnSpPr>
            <a:stCxn id="22" idx="0"/>
            <a:endCxn id="21" idx="0"/>
          </p:cNvCxnSpPr>
          <p:nvPr/>
        </p:nvCxnSpPr>
        <p:spPr>
          <a:xfrm rot="16200000" flipV="1">
            <a:off x="8040654" y="384710"/>
            <a:ext cx="686120" cy="2293589"/>
          </a:xfrm>
          <a:prstGeom prst="bentConnector3">
            <a:avLst>
              <a:gd name="adj1" fmla="val 133318"/>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24" name="テキスト ボックス 1023">
            <a:extLst>
              <a:ext uri="{FF2B5EF4-FFF2-40B4-BE49-F238E27FC236}">
                <a16:creationId xmlns:a16="http://schemas.microsoft.com/office/drawing/2014/main" id="{E07641C0-A499-35BB-2F7E-42CD4AB5CFE9}"/>
              </a:ext>
            </a:extLst>
          </p:cNvPr>
          <p:cNvSpPr txBox="1"/>
          <p:nvPr/>
        </p:nvSpPr>
        <p:spPr>
          <a:xfrm>
            <a:off x="11037327" y="3493882"/>
            <a:ext cx="720080" cy="307777"/>
          </a:xfrm>
          <a:prstGeom prst="rect">
            <a:avLst/>
          </a:prstGeom>
          <a:noFill/>
        </p:spPr>
        <p:txBody>
          <a:bodyPr wrap="square" rtlCol="0">
            <a:spAutoFit/>
          </a:bodyPr>
          <a:lstStyle/>
          <a:p>
            <a:r>
              <a:rPr kumimoji="1" lang="ja-JP" altLang="en-US" sz="1400" dirty="0">
                <a:solidFill>
                  <a:srgbClr val="FF0000"/>
                </a:solidFill>
              </a:rPr>
              <a:t>拡大</a:t>
            </a:r>
          </a:p>
        </p:txBody>
      </p:sp>
      <p:sp>
        <p:nvSpPr>
          <p:cNvPr id="1025" name="テキスト ボックス 1024">
            <a:extLst>
              <a:ext uri="{FF2B5EF4-FFF2-40B4-BE49-F238E27FC236}">
                <a16:creationId xmlns:a16="http://schemas.microsoft.com/office/drawing/2014/main" id="{C5C5AF59-42A7-FD98-1229-0A3DA16EE864}"/>
              </a:ext>
            </a:extLst>
          </p:cNvPr>
          <p:cNvSpPr txBox="1"/>
          <p:nvPr/>
        </p:nvSpPr>
        <p:spPr>
          <a:xfrm>
            <a:off x="7630296" y="697617"/>
            <a:ext cx="1506836" cy="307777"/>
          </a:xfrm>
          <a:prstGeom prst="rect">
            <a:avLst/>
          </a:prstGeom>
          <a:noFill/>
        </p:spPr>
        <p:txBody>
          <a:bodyPr wrap="square" rtlCol="0">
            <a:spAutoFit/>
          </a:bodyPr>
          <a:lstStyle/>
          <a:p>
            <a:r>
              <a:rPr kumimoji="1" lang="ja-JP" altLang="en-US" sz="1400" dirty="0">
                <a:solidFill>
                  <a:srgbClr val="FF0000"/>
                </a:solidFill>
              </a:rPr>
              <a:t>もう一回拡大</a:t>
            </a:r>
          </a:p>
        </p:txBody>
      </p:sp>
      <p:sp>
        <p:nvSpPr>
          <p:cNvPr id="1027" name="四角形: 角を丸くする 1026">
            <a:extLst>
              <a:ext uri="{FF2B5EF4-FFF2-40B4-BE49-F238E27FC236}">
                <a16:creationId xmlns:a16="http://schemas.microsoft.com/office/drawing/2014/main" id="{9020AAD6-8ACA-D80A-C822-13E65EDD1D58}"/>
              </a:ext>
            </a:extLst>
          </p:cNvPr>
          <p:cNvSpPr/>
          <p:nvPr/>
        </p:nvSpPr>
        <p:spPr>
          <a:xfrm>
            <a:off x="3506597" y="2040452"/>
            <a:ext cx="1416577" cy="31357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9" name="コネクタ: カギ線 1028">
            <a:extLst>
              <a:ext uri="{FF2B5EF4-FFF2-40B4-BE49-F238E27FC236}">
                <a16:creationId xmlns:a16="http://schemas.microsoft.com/office/drawing/2014/main" id="{383A5C20-69F0-C086-F824-764B9E265A99}"/>
              </a:ext>
            </a:extLst>
          </p:cNvPr>
          <p:cNvCxnSpPr>
            <a:cxnSpLocks/>
            <a:stCxn id="23" idx="4"/>
            <a:endCxn id="1027" idx="3"/>
          </p:cNvCxnSpPr>
          <p:nvPr/>
        </p:nvCxnSpPr>
        <p:spPr>
          <a:xfrm rot="5400000">
            <a:off x="5839134" y="814589"/>
            <a:ext cx="466689" cy="2298608"/>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pic>
        <p:nvPicPr>
          <p:cNvPr id="6" name="図 5">
            <a:extLst>
              <a:ext uri="{FF2B5EF4-FFF2-40B4-BE49-F238E27FC236}">
                <a16:creationId xmlns:a16="http://schemas.microsoft.com/office/drawing/2014/main" id="{D448E37A-ACAE-B675-FFCC-47AC2E793A3B}"/>
              </a:ext>
            </a:extLst>
          </p:cNvPr>
          <p:cNvPicPr>
            <a:picLocks noChangeAspect="1"/>
          </p:cNvPicPr>
          <p:nvPr/>
        </p:nvPicPr>
        <p:blipFill>
          <a:blip r:embed="rId7"/>
          <a:stretch>
            <a:fillRect/>
          </a:stretch>
        </p:blipFill>
        <p:spPr>
          <a:xfrm>
            <a:off x="786687" y="3325478"/>
            <a:ext cx="4914952" cy="2834904"/>
          </a:xfrm>
          <a:prstGeom prst="rect">
            <a:avLst/>
          </a:prstGeom>
        </p:spPr>
      </p:pic>
    </p:spTree>
    <p:extLst>
      <p:ext uri="{BB962C8B-B14F-4D97-AF65-F5344CB8AC3E}">
        <p14:creationId xmlns:p14="http://schemas.microsoft.com/office/powerpoint/2010/main" val="346429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6AE91-F1BC-D62A-0153-B3C5A1E545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3E029A8-1DEE-1C30-FBB6-C0A52EDF56E8}"/>
              </a:ext>
            </a:extLst>
          </p:cNvPr>
          <p:cNvSpPr>
            <a:spLocks noGrp="1"/>
          </p:cNvSpPr>
          <p:nvPr>
            <p:ph type="title"/>
          </p:nvPr>
        </p:nvSpPr>
        <p:spPr>
          <a:xfrm>
            <a:off x="467999" y="324844"/>
            <a:ext cx="11244575" cy="727892"/>
          </a:xfrm>
        </p:spPr>
        <p:txBody>
          <a:bodyPr/>
          <a:lstStyle/>
          <a:p>
            <a:r>
              <a:rPr lang="ja-JP" altLang="en-US" dirty="0"/>
              <a:t>不要発射平均</a:t>
            </a:r>
            <a:r>
              <a:rPr kumimoji="1" lang="ja-JP" altLang="en-US" dirty="0"/>
              <a:t>電力の測定（ステップ</a:t>
            </a:r>
            <a:r>
              <a:rPr lang="ja-JP" altLang="en-US" dirty="0"/>
              <a:t>１</a:t>
            </a:r>
            <a:r>
              <a:rPr kumimoji="1" lang="ja-JP" altLang="en-US" dirty="0"/>
              <a:t>）</a:t>
            </a:r>
            <a:br>
              <a:rPr kumimoji="1" lang="en-US" altLang="ja-JP" dirty="0"/>
            </a:br>
            <a:r>
              <a:rPr kumimoji="1" lang="en-US" altLang="ja-JP" sz="2000" dirty="0"/>
              <a:t>measurement of average power</a:t>
            </a:r>
            <a:r>
              <a:rPr lang="ja-JP" altLang="en-US" sz="2000" dirty="0"/>
              <a:t> </a:t>
            </a:r>
            <a:r>
              <a:rPr lang="en-US" altLang="ja-JP" sz="2000" dirty="0"/>
              <a:t>of </a:t>
            </a:r>
            <a:r>
              <a:rPr kumimoji="1" lang="en-US" altLang="ja-JP" sz="2000" dirty="0"/>
              <a:t>unwanted emission (Step 1)</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803591B-3575-1899-3159-3AB7DEFCFDC3}"/>
                  </a:ext>
                </a:extLst>
              </p:cNvPr>
              <p:cNvSpPr>
                <a:spLocks noGrp="1"/>
              </p:cNvSpPr>
              <p:nvPr>
                <p:ph idx="1"/>
              </p:nvPr>
            </p:nvSpPr>
            <p:spPr>
              <a:xfrm>
                <a:off x="468000" y="1424991"/>
                <a:ext cx="5552326" cy="2157385"/>
              </a:xfrm>
            </p:spPr>
            <p:txBody>
              <a:bodyPr/>
              <a:lstStyle/>
              <a:p>
                <a:pPr lvl="1"/>
                <a:r>
                  <a:rPr lang="ja-JP" altLang="en-US" dirty="0"/>
                  <a:t>不要発射周波数を求める</a:t>
                </a:r>
                <a:endParaRPr lang="en-US" altLang="ja-JP" dirty="0"/>
              </a:p>
              <a:p>
                <a:pPr lvl="2"/>
                <a14:m>
                  <m:oMath xmlns:m="http://schemas.openxmlformats.org/officeDocument/2006/math">
                    <m:r>
                      <m:rPr>
                        <m:nor/>
                      </m:rPr>
                      <a:rPr lang="ja-JP" altLang="en-US" sz="1400" dirty="0" smtClean="0"/>
                      <m:t>規格値</m:t>
                    </m:r>
                    <m:r>
                      <a:rPr lang="ja-JP" altLang="en-US" sz="1400" i="1" dirty="0">
                        <a:latin typeface="Cambria Math" panose="02040503050406030204" pitchFamily="18" charset="0"/>
                      </a:rPr>
                      <m:t>&lt;</m:t>
                    </m:r>
                    <m:r>
                      <m:rPr>
                        <m:nor/>
                      </m:rPr>
                      <a:rPr lang="ja-JP" altLang="en-US" sz="1400" dirty="0"/>
                      <m:t>振幅値</m:t>
                    </m:r>
                  </m:oMath>
                </a14:m>
                <a:r>
                  <a:rPr lang="en-US" altLang="ja-JP" sz="1400" dirty="0"/>
                  <a:t>, Span</a:t>
                </a:r>
                <a:r>
                  <a:rPr lang="ja-JP" altLang="en-US" sz="1400" dirty="0"/>
                  <a:t>を</a:t>
                </a:r>
                <a:r>
                  <a:rPr lang="en-US" altLang="ja-JP" sz="1400" dirty="0"/>
                  <a:t>100MHz, 10MHz</a:t>
                </a:r>
                <a:r>
                  <a:rPr lang="ja-JP" altLang="en-US" sz="1400" dirty="0"/>
                  <a:t>として順次狭くて測定し、その不要発射周波数を正確に求める。</a:t>
                </a:r>
                <a:endParaRPr lang="en-US" altLang="ja-JP" sz="1400" dirty="0"/>
              </a:p>
              <a:p>
                <a:pPr marL="0" lvl="1" indent="0">
                  <a:buNone/>
                </a:pPr>
                <a:endParaRPr lang="en-US" altLang="ja-JP" dirty="0"/>
              </a:p>
              <a:p>
                <a:pPr lvl="1"/>
                <a:r>
                  <a:rPr lang="ja-JP" altLang="en-US" dirty="0"/>
                  <a:t>スペアナの設定</a:t>
                </a:r>
                <a:endParaRPr lang="en-US" altLang="ja-JP" dirty="0"/>
              </a:p>
              <a:p>
                <a:pPr marL="177800" lvl="2" indent="0">
                  <a:buNone/>
                </a:pPr>
                <a:endParaRPr lang="en-US" altLang="ja-JP" dirty="0"/>
              </a:p>
            </p:txBody>
          </p:sp>
        </mc:Choice>
        <mc:Fallback xmlns="">
          <p:sp>
            <p:nvSpPr>
              <p:cNvPr id="4" name="コンテンツ プレースホルダー 3">
                <a:extLst>
                  <a:ext uri="{FF2B5EF4-FFF2-40B4-BE49-F238E27FC236}">
                    <a16:creationId xmlns:a16="http://schemas.microsoft.com/office/drawing/2014/main" id="{7803591B-3575-1899-3159-3AB7DEFCFDC3}"/>
                  </a:ext>
                </a:extLst>
              </p:cNvPr>
              <p:cNvSpPr>
                <a:spLocks noGrp="1" noRot="1" noChangeAspect="1" noMove="1" noResize="1" noEditPoints="1" noAdjustHandles="1" noChangeArrowheads="1" noChangeShapeType="1" noTextEdit="1"/>
              </p:cNvSpPr>
              <p:nvPr>
                <p:ph idx="1"/>
              </p:nvPr>
            </p:nvSpPr>
            <p:spPr>
              <a:xfrm>
                <a:off x="468000" y="1424991"/>
                <a:ext cx="5552326" cy="2157385"/>
              </a:xfrm>
              <a:blipFill>
                <a:blip r:embed="rId3"/>
                <a:stretch>
                  <a:fillRect l="-2086" t="-1412"/>
                </a:stretch>
              </a:blipFill>
            </p:spPr>
            <p:txBody>
              <a:bodyPr/>
              <a:lstStyle/>
              <a:p>
                <a:r>
                  <a:rPr lang="ja-JP" altLang="en-US">
                    <a:noFill/>
                  </a:rPr>
                  <a:t> </a:t>
                </a:r>
              </a:p>
            </p:txBody>
          </p:sp>
        </mc:Fallback>
      </mc:AlternateContent>
      <p:pic>
        <p:nvPicPr>
          <p:cNvPr id="1026" name="Picture 2" descr="グラフ&#10;&#10;中程度の精度で自動的に生成された説明">
            <a:extLst>
              <a:ext uri="{FF2B5EF4-FFF2-40B4-BE49-F238E27FC236}">
                <a16:creationId xmlns:a16="http://schemas.microsoft.com/office/drawing/2014/main" id="{E3BC655F-6EFD-245B-8D2F-E0E00E281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629" y="3325478"/>
            <a:ext cx="4536504" cy="283490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矢印コネクタ 14">
            <a:extLst>
              <a:ext uri="{FF2B5EF4-FFF2-40B4-BE49-F238E27FC236}">
                <a16:creationId xmlns:a16="http://schemas.microsoft.com/office/drawing/2014/main" id="{EC20E55A-43E9-54A9-8860-776979743E48}"/>
              </a:ext>
            </a:extLst>
          </p:cNvPr>
          <p:cNvCxnSpPr>
            <a:cxnSpLocks/>
          </p:cNvCxnSpPr>
          <p:nvPr/>
        </p:nvCxnSpPr>
        <p:spPr>
          <a:xfrm>
            <a:off x="6237471" y="5690989"/>
            <a:ext cx="4536504" cy="0"/>
          </a:xfrm>
          <a:prstGeom prst="straightConnector1">
            <a:avLst/>
          </a:prstGeom>
          <a:ln w="12700">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テキスト ボックス 16">
            <a:extLst>
              <a:ext uri="{FF2B5EF4-FFF2-40B4-BE49-F238E27FC236}">
                <a16:creationId xmlns:a16="http://schemas.microsoft.com/office/drawing/2014/main" id="{749B55A1-C126-D6BF-44E1-DCEEA5BE2970}"/>
              </a:ext>
            </a:extLst>
          </p:cNvPr>
          <p:cNvSpPr txBox="1"/>
          <p:nvPr/>
        </p:nvSpPr>
        <p:spPr>
          <a:xfrm>
            <a:off x="6309479" y="5691014"/>
            <a:ext cx="840295" cy="276999"/>
          </a:xfrm>
          <a:prstGeom prst="rect">
            <a:avLst/>
          </a:prstGeom>
          <a:noFill/>
        </p:spPr>
        <p:txBody>
          <a:bodyPr wrap="none" rtlCol="0">
            <a:spAutoFit/>
          </a:bodyPr>
          <a:lstStyle/>
          <a:p>
            <a:r>
              <a:rPr kumimoji="1" lang="en-US" altLang="ja-JP" sz="1200" dirty="0">
                <a:solidFill>
                  <a:srgbClr val="FFC000"/>
                </a:solidFill>
              </a:rPr>
              <a:t>2700MHz</a:t>
            </a:r>
            <a:endParaRPr kumimoji="1" lang="ja-JP" altLang="en-US" sz="1200" dirty="0">
              <a:solidFill>
                <a:srgbClr val="FFC000"/>
              </a:solidFill>
            </a:endParaRPr>
          </a:p>
        </p:txBody>
      </p:sp>
      <p:sp>
        <p:nvSpPr>
          <p:cNvPr id="18" name="テキスト ボックス 17">
            <a:extLst>
              <a:ext uri="{FF2B5EF4-FFF2-40B4-BE49-F238E27FC236}">
                <a16:creationId xmlns:a16="http://schemas.microsoft.com/office/drawing/2014/main" id="{82DF96D8-52BF-AA34-A536-76D151DF8CFA}"/>
              </a:ext>
            </a:extLst>
          </p:cNvPr>
          <p:cNvSpPr txBox="1"/>
          <p:nvPr/>
        </p:nvSpPr>
        <p:spPr>
          <a:xfrm>
            <a:off x="9933680" y="5691014"/>
            <a:ext cx="840295" cy="276999"/>
          </a:xfrm>
          <a:prstGeom prst="rect">
            <a:avLst/>
          </a:prstGeom>
          <a:noFill/>
        </p:spPr>
        <p:txBody>
          <a:bodyPr wrap="none" rtlCol="0">
            <a:spAutoFit/>
          </a:bodyPr>
          <a:lstStyle/>
          <a:p>
            <a:r>
              <a:rPr kumimoji="1" lang="en-US" altLang="ja-JP" sz="1200" dirty="0">
                <a:solidFill>
                  <a:srgbClr val="FFC000"/>
                </a:solidFill>
              </a:rPr>
              <a:t>7500MHz</a:t>
            </a:r>
            <a:endParaRPr kumimoji="1" lang="ja-JP" altLang="en-US" sz="1200" dirty="0">
              <a:solidFill>
                <a:srgbClr val="FFC000"/>
              </a:solidFill>
            </a:endParaRPr>
          </a:p>
        </p:txBody>
      </p:sp>
      <p:sp>
        <p:nvSpPr>
          <p:cNvPr id="19" name="楕円 18">
            <a:extLst>
              <a:ext uri="{FF2B5EF4-FFF2-40B4-BE49-F238E27FC236}">
                <a16:creationId xmlns:a16="http://schemas.microsoft.com/office/drawing/2014/main" id="{CA5F4715-4F41-3516-05B1-D98997EFB1EF}"/>
              </a:ext>
            </a:extLst>
          </p:cNvPr>
          <p:cNvSpPr/>
          <p:nvPr/>
        </p:nvSpPr>
        <p:spPr>
          <a:xfrm>
            <a:off x="10676166" y="4916195"/>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71754121-9170-E68B-5CCF-18D187D01A14}"/>
              </a:ext>
            </a:extLst>
          </p:cNvPr>
          <p:cNvPicPr>
            <a:picLocks noChangeAspect="1"/>
          </p:cNvPicPr>
          <p:nvPr/>
        </p:nvPicPr>
        <p:blipFill>
          <a:blip r:embed="rId5"/>
          <a:stretch>
            <a:fillRect/>
          </a:stretch>
        </p:blipFill>
        <p:spPr>
          <a:xfrm>
            <a:off x="8287042" y="1372144"/>
            <a:ext cx="2486933" cy="1760964"/>
          </a:xfrm>
          <a:prstGeom prst="rect">
            <a:avLst/>
          </a:prstGeom>
        </p:spPr>
      </p:pic>
      <p:pic>
        <p:nvPicPr>
          <p:cNvPr id="21" name="図 20">
            <a:extLst>
              <a:ext uri="{FF2B5EF4-FFF2-40B4-BE49-F238E27FC236}">
                <a16:creationId xmlns:a16="http://schemas.microsoft.com/office/drawing/2014/main" id="{816CC5D7-B6C0-2810-15E4-A064F20D9D17}"/>
              </a:ext>
            </a:extLst>
          </p:cNvPr>
          <p:cNvPicPr>
            <a:picLocks noChangeAspect="1"/>
          </p:cNvPicPr>
          <p:nvPr/>
        </p:nvPicPr>
        <p:blipFill>
          <a:blip r:embed="rId6"/>
          <a:stretch>
            <a:fillRect/>
          </a:stretch>
        </p:blipFill>
        <p:spPr>
          <a:xfrm>
            <a:off x="6237471" y="1188445"/>
            <a:ext cx="1998896" cy="1944663"/>
          </a:xfrm>
          <a:prstGeom prst="rect">
            <a:avLst/>
          </a:prstGeom>
        </p:spPr>
      </p:pic>
      <p:sp>
        <p:nvSpPr>
          <p:cNvPr id="22" name="楕円 21">
            <a:extLst>
              <a:ext uri="{FF2B5EF4-FFF2-40B4-BE49-F238E27FC236}">
                <a16:creationId xmlns:a16="http://schemas.microsoft.com/office/drawing/2014/main" id="{1D847E7F-2576-5AE5-FF71-522AB00C1162}"/>
              </a:ext>
            </a:extLst>
          </p:cNvPr>
          <p:cNvSpPr/>
          <p:nvPr/>
        </p:nvSpPr>
        <p:spPr>
          <a:xfrm>
            <a:off x="9458500" y="1874565"/>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220115F-9A99-6E6B-1CF0-D78F624E4872}"/>
              </a:ext>
            </a:extLst>
          </p:cNvPr>
          <p:cNvSpPr/>
          <p:nvPr/>
        </p:nvSpPr>
        <p:spPr>
          <a:xfrm>
            <a:off x="7149774" y="1586533"/>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BB9C192-1AC5-943C-986A-8E15040877AB}"/>
              </a:ext>
            </a:extLst>
          </p:cNvPr>
          <p:cNvCxnSpPr>
            <a:cxnSpLocks/>
          </p:cNvCxnSpPr>
          <p:nvPr/>
        </p:nvCxnSpPr>
        <p:spPr>
          <a:xfrm>
            <a:off x="8278981" y="2358313"/>
            <a:ext cx="2486933"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5" name="テキスト ボックス 24">
            <a:extLst>
              <a:ext uri="{FF2B5EF4-FFF2-40B4-BE49-F238E27FC236}">
                <a16:creationId xmlns:a16="http://schemas.microsoft.com/office/drawing/2014/main" id="{435B6A8E-8252-496E-60B7-6D0711B167B5}"/>
              </a:ext>
            </a:extLst>
          </p:cNvPr>
          <p:cNvSpPr txBox="1"/>
          <p:nvPr/>
        </p:nvSpPr>
        <p:spPr>
          <a:xfrm>
            <a:off x="8338656" y="2354024"/>
            <a:ext cx="1183791" cy="307777"/>
          </a:xfrm>
          <a:prstGeom prst="rect">
            <a:avLst/>
          </a:prstGeom>
          <a:noFill/>
        </p:spPr>
        <p:txBody>
          <a:bodyPr wrap="square" rtlCol="0">
            <a:spAutoFit/>
          </a:bodyPr>
          <a:lstStyle/>
          <a:p>
            <a:r>
              <a:rPr kumimoji="1" lang="en-US" altLang="ja-JP" sz="1400" dirty="0">
                <a:solidFill>
                  <a:srgbClr val="FFC000"/>
                </a:solidFill>
              </a:rPr>
              <a:t>100MHz</a:t>
            </a:r>
            <a:endParaRPr kumimoji="1" lang="ja-JP" altLang="en-US" sz="1400" dirty="0">
              <a:solidFill>
                <a:srgbClr val="FFC000"/>
              </a:solidFill>
            </a:endParaRPr>
          </a:p>
        </p:txBody>
      </p:sp>
      <p:cxnSp>
        <p:nvCxnSpPr>
          <p:cNvPr id="26" name="直線矢印コネクタ 25">
            <a:extLst>
              <a:ext uri="{FF2B5EF4-FFF2-40B4-BE49-F238E27FC236}">
                <a16:creationId xmlns:a16="http://schemas.microsoft.com/office/drawing/2014/main" id="{00222AB2-F549-8F4B-232E-E0DF6FB0DFF9}"/>
              </a:ext>
            </a:extLst>
          </p:cNvPr>
          <p:cNvCxnSpPr>
            <a:cxnSpLocks/>
          </p:cNvCxnSpPr>
          <p:nvPr/>
        </p:nvCxnSpPr>
        <p:spPr>
          <a:xfrm>
            <a:off x="6206487" y="2340494"/>
            <a:ext cx="2008547" cy="0"/>
          </a:xfrm>
          <a:prstGeom prst="straightConnector1">
            <a:avLst/>
          </a:prstGeom>
          <a:ln w="12700">
            <a:solidFill>
              <a:srgbClr val="FFC000"/>
            </a:solidFill>
            <a:prstDash val="sys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テキスト ボックス 26">
            <a:extLst>
              <a:ext uri="{FF2B5EF4-FFF2-40B4-BE49-F238E27FC236}">
                <a16:creationId xmlns:a16="http://schemas.microsoft.com/office/drawing/2014/main" id="{0BEB6A07-0488-36CB-CD61-10DDF6555B85}"/>
              </a:ext>
            </a:extLst>
          </p:cNvPr>
          <p:cNvSpPr txBox="1"/>
          <p:nvPr/>
        </p:nvSpPr>
        <p:spPr>
          <a:xfrm>
            <a:off x="6217316" y="2337555"/>
            <a:ext cx="843314" cy="307777"/>
          </a:xfrm>
          <a:prstGeom prst="rect">
            <a:avLst/>
          </a:prstGeom>
          <a:noFill/>
        </p:spPr>
        <p:txBody>
          <a:bodyPr wrap="square" rtlCol="0">
            <a:spAutoFit/>
          </a:bodyPr>
          <a:lstStyle/>
          <a:p>
            <a:r>
              <a:rPr kumimoji="1" lang="en-US" altLang="ja-JP" sz="1400" dirty="0">
                <a:solidFill>
                  <a:srgbClr val="FFC000"/>
                </a:solidFill>
              </a:rPr>
              <a:t>10MHz</a:t>
            </a:r>
            <a:endParaRPr kumimoji="1" lang="ja-JP" altLang="en-US" sz="1400" dirty="0">
              <a:solidFill>
                <a:srgbClr val="FFC000"/>
              </a:solidFill>
            </a:endParaRPr>
          </a:p>
        </p:txBody>
      </p:sp>
      <p:cxnSp>
        <p:nvCxnSpPr>
          <p:cNvPr id="29" name="コネクタ: カギ線 28">
            <a:extLst>
              <a:ext uri="{FF2B5EF4-FFF2-40B4-BE49-F238E27FC236}">
                <a16:creationId xmlns:a16="http://schemas.microsoft.com/office/drawing/2014/main" id="{333DBDB9-9B07-5BFB-3D56-DAAF281DF971}"/>
              </a:ext>
            </a:extLst>
          </p:cNvPr>
          <p:cNvCxnSpPr>
            <a:stCxn id="19" idx="6"/>
            <a:endCxn id="20" idx="3"/>
          </p:cNvCxnSpPr>
          <p:nvPr/>
        </p:nvCxnSpPr>
        <p:spPr>
          <a:xfrm flipH="1" flipV="1">
            <a:off x="10773975" y="2252626"/>
            <a:ext cx="46207" cy="2735577"/>
          </a:xfrm>
          <a:prstGeom prst="bentConnector3">
            <a:avLst>
              <a:gd name="adj1" fmla="val -494730"/>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カギ線 30">
            <a:extLst>
              <a:ext uri="{FF2B5EF4-FFF2-40B4-BE49-F238E27FC236}">
                <a16:creationId xmlns:a16="http://schemas.microsoft.com/office/drawing/2014/main" id="{410F7C68-153D-B6B5-BA4B-4F3D9B728A69}"/>
              </a:ext>
            </a:extLst>
          </p:cNvPr>
          <p:cNvCxnSpPr>
            <a:cxnSpLocks/>
            <a:stCxn id="22" idx="4"/>
            <a:endCxn id="21" idx="2"/>
          </p:cNvCxnSpPr>
          <p:nvPr/>
        </p:nvCxnSpPr>
        <p:spPr>
          <a:xfrm rot="5400000">
            <a:off x="7826451" y="1429050"/>
            <a:ext cx="1114527" cy="2293589"/>
          </a:xfrm>
          <a:prstGeom prst="bentConnector3">
            <a:avLst>
              <a:gd name="adj1" fmla="val 120511"/>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24" name="テキスト ボックス 1023">
            <a:extLst>
              <a:ext uri="{FF2B5EF4-FFF2-40B4-BE49-F238E27FC236}">
                <a16:creationId xmlns:a16="http://schemas.microsoft.com/office/drawing/2014/main" id="{1AAF51BA-9769-868E-2A8A-F36DAE56098E}"/>
              </a:ext>
            </a:extLst>
          </p:cNvPr>
          <p:cNvSpPr txBox="1"/>
          <p:nvPr/>
        </p:nvSpPr>
        <p:spPr>
          <a:xfrm>
            <a:off x="11037327" y="3493882"/>
            <a:ext cx="720080" cy="307777"/>
          </a:xfrm>
          <a:prstGeom prst="rect">
            <a:avLst/>
          </a:prstGeom>
          <a:noFill/>
        </p:spPr>
        <p:txBody>
          <a:bodyPr wrap="square" rtlCol="0">
            <a:spAutoFit/>
          </a:bodyPr>
          <a:lstStyle/>
          <a:p>
            <a:r>
              <a:rPr kumimoji="1" lang="ja-JP" altLang="en-US" sz="1400" dirty="0">
                <a:solidFill>
                  <a:srgbClr val="FF0000"/>
                </a:solidFill>
              </a:rPr>
              <a:t>拡大</a:t>
            </a:r>
          </a:p>
        </p:txBody>
      </p:sp>
      <p:sp>
        <p:nvSpPr>
          <p:cNvPr id="1025" name="テキスト ボックス 1024">
            <a:extLst>
              <a:ext uri="{FF2B5EF4-FFF2-40B4-BE49-F238E27FC236}">
                <a16:creationId xmlns:a16="http://schemas.microsoft.com/office/drawing/2014/main" id="{45A13738-42CC-4129-6DFD-59A7E46850BA}"/>
              </a:ext>
            </a:extLst>
          </p:cNvPr>
          <p:cNvSpPr txBox="1"/>
          <p:nvPr/>
        </p:nvSpPr>
        <p:spPr>
          <a:xfrm>
            <a:off x="7775463" y="3366025"/>
            <a:ext cx="1506836" cy="307777"/>
          </a:xfrm>
          <a:prstGeom prst="rect">
            <a:avLst/>
          </a:prstGeom>
          <a:noFill/>
        </p:spPr>
        <p:txBody>
          <a:bodyPr wrap="square" rtlCol="0">
            <a:spAutoFit/>
          </a:bodyPr>
          <a:lstStyle/>
          <a:p>
            <a:r>
              <a:rPr kumimoji="1" lang="ja-JP" altLang="en-US" sz="1400" dirty="0">
                <a:solidFill>
                  <a:srgbClr val="FF0000"/>
                </a:solidFill>
              </a:rPr>
              <a:t>もう一回拡大</a:t>
            </a:r>
          </a:p>
        </p:txBody>
      </p:sp>
      <p:sp>
        <p:nvSpPr>
          <p:cNvPr id="1027" name="四角形: 角を丸くする 1026">
            <a:extLst>
              <a:ext uri="{FF2B5EF4-FFF2-40B4-BE49-F238E27FC236}">
                <a16:creationId xmlns:a16="http://schemas.microsoft.com/office/drawing/2014/main" id="{EC9EFD52-DA5F-D86C-0549-6975E6E4FBE8}"/>
              </a:ext>
            </a:extLst>
          </p:cNvPr>
          <p:cNvSpPr/>
          <p:nvPr/>
        </p:nvSpPr>
        <p:spPr>
          <a:xfrm>
            <a:off x="1559497" y="2077504"/>
            <a:ext cx="1224136" cy="260051"/>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9" name="コネクタ: カギ線 1028">
            <a:extLst>
              <a:ext uri="{FF2B5EF4-FFF2-40B4-BE49-F238E27FC236}">
                <a16:creationId xmlns:a16="http://schemas.microsoft.com/office/drawing/2014/main" id="{17024026-B6D0-2A4A-F797-541C5364B806}"/>
              </a:ext>
            </a:extLst>
          </p:cNvPr>
          <p:cNvCxnSpPr>
            <a:cxnSpLocks/>
            <a:stCxn id="23" idx="4"/>
            <a:endCxn id="1027" idx="2"/>
          </p:cNvCxnSpPr>
          <p:nvPr/>
        </p:nvCxnSpPr>
        <p:spPr>
          <a:xfrm rot="5400000">
            <a:off x="4393171" y="-491056"/>
            <a:ext cx="607006" cy="5050217"/>
          </a:xfrm>
          <a:prstGeom prst="bentConnector3">
            <a:avLst>
              <a:gd name="adj1" fmla="val 137660"/>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pic>
        <p:nvPicPr>
          <p:cNvPr id="6" name="図 5">
            <a:extLst>
              <a:ext uri="{FF2B5EF4-FFF2-40B4-BE49-F238E27FC236}">
                <a16:creationId xmlns:a16="http://schemas.microsoft.com/office/drawing/2014/main" id="{C020CD23-C8AA-E4DD-AA3E-3C607D9D4255}"/>
              </a:ext>
            </a:extLst>
          </p:cNvPr>
          <p:cNvPicPr>
            <a:picLocks noChangeAspect="1"/>
          </p:cNvPicPr>
          <p:nvPr/>
        </p:nvPicPr>
        <p:blipFill>
          <a:blip r:embed="rId7"/>
          <a:stretch>
            <a:fillRect/>
          </a:stretch>
        </p:blipFill>
        <p:spPr>
          <a:xfrm>
            <a:off x="773877" y="3325478"/>
            <a:ext cx="4913869" cy="2834279"/>
          </a:xfrm>
          <a:prstGeom prst="rect">
            <a:avLst/>
          </a:prstGeom>
        </p:spPr>
      </p:pic>
    </p:spTree>
    <p:extLst>
      <p:ext uri="{BB962C8B-B14F-4D97-AF65-F5344CB8AC3E}">
        <p14:creationId xmlns:p14="http://schemas.microsoft.com/office/powerpoint/2010/main" val="49965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A83E7-82B5-23D6-9C97-EB87AA67361D}"/>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B5A63D79-3CA0-82E2-1ECF-DED287B8A9D2}"/>
              </a:ext>
            </a:extLst>
          </p:cNvPr>
          <p:cNvPicPr>
            <a:picLocks noChangeAspect="1"/>
          </p:cNvPicPr>
          <p:nvPr/>
        </p:nvPicPr>
        <p:blipFill>
          <a:blip r:embed="rId3"/>
          <a:stretch>
            <a:fillRect/>
          </a:stretch>
        </p:blipFill>
        <p:spPr>
          <a:xfrm>
            <a:off x="6090285" y="2216915"/>
            <a:ext cx="4326189" cy="2736303"/>
          </a:xfrm>
          <a:prstGeom prst="rect">
            <a:avLst/>
          </a:prstGeom>
        </p:spPr>
      </p:pic>
      <p:pic>
        <p:nvPicPr>
          <p:cNvPr id="5" name="図 4">
            <a:extLst>
              <a:ext uri="{FF2B5EF4-FFF2-40B4-BE49-F238E27FC236}">
                <a16:creationId xmlns:a16="http://schemas.microsoft.com/office/drawing/2014/main" id="{5A2EAE3B-B5A7-11E1-3AC4-61AD91B63033}"/>
              </a:ext>
            </a:extLst>
          </p:cNvPr>
          <p:cNvPicPr>
            <a:picLocks noChangeAspect="1"/>
          </p:cNvPicPr>
          <p:nvPr/>
        </p:nvPicPr>
        <p:blipFill>
          <a:blip r:embed="rId4"/>
          <a:stretch>
            <a:fillRect/>
          </a:stretch>
        </p:blipFill>
        <p:spPr>
          <a:xfrm>
            <a:off x="712472" y="2221268"/>
            <a:ext cx="4979841" cy="2736304"/>
          </a:xfrm>
          <a:prstGeom prst="rect">
            <a:avLst/>
          </a:prstGeom>
        </p:spPr>
      </p:pic>
      <p:sp>
        <p:nvSpPr>
          <p:cNvPr id="2" name="タイトル 1">
            <a:extLst>
              <a:ext uri="{FF2B5EF4-FFF2-40B4-BE49-F238E27FC236}">
                <a16:creationId xmlns:a16="http://schemas.microsoft.com/office/drawing/2014/main" id="{B2328533-B723-EAE1-20AA-04566D287C42}"/>
              </a:ext>
            </a:extLst>
          </p:cNvPr>
          <p:cNvSpPr>
            <a:spLocks noGrp="1"/>
          </p:cNvSpPr>
          <p:nvPr>
            <p:ph type="title"/>
          </p:nvPr>
        </p:nvSpPr>
        <p:spPr>
          <a:xfrm>
            <a:off x="467999" y="324844"/>
            <a:ext cx="11244575" cy="727892"/>
          </a:xfrm>
        </p:spPr>
        <p:txBody>
          <a:bodyPr/>
          <a:lstStyle/>
          <a:p>
            <a:r>
              <a:rPr lang="ja-JP" altLang="en-US" dirty="0"/>
              <a:t>不要発射平均</a:t>
            </a:r>
            <a:r>
              <a:rPr kumimoji="1" lang="ja-JP" altLang="en-US" dirty="0"/>
              <a:t>電力の測定</a:t>
            </a:r>
            <a:r>
              <a:rPr lang="ja-JP" altLang="en-US" dirty="0"/>
              <a:t>（ステップ２）</a:t>
            </a:r>
            <a:br>
              <a:rPr kumimoji="1" lang="en-US" altLang="ja-JP" dirty="0"/>
            </a:br>
            <a:r>
              <a:rPr kumimoji="1" lang="en-US" altLang="ja-JP" sz="2000" dirty="0"/>
              <a:t>measurement of average power</a:t>
            </a:r>
            <a:r>
              <a:rPr lang="ja-JP" altLang="en-US" sz="2000" dirty="0"/>
              <a:t> </a:t>
            </a:r>
            <a:r>
              <a:rPr lang="en-US" altLang="ja-JP" sz="2000" dirty="0"/>
              <a:t>of </a:t>
            </a:r>
            <a:r>
              <a:rPr kumimoji="1" lang="en-US" altLang="ja-JP" sz="2000" dirty="0"/>
              <a:t>unwanted emission (step 2)</a:t>
            </a:r>
            <a:endParaRPr kumimoji="1" lang="en-US" sz="2000" dirty="0"/>
          </a:p>
        </p:txBody>
      </p:sp>
      <p:sp>
        <p:nvSpPr>
          <p:cNvPr id="4" name="コンテンツ プレースホルダー 3">
            <a:extLst>
              <a:ext uri="{FF2B5EF4-FFF2-40B4-BE49-F238E27FC236}">
                <a16:creationId xmlns:a16="http://schemas.microsoft.com/office/drawing/2014/main" id="{F7C88836-7136-8913-9748-B0FEA98AF4EC}"/>
              </a:ext>
            </a:extLst>
          </p:cNvPr>
          <p:cNvSpPr>
            <a:spLocks noGrp="1"/>
          </p:cNvSpPr>
          <p:nvPr>
            <p:ph idx="1"/>
          </p:nvPr>
        </p:nvSpPr>
        <p:spPr>
          <a:xfrm>
            <a:off x="468000" y="1424991"/>
            <a:ext cx="11244574" cy="645818"/>
          </a:xfrm>
        </p:spPr>
        <p:txBody>
          <a:bodyPr/>
          <a:lstStyle/>
          <a:p>
            <a:pPr lvl="1"/>
            <a:r>
              <a:rPr lang="ja-JP" altLang="en-US" dirty="0"/>
              <a:t>方法一：平均電力を直接測定する</a:t>
            </a:r>
            <a:endParaRPr lang="en-US" altLang="ja-JP" dirty="0"/>
          </a:p>
          <a:p>
            <a:pPr lvl="2"/>
            <a:r>
              <a:rPr lang="ja-JP" altLang="en-US" sz="1400" dirty="0"/>
              <a:t>スペアナを下のように設定し、</a:t>
            </a:r>
            <a:r>
              <a:rPr lang="en-US" altLang="ja-JP" sz="1400" dirty="0"/>
              <a:t>0 Span</a:t>
            </a:r>
            <a:r>
              <a:rPr lang="ja-JP" altLang="en-US" sz="1400" dirty="0"/>
              <a:t>で測定して、不要発射振幅の最大値を求めて空中線測定端子における測定値とする。</a:t>
            </a:r>
            <a:endParaRPr lang="en-US" altLang="ja-JP" sz="1400" dirty="0"/>
          </a:p>
        </p:txBody>
      </p:sp>
      <p:cxnSp>
        <p:nvCxnSpPr>
          <p:cNvPr id="14" name="直線矢印コネクタ 13">
            <a:extLst>
              <a:ext uri="{FF2B5EF4-FFF2-40B4-BE49-F238E27FC236}">
                <a16:creationId xmlns:a16="http://schemas.microsoft.com/office/drawing/2014/main" id="{CF5A594F-7DE7-8DB2-974B-D233543663E7}"/>
              </a:ext>
            </a:extLst>
          </p:cNvPr>
          <p:cNvCxnSpPr>
            <a:cxnSpLocks/>
          </p:cNvCxnSpPr>
          <p:nvPr/>
        </p:nvCxnSpPr>
        <p:spPr>
          <a:xfrm>
            <a:off x="6348864" y="4749645"/>
            <a:ext cx="4032448" cy="0"/>
          </a:xfrm>
          <a:prstGeom prst="straightConnector1">
            <a:avLst/>
          </a:prstGeom>
          <a:ln w="19050">
            <a:solidFill>
              <a:srgbClr val="FF0000"/>
            </a:solidFill>
            <a:prstDash val="sysDot"/>
            <a:tailEnd type="triangle"/>
          </a:ln>
        </p:spPr>
        <p:style>
          <a:lnRef idx="2">
            <a:schemeClr val="accent3"/>
          </a:lnRef>
          <a:fillRef idx="0">
            <a:schemeClr val="accent3"/>
          </a:fillRef>
          <a:effectRef idx="1">
            <a:schemeClr val="accent3"/>
          </a:effectRef>
          <a:fontRef idx="minor">
            <a:schemeClr val="tx1"/>
          </a:fontRef>
        </p:style>
      </p:cxnSp>
      <p:cxnSp>
        <p:nvCxnSpPr>
          <p:cNvPr id="16" name="直線矢印コネクタ 15">
            <a:extLst>
              <a:ext uri="{FF2B5EF4-FFF2-40B4-BE49-F238E27FC236}">
                <a16:creationId xmlns:a16="http://schemas.microsoft.com/office/drawing/2014/main" id="{68CD4DA6-EB5D-4F90-3EBB-DAC23AA9E4CC}"/>
              </a:ext>
            </a:extLst>
          </p:cNvPr>
          <p:cNvCxnSpPr>
            <a:cxnSpLocks/>
          </p:cNvCxnSpPr>
          <p:nvPr/>
        </p:nvCxnSpPr>
        <p:spPr>
          <a:xfrm flipV="1">
            <a:off x="6348864" y="2805429"/>
            <a:ext cx="0" cy="1944216"/>
          </a:xfrm>
          <a:prstGeom prst="straightConnector1">
            <a:avLst/>
          </a:prstGeom>
          <a:ln w="19050">
            <a:solidFill>
              <a:srgbClr val="D70000"/>
            </a:solidFill>
            <a:prstDash val="sysDot"/>
            <a:tailEnd type="triangle"/>
          </a:ln>
        </p:spPr>
        <p:style>
          <a:lnRef idx="2">
            <a:schemeClr val="accent3"/>
          </a:lnRef>
          <a:fillRef idx="0">
            <a:schemeClr val="accent3"/>
          </a:fillRef>
          <a:effectRef idx="1">
            <a:schemeClr val="accent3"/>
          </a:effectRef>
          <a:fontRef idx="minor">
            <a:schemeClr val="tx1"/>
          </a:fontRef>
        </p:style>
      </p:cxnSp>
      <p:sp>
        <p:nvSpPr>
          <p:cNvPr id="19" name="テキスト ボックス 18">
            <a:extLst>
              <a:ext uri="{FF2B5EF4-FFF2-40B4-BE49-F238E27FC236}">
                <a16:creationId xmlns:a16="http://schemas.microsoft.com/office/drawing/2014/main" id="{70E36773-A9D5-5001-EFF1-438EBFCA7012}"/>
              </a:ext>
            </a:extLst>
          </p:cNvPr>
          <p:cNvSpPr txBox="1"/>
          <p:nvPr/>
        </p:nvSpPr>
        <p:spPr>
          <a:xfrm>
            <a:off x="9992911" y="4749233"/>
            <a:ext cx="474810" cy="276999"/>
          </a:xfrm>
          <a:prstGeom prst="rect">
            <a:avLst/>
          </a:prstGeom>
          <a:noFill/>
        </p:spPr>
        <p:txBody>
          <a:bodyPr wrap="none" rtlCol="0">
            <a:spAutoFit/>
          </a:bodyPr>
          <a:lstStyle/>
          <a:p>
            <a:r>
              <a:rPr kumimoji="1" lang="en-US" altLang="ja-JP" sz="1200" dirty="0">
                <a:solidFill>
                  <a:srgbClr val="FF0000"/>
                </a:solidFill>
              </a:rPr>
              <a:t>time</a:t>
            </a:r>
            <a:endParaRPr kumimoji="1" lang="ja-JP" altLang="en-US" sz="1200" dirty="0">
              <a:solidFill>
                <a:srgbClr val="FF0000"/>
              </a:solidFill>
            </a:endParaRPr>
          </a:p>
        </p:txBody>
      </p:sp>
      <p:sp>
        <p:nvSpPr>
          <p:cNvPr id="20" name="テキスト ボックス 19">
            <a:extLst>
              <a:ext uri="{FF2B5EF4-FFF2-40B4-BE49-F238E27FC236}">
                <a16:creationId xmlns:a16="http://schemas.microsoft.com/office/drawing/2014/main" id="{AFAC2C2D-AEE2-E064-49F6-AC906C753CD7}"/>
              </a:ext>
            </a:extLst>
          </p:cNvPr>
          <p:cNvSpPr txBox="1"/>
          <p:nvPr/>
        </p:nvSpPr>
        <p:spPr>
          <a:xfrm>
            <a:off x="6339656" y="2733421"/>
            <a:ext cx="543739" cy="276999"/>
          </a:xfrm>
          <a:prstGeom prst="rect">
            <a:avLst/>
          </a:prstGeom>
          <a:noFill/>
        </p:spPr>
        <p:txBody>
          <a:bodyPr wrap="none" rtlCol="0">
            <a:spAutoFit/>
          </a:bodyPr>
          <a:lstStyle/>
          <a:p>
            <a:r>
              <a:rPr kumimoji="1" lang="en-US" altLang="ja-JP" sz="1200" dirty="0">
                <a:solidFill>
                  <a:srgbClr val="FF0000"/>
                </a:solidFill>
              </a:rPr>
              <a:t>Amp</a:t>
            </a:r>
            <a:r>
              <a:rPr kumimoji="1" lang="en-US" altLang="ja-JP" sz="1200" dirty="0">
                <a:solidFill>
                  <a:srgbClr val="FFC000"/>
                </a:solidFill>
              </a:rPr>
              <a:t>.</a:t>
            </a:r>
            <a:endParaRPr kumimoji="1" lang="ja-JP" altLang="en-US" sz="1200" dirty="0">
              <a:solidFill>
                <a:srgbClr val="FFC000"/>
              </a:solidFill>
            </a:endParaRPr>
          </a:p>
        </p:txBody>
      </p:sp>
      <p:sp>
        <p:nvSpPr>
          <p:cNvPr id="21" name="テキスト ボックス 20">
            <a:extLst>
              <a:ext uri="{FF2B5EF4-FFF2-40B4-BE49-F238E27FC236}">
                <a16:creationId xmlns:a16="http://schemas.microsoft.com/office/drawing/2014/main" id="{38A528B0-4970-1725-F25F-67DCE1B32318}"/>
              </a:ext>
            </a:extLst>
          </p:cNvPr>
          <p:cNvSpPr txBox="1"/>
          <p:nvPr/>
        </p:nvSpPr>
        <p:spPr>
          <a:xfrm>
            <a:off x="679755" y="5145280"/>
            <a:ext cx="4871334" cy="492443"/>
          </a:xfrm>
          <a:prstGeom prst="rect">
            <a:avLst/>
          </a:prstGeom>
          <a:noFill/>
        </p:spPr>
        <p:txBody>
          <a:bodyPr wrap="square" rtlCol="0">
            <a:spAutoFit/>
          </a:bodyPr>
          <a:lstStyle/>
          <a:p>
            <a:r>
              <a:rPr kumimoji="1" lang="en-US" altLang="ja-JP" sz="1200" dirty="0"/>
              <a:t>*: 1</a:t>
            </a:r>
            <a:r>
              <a:rPr kumimoji="1" lang="ja-JP" altLang="en-US" sz="1200" dirty="0"/>
              <a:t>バースト時間内にデータ点数が</a:t>
            </a:r>
            <a:r>
              <a:rPr kumimoji="1" lang="en-US" altLang="ja-JP" sz="1200" dirty="0"/>
              <a:t>10</a:t>
            </a:r>
            <a:r>
              <a:rPr kumimoji="1" lang="ja-JP" altLang="en-US" sz="1200" dirty="0"/>
              <a:t>点以上となる時間であれば掃引時間として設定してもよい</a:t>
            </a:r>
            <a:r>
              <a:rPr kumimoji="1" lang="ja-JP" altLang="en-US" sz="1400" dirty="0"/>
              <a:t>。</a:t>
            </a:r>
          </a:p>
        </p:txBody>
      </p:sp>
      <p:sp>
        <p:nvSpPr>
          <p:cNvPr id="22" name="四角形: 角を丸くする 21">
            <a:extLst>
              <a:ext uri="{FF2B5EF4-FFF2-40B4-BE49-F238E27FC236}">
                <a16:creationId xmlns:a16="http://schemas.microsoft.com/office/drawing/2014/main" id="{DD2D5763-AA74-20F6-B64F-54D8DAD8F6C9}"/>
              </a:ext>
            </a:extLst>
          </p:cNvPr>
          <p:cNvSpPr/>
          <p:nvPr/>
        </p:nvSpPr>
        <p:spPr>
          <a:xfrm>
            <a:off x="839416" y="2502763"/>
            <a:ext cx="4176464" cy="276999"/>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70A8B59A-6BF1-2DE1-42D3-0E0B688E9742}"/>
              </a:ext>
            </a:extLst>
          </p:cNvPr>
          <p:cNvSpPr/>
          <p:nvPr/>
        </p:nvSpPr>
        <p:spPr>
          <a:xfrm>
            <a:off x="8909091" y="4682019"/>
            <a:ext cx="662474" cy="216437"/>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F45AACF8-ADE5-F0B4-BF42-24A637FCC66F}"/>
              </a:ext>
            </a:extLst>
          </p:cNvPr>
          <p:cNvCxnSpPr>
            <a:cxnSpLocks/>
            <a:stCxn id="22" idx="2"/>
            <a:endCxn id="23" idx="1"/>
          </p:cNvCxnSpPr>
          <p:nvPr/>
        </p:nvCxnSpPr>
        <p:spPr>
          <a:xfrm rot="16200000" flipH="1">
            <a:off x="4913131" y="794278"/>
            <a:ext cx="2010476" cy="5981443"/>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
        <p:nvSpPr>
          <p:cNvPr id="11" name="楕円 10">
            <a:extLst>
              <a:ext uri="{FF2B5EF4-FFF2-40B4-BE49-F238E27FC236}">
                <a16:creationId xmlns:a16="http://schemas.microsoft.com/office/drawing/2014/main" id="{43D5D9CA-6407-0CFE-B3ED-4C5CB3A38984}"/>
              </a:ext>
            </a:extLst>
          </p:cNvPr>
          <p:cNvSpPr/>
          <p:nvPr/>
        </p:nvSpPr>
        <p:spPr>
          <a:xfrm>
            <a:off x="8450706" y="3010420"/>
            <a:ext cx="144016" cy="144016"/>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1BFBEE89-8062-4223-0F36-EED6437F58B8}"/>
              </a:ext>
            </a:extLst>
          </p:cNvPr>
          <p:cNvSpPr/>
          <p:nvPr/>
        </p:nvSpPr>
        <p:spPr>
          <a:xfrm>
            <a:off x="7392144" y="1830460"/>
            <a:ext cx="2520280" cy="278237"/>
          </a:xfrm>
          <a:prstGeom prst="roundRect">
            <a:avLst/>
          </a:prstGeom>
          <a:noFill/>
          <a:ln w="19050">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BC20F04-BBA0-74AE-1AF3-E1398427A056}"/>
              </a:ext>
            </a:extLst>
          </p:cNvPr>
          <p:cNvCxnSpPr>
            <a:cxnSpLocks/>
            <a:stCxn id="11" idx="0"/>
          </p:cNvCxnSpPr>
          <p:nvPr/>
        </p:nvCxnSpPr>
        <p:spPr>
          <a:xfrm flipV="1">
            <a:off x="8522714" y="2117149"/>
            <a:ext cx="0" cy="893271"/>
          </a:xfrm>
          <a:prstGeom prst="straightConnector1">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7719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cap="all" dirty="0"/>
              <a:t>一般事項</a:t>
            </a:r>
            <a:endParaRPr lang="en-US" sz="2000" cap="all" dirty="0"/>
          </a:p>
        </p:txBody>
      </p:sp>
      <p:sp>
        <p:nvSpPr>
          <p:cNvPr id="3" name="コンテンツ プレースホルダー 3">
            <a:extLst>
              <a:ext uri="{FF2B5EF4-FFF2-40B4-BE49-F238E27FC236}">
                <a16:creationId xmlns:a16="http://schemas.microsoft.com/office/drawing/2014/main" id="{25CCE6D0-BCA2-B6B4-A33B-247AE561311C}"/>
              </a:ext>
            </a:extLst>
          </p:cNvPr>
          <p:cNvSpPr txBox="1">
            <a:spLocks/>
          </p:cNvSpPr>
          <p:nvPr/>
        </p:nvSpPr>
        <p:spPr>
          <a:xfrm>
            <a:off x="468000" y="1441953"/>
            <a:ext cx="11244574" cy="252376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ja-JP" altLang="en-US" b="1" dirty="0"/>
              <a:t>試験場所の環境</a:t>
            </a:r>
          </a:p>
          <a:p>
            <a:pPr lvl="2"/>
            <a:r>
              <a:rPr lang="ja-JP" altLang="en-US" dirty="0"/>
              <a:t>室内の環境は、常温</a:t>
            </a:r>
            <a:r>
              <a:rPr lang="en-US" altLang="ja-JP" dirty="0"/>
              <a:t>5~35</a:t>
            </a:r>
            <a:r>
              <a:rPr lang="ja-JP" altLang="en-US" dirty="0"/>
              <a:t>℃、常湿</a:t>
            </a:r>
            <a:r>
              <a:rPr lang="en-US" altLang="ja-JP" dirty="0"/>
              <a:t>45~85%</a:t>
            </a:r>
            <a:r>
              <a:rPr lang="ja-JP" altLang="en-US" dirty="0"/>
              <a:t>（相対湿度）の範囲とする。</a:t>
            </a:r>
            <a:endParaRPr lang="en-US" altLang="ja-JP" dirty="0"/>
          </a:p>
          <a:p>
            <a:pPr lvl="2"/>
            <a:endParaRPr lang="ja-JP" altLang="en-US" sz="800" b="1" dirty="0"/>
          </a:p>
          <a:p>
            <a:pPr lvl="1"/>
            <a:r>
              <a:rPr lang="ja-JP" altLang="en-US" b="1" dirty="0"/>
              <a:t>電源電圧</a:t>
            </a:r>
          </a:p>
          <a:p>
            <a:pPr lvl="2"/>
            <a:r>
              <a:rPr lang="ja-JP" altLang="en-US" dirty="0"/>
              <a:t>技術基準適合証明を取る</a:t>
            </a:r>
            <a:endParaRPr lang="en-US" altLang="ja-JP" dirty="0"/>
          </a:p>
          <a:p>
            <a:pPr lvl="3"/>
            <a:r>
              <a:rPr lang="ja-JP" altLang="en-US" dirty="0"/>
              <a:t>定格電圧を供給する。</a:t>
            </a:r>
          </a:p>
          <a:p>
            <a:pPr lvl="2"/>
            <a:r>
              <a:rPr lang="ja-JP" altLang="en-US" dirty="0"/>
              <a:t>工事設計認証を取る</a:t>
            </a:r>
          </a:p>
        </p:txBody>
      </p:sp>
      <p:sp>
        <p:nvSpPr>
          <p:cNvPr id="5" name="四角形: 角を丸くする 4">
            <a:extLst>
              <a:ext uri="{FF2B5EF4-FFF2-40B4-BE49-F238E27FC236}">
                <a16:creationId xmlns:a16="http://schemas.microsoft.com/office/drawing/2014/main" id="{194FD97A-EE0E-4229-CA27-970175397235}"/>
              </a:ext>
            </a:extLst>
          </p:cNvPr>
          <p:cNvSpPr/>
          <p:nvPr/>
        </p:nvSpPr>
        <p:spPr>
          <a:xfrm>
            <a:off x="767409" y="1772817"/>
            <a:ext cx="504056"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51CC248-D826-3D89-A231-A93FA2A33C3D}"/>
              </a:ext>
            </a:extLst>
          </p:cNvPr>
          <p:cNvSpPr/>
          <p:nvPr/>
        </p:nvSpPr>
        <p:spPr>
          <a:xfrm>
            <a:off x="2207568" y="1772817"/>
            <a:ext cx="1152128"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BD402C3-93D3-BC0A-E708-AD8959AE9308}"/>
              </a:ext>
            </a:extLst>
          </p:cNvPr>
          <p:cNvSpPr/>
          <p:nvPr/>
        </p:nvSpPr>
        <p:spPr>
          <a:xfrm>
            <a:off x="3413684" y="1772817"/>
            <a:ext cx="2394284"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71F6B214-ACFB-4EA0-B367-631130FF9282}"/>
              </a:ext>
            </a:extLst>
          </p:cNvPr>
          <p:cNvPicPr>
            <a:picLocks noChangeAspect="1"/>
          </p:cNvPicPr>
          <p:nvPr/>
        </p:nvPicPr>
        <p:blipFill>
          <a:blip r:embed="rId3"/>
          <a:stretch>
            <a:fillRect/>
          </a:stretch>
        </p:blipFill>
        <p:spPr>
          <a:xfrm>
            <a:off x="767409" y="3958323"/>
            <a:ext cx="7272808" cy="2222487"/>
          </a:xfrm>
          <a:prstGeom prst="rect">
            <a:avLst/>
          </a:prstGeom>
        </p:spPr>
      </p:pic>
      <p:pic>
        <p:nvPicPr>
          <p:cNvPr id="20" name="図 19">
            <a:extLst>
              <a:ext uri="{FF2B5EF4-FFF2-40B4-BE49-F238E27FC236}">
                <a16:creationId xmlns:a16="http://schemas.microsoft.com/office/drawing/2014/main" id="{7AA1CE50-A9CE-C3E2-B7ED-EEAFF4B6F409}"/>
              </a:ext>
            </a:extLst>
          </p:cNvPr>
          <p:cNvPicPr>
            <a:picLocks noChangeAspect="1"/>
          </p:cNvPicPr>
          <p:nvPr/>
        </p:nvPicPr>
        <p:blipFill>
          <a:blip r:embed="rId4"/>
          <a:stretch>
            <a:fillRect/>
          </a:stretch>
        </p:blipFill>
        <p:spPr>
          <a:xfrm>
            <a:off x="8091677" y="3129049"/>
            <a:ext cx="3920305" cy="3106964"/>
          </a:xfrm>
          <a:prstGeom prst="rect">
            <a:avLst/>
          </a:prstGeom>
        </p:spPr>
      </p:pic>
      <p:sp>
        <p:nvSpPr>
          <p:cNvPr id="23" name="四角形: 角を丸くする 22">
            <a:extLst>
              <a:ext uri="{FF2B5EF4-FFF2-40B4-BE49-F238E27FC236}">
                <a16:creationId xmlns:a16="http://schemas.microsoft.com/office/drawing/2014/main" id="{CEA58EE0-C07C-D7A0-72F6-4475725FB086}"/>
              </a:ext>
            </a:extLst>
          </p:cNvPr>
          <p:cNvSpPr/>
          <p:nvPr/>
        </p:nvSpPr>
        <p:spPr>
          <a:xfrm>
            <a:off x="767408" y="2780928"/>
            <a:ext cx="1728192"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8D664EB-683D-0BF1-23DD-559599F46213}"/>
              </a:ext>
            </a:extLst>
          </p:cNvPr>
          <p:cNvSpPr/>
          <p:nvPr/>
        </p:nvSpPr>
        <p:spPr>
          <a:xfrm>
            <a:off x="767408" y="3569106"/>
            <a:ext cx="1296144"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EE0C68AD-3408-CC2C-C003-269FA269B379}"/>
              </a:ext>
            </a:extLst>
          </p:cNvPr>
          <p:cNvCxnSpPr>
            <a:cxnSpLocks/>
            <a:stCxn id="23" idx="0"/>
          </p:cNvCxnSpPr>
          <p:nvPr/>
        </p:nvCxnSpPr>
        <p:spPr>
          <a:xfrm rot="16200000" flipH="1">
            <a:off x="4896082" y="-483651"/>
            <a:ext cx="455621" cy="6984778"/>
          </a:xfrm>
          <a:prstGeom prst="bentConnector4">
            <a:avLst>
              <a:gd name="adj1" fmla="val -50173"/>
              <a:gd name="adj2" fmla="val 56186"/>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F64E893-4CAD-47B1-95DF-3EB6243BD5C9}"/>
              </a:ext>
            </a:extLst>
          </p:cNvPr>
          <p:cNvCxnSpPr>
            <a:cxnSpLocks/>
            <a:stCxn id="24" idx="2"/>
          </p:cNvCxnSpPr>
          <p:nvPr/>
        </p:nvCxnSpPr>
        <p:spPr>
          <a:xfrm rot="5400000" flipH="1" flipV="1">
            <a:off x="5801651" y="-973715"/>
            <a:ext cx="516690" cy="9289032"/>
          </a:xfrm>
          <a:prstGeom prst="bentConnector4">
            <a:avLst>
              <a:gd name="adj1" fmla="val -44243"/>
              <a:gd name="adj2" fmla="val 53488"/>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5BC32-65E2-D258-45FD-3E8000D8E6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5D73B27-7B7C-0F67-E6B6-98929246D24B}"/>
              </a:ext>
            </a:extLst>
          </p:cNvPr>
          <p:cNvSpPr>
            <a:spLocks noGrp="1"/>
          </p:cNvSpPr>
          <p:nvPr>
            <p:ph type="title"/>
          </p:nvPr>
        </p:nvSpPr>
        <p:spPr>
          <a:xfrm>
            <a:off x="467999" y="324844"/>
            <a:ext cx="11244575" cy="727892"/>
          </a:xfrm>
        </p:spPr>
        <p:txBody>
          <a:bodyPr/>
          <a:lstStyle/>
          <a:p>
            <a:r>
              <a:rPr lang="ja-JP" altLang="en-US" dirty="0"/>
              <a:t>不要発射平均</a:t>
            </a:r>
            <a:r>
              <a:rPr kumimoji="1" lang="ja-JP" altLang="en-US" dirty="0"/>
              <a:t>電力の測定</a:t>
            </a:r>
            <a:r>
              <a:rPr lang="ja-JP" altLang="en-US" dirty="0"/>
              <a:t>（ステップ２）</a:t>
            </a:r>
            <a:br>
              <a:rPr kumimoji="1" lang="en-US" altLang="ja-JP" dirty="0"/>
            </a:br>
            <a:r>
              <a:rPr kumimoji="1" lang="en-US" altLang="ja-JP" sz="2000" dirty="0"/>
              <a:t>measurement of average power</a:t>
            </a:r>
            <a:r>
              <a:rPr lang="ja-JP" altLang="en-US" sz="2000" dirty="0"/>
              <a:t> </a:t>
            </a:r>
            <a:r>
              <a:rPr lang="en-US" altLang="ja-JP" sz="2000" dirty="0"/>
              <a:t>of </a:t>
            </a:r>
            <a:r>
              <a:rPr kumimoji="1" lang="en-US" altLang="ja-JP" sz="2000" dirty="0"/>
              <a:t>unwanted emission (step 2)</a:t>
            </a:r>
            <a:endParaRPr kumimoji="1" lang="en-US" sz="2000" dirty="0"/>
          </a:p>
        </p:txBody>
      </p:sp>
      <p:sp>
        <p:nvSpPr>
          <p:cNvPr id="4" name="コンテンツ プレースホルダー 3">
            <a:extLst>
              <a:ext uri="{FF2B5EF4-FFF2-40B4-BE49-F238E27FC236}">
                <a16:creationId xmlns:a16="http://schemas.microsoft.com/office/drawing/2014/main" id="{6D45BBD8-C34B-1B52-41ED-883DF3F2FFBA}"/>
              </a:ext>
            </a:extLst>
          </p:cNvPr>
          <p:cNvSpPr>
            <a:spLocks noGrp="1"/>
          </p:cNvSpPr>
          <p:nvPr>
            <p:ph idx="1"/>
          </p:nvPr>
        </p:nvSpPr>
        <p:spPr>
          <a:xfrm>
            <a:off x="468000" y="1424990"/>
            <a:ext cx="6279252" cy="2476062"/>
          </a:xfrm>
        </p:spPr>
        <p:txBody>
          <a:bodyPr/>
          <a:lstStyle/>
          <a:p>
            <a:pPr lvl="1"/>
            <a:r>
              <a:rPr lang="ja-JP" altLang="en-US" dirty="0"/>
              <a:t>方法二：連続波又はバースト状の不要発射時間が長くスペアナの時間分解能が十分に得られる場合、平均電力を下の手順で算出してもよい。</a:t>
            </a:r>
            <a:endParaRPr lang="en-US" altLang="ja-JP" dirty="0"/>
          </a:p>
          <a:p>
            <a:pPr marL="520700" lvl="2" indent="-342900">
              <a:buFont typeface="+mj-lt"/>
              <a:buAutoNum type="arabicPeriod"/>
            </a:pPr>
            <a:r>
              <a:rPr lang="ja-JP" altLang="en-US" sz="1400" dirty="0"/>
              <a:t>スペアナを下のように設定し、測定して、全データ点の値を配列変数に取り込む。</a:t>
            </a:r>
            <a:endParaRPr lang="en-US" altLang="ja-JP" sz="1400" dirty="0"/>
          </a:p>
          <a:p>
            <a:pPr marL="520700" lvl="2" indent="-342900">
              <a:buFont typeface="+mj-lt"/>
              <a:buAutoNum type="arabicPeriod"/>
            </a:pPr>
            <a:r>
              <a:rPr lang="en-US" altLang="ja-JP" sz="1400" dirty="0"/>
              <a:t>dBm</a:t>
            </a:r>
            <a:r>
              <a:rPr lang="ja-JP" altLang="en-US" sz="1400" dirty="0"/>
              <a:t>値から真数（</a:t>
            </a:r>
            <a:r>
              <a:rPr lang="en-US" altLang="ja-JP" sz="1400" dirty="0" err="1"/>
              <a:t>mW</a:t>
            </a:r>
            <a:r>
              <a:rPr lang="ja-JP" altLang="en-US" sz="1400" dirty="0"/>
              <a:t>）に変換する。</a:t>
            </a:r>
          </a:p>
          <a:p>
            <a:pPr marL="520700" lvl="2" indent="-342900">
              <a:buFont typeface="+mj-lt"/>
              <a:buAutoNum type="arabicPeriod"/>
            </a:pPr>
            <a:r>
              <a:rPr lang="ja-JP" altLang="en-US" sz="1400" dirty="0"/>
              <a:t>電力最大の値から</a:t>
            </a:r>
            <a:r>
              <a:rPr lang="en-US" altLang="ja-JP" sz="1400" dirty="0"/>
              <a:t>1⁄2</a:t>
            </a:r>
            <a:r>
              <a:rPr lang="ja-JP" altLang="en-US" sz="1400" dirty="0"/>
              <a:t>以内までの各サンプル点の電力値の平均値を空中線測定端子における測定値とする。</a:t>
            </a:r>
            <a:endParaRPr lang="en-US" altLang="ja-JP" sz="1400" dirty="0"/>
          </a:p>
        </p:txBody>
      </p:sp>
      <p:pic>
        <p:nvPicPr>
          <p:cNvPr id="8" name="図 7">
            <a:extLst>
              <a:ext uri="{FF2B5EF4-FFF2-40B4-BE49-F238E27FC236}">
                <a16:creationId xmlns:a16="http://schemas.microsoft.com/office/drawing/2014/main" id="{40DE8308-92EF-54B1-D66D-54A65D9E8773}"/>
              </a:ext>
            </a:extLst>
          </p:cNvPr>
          <p:cNvPicPr>
            <a:picLocks noChangeAspect="1"/>
          </p:cNvPicPr>
          <p:nvPr/>
        </p:nvPicPr>
        <p:blipFill>
          <a:blip r:embed="rId3"/>
          <a:stretch>
            <a:fillRect/>
          </a:stretch>
        </p:blipFill>
        <p:spPr>
          <a:xfrm>
            <a:off x="7192423" y="1424990"/>
            <a:ext cx="4610824" cy="3594293"/>
          </a:xfrm>
          <a:prstGeom prst="rect">
            <a:avLst/>
          </a:prstGeom>
        </p:spPr>
      </p:pic>
      <p:grpSp>
        <p:nvGrpSpPr>
          <p:cNvPr id="24" name="グループ化 23">
            <a:extLst>
              <a:ext uri="{FF2B5EF4-FFF2-40B4-BE49-F238E27FC236}">
                <a16:creationId xmlns:a16="http://schemas.microsoft.com/office/drawing/2014/main" id="{3CD86A85-E5E3-8E59-CBB3-9AC6E064A89B}"/>
              </a:ext>
            </a:extLst>
          </p:cNvPr>
          <p:cNvGrpSpPr/>
          <p:nvPr/>
        </p:nvGrpSpPr>
        <p:grpSpPr>
          <a:xfrm>
            <a:off x="907543" y="4193022"/>
            <a:ext cx="5839709" cy="1823532"/>
            <a:chOff x="544323" y="5602196"/>
            <a:chExt cx="5839709" cy="1823532"/>
          </a:xfrm>
        </p:grpSpPr>
        <p:pic>
          <p:nvPicPr>
            <p:cNvPr id="3" name="図 2">
              <a:extLst>
                <a:ext uri="{FF2B5EF4-FFF2-40B4-BE49-F238E27FC236}">
                  <a16:creationId xmlns:a16="http://schemas.microsoft.com/office/drawing/2014/main" id="{13317130-F9A8-A1D3-3F18-399EF77EF3B6}"/>
                </a:ext>
              </a:extLst>
            </p:cNvPr>
            <p:cNvPicPr>
              <a:picLocks noChangeAspect="1"/>
            </p:cNvPicPr>
            <p:nvPr/>
          </p:nvPicPr>
          <p:blipFill>
            <a:blip r:embed="rId4"/>
            <a:stretch>
              <a:fillRect/>
            </a:stretch>
          </p:blipFill>
          <p:spPr>
            <a:xfrm>
              <a:off x="3500966" y="5602196"/>
              <a:ext cx="2883066" cy="1823532"/>
            </a:xfrm>
            <a:prstGeom prst="rect">
              <a:avLst/>
            </a:prstGeom>
          </p:spPr>
        </p:pic>
        <p:pic>
          <p:nvPicPr>
            <p:cNvPr id="9" name="図 8">
              <a:extLst>
                <a:ext uri="{FF2B5EF4-FFF2-40B4-BE49-F238E27FC236}">
                  <a16:creationId xmlns:a16="http://schemas.microsoft.com/office/drawing/2014/main" id="{7B55CE94-B280-F42D-8E01-9920C254EFEE}"/>
                </a:ext>
              </a:extLst>
            </p:cNvPr>
            <p:cNvPicPr>
              <a:picLocks noChangeAspect="1"/>
            </p:cNvPicPr>
            <p:nvPr/>
          </p:nvPicPr>
          <p:blipFill>
            <a:blip r:embed="rId5"/>
            <a:stretch>
              <a:fillRect/>
            </a:stretch>
          </p:blipFill>
          <p:spPr>
            <a:xfrm>
              <a:off x="544323" y="5602196"/>
              <a:ext cx="2883066" cy="1823532"/>
            </a:xfrm>
            <a:prstGeom prst="rect">
              <a:avLst/>
            </a:prstGeom>
          </p:spPr>
        </p:pic>
      </p:grpSp>
      <p:cxnSp>
        <p:nvCxnSpPr>
          <p:cNvPr id="13" name="コネクタ: カギ線 12">
            <a:extLst>
              <a:ext uri="{FF2B5EF4-FFF2-40B4-BE49-F238E27FC236}">
                <a16:creationId xmlns:a16="http://schemas.microsoft.com/office/drawing/2014/main" id="{4C5BEB53-F65D-A108-75D7-3A14161FC326}"/>
              </a:ext>
            </a:extLst>
          </p:cNvPr>
          <p:cNvCxnSpPr>
            <a:cxnSpLocks/>
            <a:stCxn id="3" idx="3"/>
          </p:cNvCxnSpPr>
          <p:nvPr/>
        </p:nvCxnSpPr>
        <p:spPr>
          <a:xfrm flipV="1">
            <a:off x="6747252" y="4273306"/>
            <a:ext cx="1508988" cy="831482"/>
          </a:xfrm>
          <a:prstGeom prst="bentConnector3">
            <a:avLst>
              <a:gd name="adj1" fmla="val 99903"/>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92619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36112-ED1F-F467-398D-2595B4009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3FAAD71-CF2A-31A8-0AE8-D587D6B7A452}"/>
              </a:ext>
            </a:extLst>
          </p:cNvPr>
          <p:cNvSpPr>
            <a:spLocks noGrp="1"/>
          </p:cNvSpPr>
          <p:nvPr>
            <p:ph type="title"/>
          </p:nvPr>
        </p:nvSpPr>
        <p:spPr>
          <a:xfrm>
            <a:off x="467999" y="324844"/>
            <a:ext cx="11244575" cy="727892"/>
          </a:xfrm>
        </p:spPr>
        <p:txBody>
          <a:bodyPr/>
          <a:lstStyle/>
          <a:p>
            <a:r>
              <a:rPr lang="ja-JP" altLang="en-US" dirty="0"/>
              <a:t>不要発射尖頭・平均</a:t>
            </a:r>
            <a:r>
              <a:rPr kumimoji="1" lang="ja-JP" altLang="en-US" dirty="0"/>
              <a:t>電力</a:t>
            </a:r>
            <a:r>
              <a:rPr kumimoji="1" lang="en-US" altLang="ja-JP" dirty="0"/>
              <a:t>EIRP</a:t>
            </a:r>
            <a:r>
              <a:rPr kumimoji="1" lang="ja-JP" altLang="en-US" dirty="0"/>
              <a:t>の</a:t>
            </a:r>
            <a:r>
              <a:rPr lang="ja-JP" altLang="en-US" dirty="0"/>
              <a:t>算出</a:t>
            </a:r>
            <a:br>
              <a:rPr kumimoji="1" lang="en-US" altLang="ja-JP" dirty="0"/>
            </a:br>
            <a:r>
              <a:rPr kumimoji="1" lang="en-US" altLang="ja-JP" sz="2000" dirty="0"/>
              <a:t>calculation of peak / average power’s eirp</a:t>
            </a:r>
            <a:r>
              <a:rPr lang="ja-JP" altLang="en-US" sz="2000" dirty="0"/>
              <a:t> </a:t>
            </a:r>
            <a:r>
              <a:rPr lang="en-US" altLang="ja-JP" sz="2000" dirty="0"/>
              <a:t>of </a:t>
            </a:r>
            <a:r>
              <a:rPr kumimoji="1" lang="en-US" altLang="ja-JP" sz="2000" dirty="0"/>
              <a:t>unwanted emission</a:t>
            </a:r>
            <a:endParaRPr kumimoji="1" lang="en-US" sz="2000"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9BB287B-40BD-FCB8-2ED0-0F487963C91F}"/>
                  </a:ext>
                </a:extLst>
              </p:cNvPr>
              <p:cNvSpPr>
                <a:spLocks noGrp="1"/>
              </p:cNvSpPr>
              <p:nvPr>
                <p:ph idx="1"/>
              </p:nvPr>
            </p:nvSpPr>
            <p:spPr>
              <a:xfrm>
                <a:off x="468000" y="1424991"/>
                <a:ext cx="10740568" cy="301878"/>
              </a:xfrm>
            </p:spPr>
            <p:txBody>
              <a:bodyPr/>
              <a:lstStyle/>
              <a:p>
                <a:pPr lvl="1"/>
                <a14:m>
                  <m:oMath xmlns:m="http://schemas.openxmlformats.org/officeDocument/2006/math">
                    <m:r>
                      <m:rPr>
                        <m:sty m:val="p"/>
                      </m:rPr>
                      <a:rPr lang="en-US" altLang="ja-JP" sz="1800" i="1" smtClean="0">
                        <a:latin typeface="Cambria Math" panose="02040503050406030204" pitchFamily="18" charset="0"/>
                      </a:rPr>
                      <m:t>EIRP</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𝑟𝑒𝑎𝑑𝑖𝑛𝑔</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𝑝𝑜𝑤𝑒𝑟</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𝑐𝑎𝑏𝑙𝑒</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𝑙𝑜𝑠𝑠</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𝑎𝑛𝑡𝑒𝑛𝑛𝑎</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𝑔𝑎𝑖𝑛</m:t>
                    </m:r>
                  </m:oMath>
                </a14:m>
                <a:endParaRPr lang="en-US" altLang="ja-JP" dirty="0"/>
              </a:p>
            </p:txBody>
          </p:sp>
        </mc:Choice>
        <mc:Fallback xmlns="">
          <p:sp>
            <p:nvSpPr>
              <p:cNvPr id="4" name="コンテンツ プレースホルダー 3">
                <a:extLst>
                  <a:ext uri="{FF2B5EF4-FFF2-40B4-BE49-F238E27FC236}">
                    <a16:creationId xmlns:a16="http://schemas.microsoft.com/office/drawing/2014/main" id="{29BB287B-40BD-FCB8-2ED0-0F487963C91F}"/>
                  </a:ext>
                </a:extLst>
              </p:cNvPr>
              <p:cNvSpPr>
                <a:spLocks noGrp="1" noRot="1" noChangeAspect="1" noMove="1" noResize="1" noEditPoints="1" noAdjustHandles="1" noChangeArrowheads="1" noChangeShapeType="1" noTextEdit="1"/>
              </p:cNvSpPr>
              <p:nvPr>
                <p:ph idx="1"/>
              </p:nvPr>
            </p:nvSpPr>
            <p:spPr>
              <a:xfrm>
                <a:off x="468000" y="1424991"/>
                <a:ext cx="10740568" cy="301878"/>
              </a:xfrm>
              <a:blipFill>
                <a:blip r:embed="rId3"/>
                <a:stretch>
                  <a:fillRect l="-1249" t="-8163" b="-4285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8392C488-05DD-05D8-BE3C-B6A6DCE1BD12}"/>
              </a:ext>
            </a:extLst>
          </p:cNvPr>
          <p:cNvPicPr>
            <a:picLocks noChangeAspect="1"/>
          </p:cNvPicPr>
          <p:nvPr/>
        </p:nvPicPr>
        <p:blipFill>
          <a:blip r:embed="rId4"/>
          <a:stretch>
            <a:fillRect/>
          </a:stretch>
        </p:blipFill>
        <p:spPr>
          <a:xfrm>
            <a:off x="442122" y="1988840"/>
            <a:ext cx="11244575" cy="4153128"/>
          </a:xfrm>
          <a:prstGeom prst="rect">
            <a:avLst/>
          </a:prstGeom>
        </p:spPr>
      </p:pic>
      <p:pic>
        <p:nvPicPr>
          <p:cNvPr id="5" name="図 4">
            <a:extLst>
              <a:ext uri="{FF2B5EF4-FFF2-40B4-BE49-F238E27FC236}">
                <a16:creationId xmlns:a16="http://schemas.microsoft.com/office/drawing/2014/main" id="{A5A33733-749C-7F03-42E7-A4DD543C19BB}"/>
              </a:ext>
            </a:extLst>
          </p:cNvPr>
          <p:cNvPicPr>
            <a:picLocks noChangeAspect="1"/>
          </p:cNvPicPr>
          <p:nvPr/>
        </p:nvPicPr>
        <p:blipFill>
          <a:blip r:embed="rId5"/>
          <a:stretch>
            <a:fillRect/>
          </a:stretch>
        </p:blipFill>
        <p:spPr>
          <a:xfrm>
            <a:off x="8904312" y="332656"/>
            <a:ext cx="2428119" cy="1440160"/>
          </a:xfrm>
          <a:prstGeom prst="rect">
            <a:avLst/>
          </a:prstGeom>
        </p:spPr>
      </p:pic>
    </p:spTree>
    <p:extLst>
      <p:ext uri="{BB962C8B-B14F-4D97-AF65-F5344CB8AC3E}">
        <p14:creationId xmlns:p14="http://schemas.microsoft.com/office/powerpoint/2010/main" val="4261124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cap="all" dirty="0"/>
              <a:t>一般事項</a:t>
            </a:r>
            <a:endParaRPr lang="en-US" sz="2000" cap="all" dirty="0"/>
          </a:p>
        </p:txBody>
      </p:sp>
      <p:sp>
        <p:nvSpPr>
          <p:cNvPr id="3" name="コンテンツ プレースホルダー 3">
            <a:extLst>
              <a:ext uri="{FF2B5EF4-FFF2-40B4-BE49-F238E27FC236}">
                <a16:creationId xmlns:a16="http://schemas.microsoft.com/office/drawing/2014/main" id="{25CCE6D0-BCA2-B6B4-A33B-247AE561311C}"/>
              </a:ext>
            </a:extLst>
          </p:cNvPr>
          <p:cNvSpPr txBox="1">
            <a:spLocks/>
          </p:cNvSpPr>
          <p:nvPr/>
        </p:nvSpPr>
        <p:spPr>
          <a:xfrm>
            <a:off x="468000" y="1441953"/>
            <a:ext cx="11244574" cy="451405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ja-JP" altLang="en-US" b="1" dirty="0"/>
              <a:t>試験周波数と試験項目</a:t>
            </a:r>
            <a:endParaRPr lang="en-US" altLang="ja-JP" dirty="0"/>
          </a:p>
          <a:p>
            <a:pPr lvl="2"/>
            <a:endParaRPr lang="en-US" altLang="ja-JP" dirty="0"/>
          </a:p>
          <a:p>
            <a:pPr lvl="2"/>
            <a:endParaRPr lang="en-US" altLang="ja-JP" dirty="0"/>
          </a:p>
          <a:p>
            <a:pPr lvl="2"/>
            <a:endParaRPr lang="en-US" altLang="ja-JP" dirty="0"/>
          </a:p>
          <a:p>
            <a:pPr marL="177800" lvl="2" indent="0">
              <a:buNone/>
            </a:pPr>
            <a:endParaRPr lang="en-US" altLang="ja-JP" dirty="0"/>
          </a:p>
          <a:p>
            <a:pPr lvl="2"/>
            <a:endParaRPr lang="ja-JP" altLang="en-US" sz="800" dirty="0"/>
          </a:p>
          <a:p>
            <a:pPr lvl="1"/>
            <a:r>
              <a:rPr lang="ja-JP" altLang="en-US" b="1" dirty="0"/>
              <a:t>予熱時間</a:t>
            </a:r>
            <a:endParaRPr lang="en-US" altLang="ja-JP" b="1" dirty="0"/>
          </a:p>
          <a:p>
            <a:pPr lvl="2"/>
            <a:r>
              <a:rPr lang="ja-JP" altLang="en-US" dirty="0"/>
              <a:t>機器の予熱時間が明記されている場合は、明記された予熱時間経過後、測定する。</a:t>
            </a:r>
            <a:endParaRPr lang="en-US" altLang="ja-JP" dirty="0"/>
          </a:p>
          <a:p>
            <a:pPr lvl="1"/>
            <a:r>
              <a:rPr lang="ja-JP" altLang="en-US" b="1" dirty="0"/>
              <a:t>測定器の精度と較正など</a:t>
            </a:r>
            <a:endParaRPr lang="en-US" altLang="ja-JP" b="1" dirty="0"/>
          </a:p>
          <a:p>
            <a:pPr lvl="2"/>
            <a:r>
              <a:rPr lang="ja-JP" altLang="en-US" dirty="0"/>
              <a:t>測定結果を信用できる（較正された）測定器を使う。</a:t>
            </a:r>
            <a:endParaRPr lang="en-US" altLang="ja-JP" dirty="0"/>
          </a:p>
          <a:p>
            <a:pPr lvl="1"/>
            <a:r>
              <a:rPr lang="ja-JP" altLang="en-US" b="1" dirty="0"/>
              <a:t>試験場所の条件など</a:t>
            </a:r>
            <a:endParaRPr lang="en-US" altLang="ja-JP" b="1" dirty="0"/>
          </a:p>
          <a:p>
            <a:pPr lvl="2"/>
            <a:r>
              <a:rPr lang="ja-JP" altLang="en-US" dirty="0"/>
              <a:t>今回</a:t>
            </a:r>
            <a:r>
              <a:rPr lang="en-US" altLang="ja-JP" dirty="0"/>
              <a:t>UWB Starter Kit</a:t>
            </a:r>
            <a:r>
              <a:rPr lang="ja-JP" altLang="en-US" dirty="0"/>
              <a:t>の動作周波数帯では該当しない。</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96B19522-7DDB-05A2-434F-9247A0D516C1}"/>
                  </a:ext>
                </a:extLst>
              </p:cNvPr>
              <p:cNvGraphicFramePr>
                <a:graphicFrameLocks noGrp="1"/>
              </p:cNvGraphicFramePr>
              <p:nvPr>
                <p:extLst>
                  <p:ext uri="{D42A27DB-BD31-4B8C-83A1-F6EECF244321}">
                    <p14:modId xmlns:p14="http://schemas.microsoft.com/office/powerpoint/2010/main" val="985799761"/>
                  </p:ext>
                </p:extLst>
              </p:nvPr>
            </p:nvGraphicFramePr>
            <p:xfrm>
              <a:off x="623392" y="1844824"/>
              <a:ext cx="6192687" cy="1112520"/>
            </p:xfrm>
            <a:graphic>
              <a:graphicData uri="http://schemas.openxmlformats.org/drawingml/2006/table">
                <a:tbl>
                  <a:tblPr firstRow="1" bandRow="1">
                    <a:tableStyleId>{5C22544A-7EE6-4342-B048-85BDC9FD1C3A}</a:tableStyleId>
                  </a:tblPr>
                  <a:tblGrid>
                    <a:gridCol w="2304255">
                      <a:extLst>
                        <a:ext uri="{9D8B030D-6E8A-4147-A177-3AD203B41FA5}">
                          <a16:colId xmlns:a16="http://schemas.microsoft.com/office/drawing/2014/main" val="1785835211"/>
                        </a:ext>
                      </a:extLst>
                    </a:gridCol>
                    <a:gridCol w="2016224">
                      <a:extLst>
                        <a:ext uri="{9D8B030D-6E8A-4147-A177-3AD203B41FA5}">
                          <a16:colId xmlns:a16="http://schemas.microsoft.com/office/drawing/2014/main" val="3761448962"/>
                        </a:ext>
                      </a:extLst>
                    </a:gridCol>
                    <a:gridCol w="1872208">
                      <a:extLst>
                        <a:ext uri="{9D8B030D-6E8A-4147-A177-3AD203B41FA5}">
                          <a16:colId xmlns:a16="http://schemas.microsoft.com/office/drawing/2014/main" val="913035151"/>
                        </a:ext>
                      </a:extLst>
                    </a:gridCol>
                  </a:tblGrid>
                  <a:tr h="370840">
                    <a:tc>
                      <a:txBody>
                        <a:bodyPr/>
                        <a:lstStyle/>
                        <a:p>
                          <a:pPr algn="ctr"/>
                          <a:r>
                            <a:rPr kumimoji="1" lang="ja-JP" altLang="en-US" sz="1600" dirty="0"/>
                            <a:t>使用するチャンネル数</a:t>
                          </a:r>
                        </a:p>
                      </a:txBody>
                      <a:tcPr/>
                    </a:tc>
                    <a:tc>
                      <a:txBody>
                        <a:bodyPr/>
                        <a:lstStyle/>
                        <a:p>
                          <a:pPr algn="ctr"/>
                          <a:r>
                            <a:rPr kumimoji="1" lang="ja-JP" altLang="en-US" sz="1600" dirty="0"/>
                            <a:t>試験チャンネル</a:t>
                          </a:r>
                        </a:p>
                      </a:txBody>
                      <a:tcPr/>
                    </a:tc>
                    <a:tc>
                      <a:txBody>
                        <a:bodyPr/>
                        <a:lstStyle/>
                        <a:p>
                          <a:pPr algn="ctr"/>
                          <a:r>
                            <a:rPr kumimoji="1" lang="ja-JP" altLang="en-US" sz="1600" dirty="0"/>
                            <a:t>試験項目</a:t>
                          </a:r>
                        </a:p>
                      </a:txBody>
                      <a:tcPr/>
                    </a:tc>
                    <a:extLst>
                      <a:ext uri="{0D108BD9-81ED-4DB2-BD59-A6C34878D82A}">
                        <a16:rowId xmlns:a16="http://schemas.microsoft.com/office/drawing/2014/main" val="326968671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ja-JP" altLang="en-US" sz="1600" i="1" smtClean="0">
                                    <a:latin typeface="Cambria Math" panose="02040503050406030204" pitchFamily="18" charset="0"/>
                                  </a:rPr>
                                  <m:t>≤</m:t>
                                </m:r>
                                <m:r>
                                  <a:rPr kumimoji="1" lang="en-US" altLang="ja-JP" sz="1600" b="0" i="1" smtClean="0">
                                    <a:latin typeface="Cambria Math" panose="02040503050406030204" pitchFamily="18" charset="0"/>
                                  </a:rPr>
                                  <m:t>3</m:t>
                                </m:r>
                              </m:oMath>
                            </m:oMathPara>
                          </a14:m>
                          <a:endParaRPr kumimoji="1" lang="ja-JP" altLang="en-US" sz="1600" dirty="0"/>
                        </a:p>
                      </a:txBody>
                      <a:tcPr/>
                    </a:tc>
                    <a:tc>
                      <a:txBody>
                        <a:bodyPr/>
                        <a:lstStyle/>
                        <a:p>
                          <a:pPr algn="ctr"/>
                          <a:r>
                            <a:rPr kumimoji="1" lang="ja-JP" altLang="en-US" sz="1600" dirty="0"/>
                            <a:t>全チャンネル</a:t>
                          </a:r>
                        </a:p>
                      </a:txBody>
                      <a:tcPr/>
                    </a:tc>
                    <a:tc>
                      <a:txBody>
                        <a:bodyPr/>
                        <a:lstStyle/>
                        <a:p>
                          <a:pPr algn="ctr"/>
                          <a:r>
                            <a:rPr kumimoji="1" lang="ja-JP" altLang="en-US" sz="1600" dirty="0"/>
                            <a:t>全試験項目</a:t>
                          </a:r>
                        </a:p>
                      </a:txBody>
                      <a:tcPr/>
                    </a:tc>
                    <a:extLst>
                      <a:ext uri="{0D108BD9-81ED-4DB2-BD59-A6C34878D82A}">
                        <a16:rowId xmlns:a16="http://schemas.microsoft.com/office/drawing/2014/main" val="286501200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ja-JP" altLang="en-US" sz="1600" i="1" smtClean="0">
                                    <a:latin typeface="Cambria Math" panose="02040503050406030204" pitchFamily="18" charset="0"/>
                                  </a:rPr>
                                  <m:t>≥</m:t>
                                </m:r>
                                <m:r>
                                  <a:rPr kumimoji="1" lang="en-US" altLang="ja-JP" sz="1600" b="0" i="1" smtClean="0">
                                    <a:latin typeface="Cambria Math" panose="02040503050406030204" pitchFamily="18" charset="0"/>
                                  </a:rPr>
                                  <m:t>4</m:t>
                                </m:r>
                              </m:oMath>
                            </m:oMathPara>
                          </a14:m>
                          <a:endParaRPr kumimoji="1" lang="ja-JP" altLang="en-US" sz="1600" dirty="0"/>
                        </a:p>
                      </a:txBody>
                      <a:tcPr/>
                    </a:tc>
                    <a:tc>
                      <a:txBody>
                        <a:bodyPr/>
                        <a:lstStyle/>
                        <a:p>
                          <a:pPr algn="ctr"/>
                          <a:r>
                            <a:rPr kumimoji="1" lang="ja-JP" altLang="en-US" sz="1600" dirty="0"/>
                            <a:t>上中下チャンネル</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全試験項目</a:t>
                          </a:r>
                        </a:p>
                      </a:txBody>
                      <a:tcPr/>
                    </a:tc>
                    <a:extLst>
                      <a:ext uri="{0D108BD9-81ED-4DB2-BD59-A6C34878D82A}">
                        <a16:rowId xmlns:a16="http://schemas.microsoft.com/office/drawing/2014/main" val="3123331088"/>
                      </a:ext>
                    </a:extLst>
                  </a:tr>
                </a:tbl>
              </a:graphicData>
            </a:graphic>
          </p:graphicFrame>
        </mc:Choice>
        <mc:Fallback xmlns="">
          <p:graphicFrame>
            <p:nvGraphicFramePr>
              <p:cNvPr id="6" name="表 5">
                <a:extLst>
                  <a:ext uri="{FF2B5EF4-FFF2-40B4-BE49-F238E27FC236}">
                    <a16:creationId xmlns:a16="http://schemas.microsoft.com/office/drawing/2014/main" id="{96B19522-7DDB-05A2-434F-9247A0D516C1}"/>
                  </a:ext>
                </a:extLst>
              </p:cNvPr>
              <p:cNvGraphicFramePr>
                <a:graphicFrameLocks noGrp="1"/>
              </p:cNvGraphicFramePr>
              <p:nvPr>
                <p:extLst>
                  <p:ext uri="{D42A27DB-BD31-4B8C-83A1-F6EECF244321}">
                    <p14:modId xmlns:p14="http://schemas.microsoft.com/office/powerpoint/2010/main" val="985799761"/>
                  </p:ext>
                </p:extLst>
              </p:nvPr>
            </p:nvGraphicFramePr>
            <p:xfrm>
              <a:off x="623392" y="1844824"/>
              <a:ext cx="6192687" cy="1112520"/>
            </p:xfrm>
            <a:graphic>
              <a:graphicData uri="http://schemas.openxmlformats.org/drawingml/2006/table">
                <a:tbl>
                  <a:tblPr firstRow="1" bandRow="1">
                    <a:tableStyleId>{5C22544A-7EE6-4342-B048-85BDC9FD1C3A}</a:tableStyleId>
                  </a:tblPr>
                  <a:tblGrid>
                    <a:gridCol w="2304255">
                      <a:extLst>
                        <a:ext uri="{9D8B030D-6E8A-4147-A177-3AD203B41FA5}">
                          <a16:colId xmlns:a16="http://schemas.microsoft.com/office/drawing/2014/main" val="1785835211"/>
                        </a:ext>
                      </a:extLst>
                    </a:gridCol>
                    <a:gridCol w="2016224">
                      <a:extLst>
                        <a:ext uri="{9D8B030D-6E8A-4147-A177-3AD203B41FA5}">
                          <a16:colId xmlns:a16="http://schemas.microsoft.com/office/drawing/2014/main" val="3761448962"/>
                        </a:ext>
                      </a:extLst>
                    </a:gridCol>
                    <a:gridCol w="1872208">
                      <a:extLst>
                        <a:ext uri="{9D8B030D-6E8A-4147-A177-3AD203B41FA5}">
                          <a16:colId xmlns:a16="http://schemas.microsoft.com/office/drawing/2014/main" val="913035151"/>
                        </a:ext>
                      </a:extLst>
                    </a:gridCol>
                  </a:tblGrid>
                  <a:tr h="370840">
                    <a:tc>
                      <a:txBody>
                        <a:bodyPr/>
                        <a:lstStyle/>
                        <a:p>
                          <a:pPr algn="ctr"/>
                          <a:r>
                            <a:rPr kumimoji="1" lang="ja-JP" altLang="en-US" sz="1600" dirty="0"/>
                            <a:t>使用するチャンネル数</a:t>
                          </a:r>
                        </a:p>
                      </a:txBody>
                      <a:tcPr/>
                    </a:tc>
                    <a:tc>
                      <a:txBody>
                        <a:bodyPr/>
                        <a:lstStyle/>
                        <a:p>
                          <a:pPr algn="ctr"/>
                          <a:r>
                            <a:rPr kumimoji="1" lang="ja-JP" altLang="en-US" sz="1600" dirty="0"/>
                            <a:t>試験チャンネル</a:t>
                          </a:r>
                        </a:p>
                      </a:txBody>
                      <a:tcPr/>
                    </a:tc>
                    <a:tc>
                      <a:txBody>
                        <a:bodyPr/>
                        <a:lstStyle/>
                        <a:p>
                          <a:pPr algn="ctr"/>
                          <a:r>
                            <a:rPr kumimoji="1" lang="ja-JP" altLang="en-US" sz="1600" dirty="0"/>
                            <a:t>試験項目</a:t>
                          </a:r>
                        </a:p>
                      </a:txBody>
                      <a:tcPr/>
                    </a:tc>
                    <a:extLst>
                      <a:ext uri="{0D108BD9-81ED-4DB2-BD59-A6C34878D82A}">
                        <a16:rowId xmlns:a16="http://schemas.microsoft.com/office/drawing/2014/main" val="3269686718"/>
                      </a:ext>
                    </a:extLst>
                  </a:tr>
                  <a:tr h="370840">
                    <a:tc>
                      <a:txBody>
                        <a:bodyPr/>
                        <a:lstStyle/>
                        <a:p>
                          <a:endParaRPr lang="ja-JP"/>
                        </a:p>
                      </a:txBody>
                      <a:tcPr>
                        <a:blipFill>
                          <a:blip r:embed="rId3"/>
                          <a:stretch>
                            <a:fillRect l="-265" t="-100000" r="-170106" b="-109677"/>
                          </a:stretch>
                        </a:blipFill>
                      </a:tcPr>
                    </a:tc>
                    <a:tc>
                      <a:txBody>
                        <a:bodyPr/>
                        <a:lstStyle/>
                        <a:p>
                          <a:pPr algn="ctr"/>
                          <a:r>
                            <a:rPr kumimoji="1" lang="ja-JP" altLang="en-US" sz="1600" dirty="0"/>
                            <a:t>全チャンネル</a:t>
                          </a:r>
                        </a:p>
                      </a:txBody>
                      <a:tcPr/>
                    </a:tc>
                    <a:tc>
                      <a:txBody>
                        <a:bodyPr/>
                        <a:lstStyle/>
                        <a:p>
                          <a:pPr algn="ctr"/>
                          <a:r>
                            <a:rPr kumimoji="1" lang="ja-JP" altLang="en-US" sz="1600" dirty="0"/>
                            <a:t>全試験項目</a:t>
                          </a:r>
                        </a:p>
                      </a:txBody>
                      <a:tcPr/>
                    </a:tc>
                    <a:extLst>
                      <a:ext uri="{0D108BD9-81ED-4DB2-BD59-A6C34878D82A}">
                        <a16:rowId xmlns:a16="http://schemas.microsoft.com/office/drawing/2014/main" val="2865012008"/>
                      </a:ext>
                    </a:extLst>
                  </a:tr>
                  <a:tr h="370840">
                    <a:tc>
                      <a:txBody>
                        <a:bodyPr/>
                        <a:lstStyle/>
                        <a:p>
                          <a:endParaRPr lang="ja-JP"/>
                        </a:p>
                      </a:txBody>
                      <a:tcPr>
                        <a:blipFill>
                          <a:blip r:embed="rId3"/>
                          <a:stretch>
                            <a:fillRect l="-265" t="-203279" r="-170106" b="-11475"/>
                          </a:stretch>
                        </a:blipFill>
                      </a:tcPr>
                    </a:tc>
                    <a:tc>
                      <a:txBody>
                        <a:bodyPr/>
                        <a:lstStyle/>
                        <a:p>
                          <a:pPr algn="ctr"/>
                          <a:r>
                            <a:rPr kumimoji="1" lang="ja-JP" altLang="en-US" sz="1600" dirty="0"/>
                            <a:t>上中下チャンネル</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全試験項目</a:t>
                          </a:r>
                        </a:p>
                      </a:txBody>
                      <a:tcPr/>
                    </a:tc>
                    <a:extLst>
                      <a:ext uri="{0D108BD9-81ED-4DB2-BD59-A6C34878D82A}">
                        <a16:rowId xmlns:a16="http://schemas.microsoft.com/office/drawing/2014/main" val="3123331088"/>
                      </a:ext>
                    </a:extLst>
                  </a:tr>
                </a:tbl>
              </a:graphicData>
            </a:graphic>
          </p:graphicFrame>
        </mc:Fallback>
      </mc:AlternateContent>
      <p:pic>
        <p:nvPicPr>
          <p:cNvPr id="8" name="図 7">
            <a:extLst>
              <a:ext uri="{FF2B5EF4-FFF2-40B4-BE49-F238E27FC236}">
                <a16:creationId xmlns:a16="http://schemas.microsoft.com/office/drawing/2014/main" id="{88B4013B-81D9-2088-40F3-03B877495657}"/>
              </a:ext>
            </a:extLst>
          </p:cNvPr>
          <p:cNvPicPr>
            <a:picLocks noChangeAspect="1"/>
          </p:cNvPicPr>
          <p:nvPr/>
        </p:nvPicPr>
        <p:blipFill>
          <a:blip r:embed="rId4"/>
          <a:stretch>
            <a:fillRect/>
          </a:stretch>
        </p:blipFill>
        <p:spPr>
          <a:xfrm>
            <a:off x="7383215" y="1356919"/>
            <a:ext cx="3674590" cy="1535742"/>
          </a:xfrm>
          <a:prstGeom prst="rect">
            <a:avLst/>
          </a:prstGeom>
        </p:spPr>
      </p:pic>
      <p:sp>
        <p:nvSpPr>
          <p:cNvPr id="11" name="テキスト ボックス 10">
            <a:extLst>
              <a:ext uri="{FF2B5EF4-FFF2-40B4-BE49-F238E27FC236}">
                <a16:creationId xmlns:a16="http://schemas.microsoft.com/office/drawing/2014/main" id="{44504DE6-81BD-D3EA-FA90-CC4C12185C86}"/>
              </a:ext>
            </a:extLst>
          </p:cNvPr>
          <p:cNvSpPr txBox="1"/>
          <p:nvPr/>
        </p:nvSpPr>
        <p:spPr>
          <a:xfrm>
            <a:off x="11032423" y="2520355"/>
            <a:ext cx="543739" cy="276999"/>
          </a:xfrm>
          <a:prstGeom prst="rect">
            <a:avLst/>
          </a:prstGeom>
          <a:noFill/>
        </p:spPr>
        <p:txBody>
          <a:bodyPr wrap="none" rtlCol="0">
            <a:spAutoFit/>
          </a:bodyPr>
          <a:lstStyle/>
          <a:p>
            <a:r>
              <a:rPr kumimoji="1" lang="en-US" altLang="ja-JP" sz="1200" dirty="0"/>
              <a:t>Freq.</a:t>
            </a:r>
            <a:endParaRPr kumimoji="1" lang="ja-JP" altLang="en-US" sz="1200" dirty="0"/>
          </a:p>
        </p:txBody>
      </p:sp>
      <p:sp>
        <p:nvSpPr>
          <p:cNvPr id="12" name="テキスト ボックス 11">
            <a:extLst>
              <a:ext uri="{FF2B5EF4-FFF2-40B4-BE49-F238E27FC236}">
                <a16:creationId xmlns:a16="http://schemas.microsoft.com/office/drawing/2014/main" id="{B704F582-2865-0962-D800-06D8FCB9F13C}"/>
              </a:ext>
            </a:extLst>
          </p:cNvPr>
          <p:cNvSpPr txBox="1"/>
          <p:nvPr/>
        </p:nvSpPr>
        <p:spPr>
          <a:xfrm>
            <a:off x="6951167" y="1218419"/>
            <a:ext cx="543739" cy="276999"/>
          </a:xfrm>
          <a:prstGeom prst="rect">
            <a:avLst/>
          </a:prstGeom>
          <a:noFill/>
        </p:spPr>
        <p:txBody>
          <a:bodyPr wrap="none" rtlCol="0">
            <a:spAutoFit/>
          </a:bodyPr>
          <a:lstStyle/>
          <a:p>
            <a:r>
              <a:rPr kumimoji="1" lang="en-US" altLang="ja-JP" sz="1200" dirty="0"/>
              <a:t>Amp.</a:t>
            </a:r>
            <a:endParaRPr kumimoji="1" lang="ja-JP" altLang="en-US" sz="1200" dirty="0"/>
          </a:p>
        </p:txBody>
      </p:sp>
      <p:sp>
        <p:nvSpPr>
          <p:cNvPr id="13" name="左中かっこ 12">
            <a:extLst>
              <a:ext uri="{FF2B5EF4-FFF2-40B4-BE49-F238E27FC236}">
                <a16:creationId xmlns:a16="http://schemas.microsoft.com/office/drawing/2014/main" id="{6518D86C-C7EC-D53A-DCA0-6E6F63B45395}"/>
              </a:ext>
            </a:extLst>
          </p:cNvPr>
          <p:cNvSpPr/>
          <p:nvPr/>
        </p:nvSpPr>
        <p:spPr>
          <a:xfrm rot="16200000">
            <a:off x="9151261" y="1641545"/>
            <a:ext cx="138499" cy="2640730"/>
          </a:xfrm>
          <a:prstGeom prst="leftBrace">
            <a:avLst>
              <a:gd name="adj1" fmla="val 39698"/>
              <a:gd name="adj2" fmla="val 50000"/>
            </a:avLst>
          </a:prstGeom>
          <a:ln w="12700">
            <a:solidFill>
              <a:srgbClr val="06418C"/>
            </a:solidFill>
            <a:prstDash val="sysDash"/>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50D5AA4-50EF-B624-778F-DB60AF591AF0}"/>
              </a:ext>
            </a:extLst>
          </p:cNvPr>
          <p:cNvSpPr txBox="1"/>
          <p:nvPr/>
        </p:nvSpPr>
        <p:spPr>
          <a:xfrm>
            <a:off x="7299294" y="3172733"/>
            <a:ext cx="3776688" cy="461665"/>
          </a:xfrm>
          <a:prstGeom prst="rect">
            <a:avLst/>
          </a:prstGeom>
          <a:noFill/>
        </p:spPr>
        <p:txBody>
          <a:bodyPr wrap="square" rtlCol="0">
            <a:spAutoFit/>
          </a:bodyPr>
          <a:lstStyle/>
          <a:p>
            <a:r>
              <a:rPr kumimoji="1" lang="ja-JP" altLang="en-US" sz="1200" dirty="0">
                <a:solidFill>
                  <a:srgbClr val="06418C"/>
                </a:solidFill>
              </a:rPr>
              <a:t>例えば今回</a:t>
            </a:r>
            <a:r>
              <a:rPr kumimoji="1" lang="en-US" altLang="ja-JP" sz="1200" dirty="0">
                <a:solidFill>
                  <a:srgbClr val="06418C"/>
                </a:solidFill>
              </a:rPr>
              <a:t>CH0, CH1, CH2,CH3</a:t>
            </a:r>
            <a:r>
              <a:rPr kumimoji="1" lang="ja-JP" altLang="en-US" sz="1200" dirty="0">
                <a:solidFill>
                  <a:srgbClr val="06418C"/>
                </a:solidFill>
              </a:rPr>
              <a:t>を使うと、</a:t>
            </a:r>
            <a:r>
              <a:rPr kumimoji="1" lang="en-US" altLang="ja-JP" sz="1200" dirty="0">
                <a:solidFill>
                  <a:srgbClr val="06418C"/>
                </a:solidFill>
              </a:rPr>
              <a:t>CH1</a:t>
            </a:r>
            <a:r>
              <a:rPr kumimoji="1" lang="ja-JP" altLang="en-US" sz="1200" dirty="0">
                <a:solidFill>
                  <a:srgbClr val="06418C"/>
                </a:solidFill>
              </a:rPr>
              <a:t>と</a:t>
            </a:r>
            <a:r>
              <a:rPr kumimoji="1" lang="en-US" altLang="ja-JP" sz="1200" dirty="0">
                <a:solidFill>
                  <a:srgbClr val="06418C"/>
                </a:solidFill>
              </a:rPr>
              <a:t>CH2</a:t>
            </a:r>
            <a:r>
              <a:rPr kumimoji="1" lang="ja-JP" altLang="en-US" sz="1200" dirty="0">
                <a:solidFill>
                  <a:srgbClr val="06418C"/>
                </a:solidFill>
              </a:rPr>
              <a:t>のどちらかと</a:t>
            </a:r>
            <a:r>
              <a:rPr kumimoji="1" lang="en-US" altLang="ja-JP" sz="1200" dirty="0">
                <a:solidFill>
                  <a:srgbClr val="06418C"/>
                </a:solidFill>
              </a:rPr>
              <a:t>CH0, CH3</a:t>
            </a:r>
            <a:r>
              <a:rPr kumimoji="1" lang="ja-JP" altLang="en-US" sz="1200" dirty="0">
                <a:solidFill>
                  <a:srgbClr val="06418C"/>
                </a:solidFill>
              </a:rPr>
              <a:t>で全試験項目を試験する。</a:t>
            </a:r>
          </a:p>
        </p:txBody>
      </p:sp>
      <p:sp>
        <p:nvSpPr>
          <p:cNvPr id="15" name="左中かっこ 14">
            <a:extLst>
              <a:ext uri="{FF2B5EF4-FFF2-40B4-BE49-F238E27FC236}">
                <a16:creationId xmlns:a16="http://schemas.microsoft.com/office/drawing/2014/main" id="{F66E1BC1-B1D0-6A09-F8E5-7F04BACE7C2E}"/>
              </a:ext>
            </a:extLst>
          </p:cNvPr>
          <p:cNvSpPr/>
          <p:nvPr/>
        </p:nvSpPr>
        <p:spPr>
          <a:xfrm rot="5400000">
            <a:off x="8771726" y="617539"/>
            <a:ext cx="138498" cy="1787326"/>
          </a:xfrm>
          <a:prstGeom prst="leftBrace">
            <a:avLst>
              <a:gd name="adj1" fmla="val 44660"/>
              <a:gd name="adj2" fmla="val 50950"/>
            </a:avLst>
          </a:prstGeom>
          <a:ln w="12700">
            <a:prstDash val="sysDash"/>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0B53F8D-3CE3-8951-1564-CF738363403D}"/>
              </a:ext>
            </a:extLst>
          </p:cNvPr>
          <p:cNvSpPr txBox="1"/>
          <p:nvPr/>
        </p:nvSpPr>
        <p:spPr>
          <a:xfrm>
            <a:off x="7387632" y="836957"/>
            <a:ext cx="3153244" cy="461665"/>
          </a:xfrm>
          <a:prstGeom prst="rect">
            <a:avLst/>
          </a:prstGeom>
          <a:noFill/>
        </p:spPr>
        <p:txBody>
          <a:bodyPr wrap="square" rtlCol="0">
            <a:spAutoFit/>
          </a:bodyPr>
          <a:lstStyle/>
          <a:p>
            <a:r>
              <a:rPr kumimoji="1" lang="ja-JP" altLang="en-US" sz="1200" dirty="0">
                <a:solidFill>
                  <a:srgbClr val="D70000"/>
                </a:solidFill>
              </a:rPr>
              <a:t>例えば今回</a:t>
            </a:r>
            <a:r>
              <a:rPr kumimoji="1" lang="en-US" altLang="ja-JP" sz="1200" dirty="0">
                <a:solidFill>
                  <a:srgbClr val="D70000"/>
                </a:solidFill>
              </a:rPr>
              <a:t>CH0, CH1, CH2</a:t>
            </a:r>
            <a:r>
              <a:rPr kumimoji="1" lang="ja-JP" altLang="en-US" sz="1200" dirty="0">
                <a:solidFill>
                  <a:srgbClr val="D70000"/>
                </a:solidFill>
              </a:rPr>
              <a:t>を使うと、三つのチャンネルで全試験項目を試験する。</a:t>
            </a:r>
          </a:p>
        </p:txBody>
      </p:sp>
    </p:spTree>
    <p:extLst>
      <p:ext uri="{BB962C8B-B14F-4D97-AF65-F5344CB8AC3E}">
        <p14:creationId xmlns:p14="http://schemas.microsoft.com/office/powerpoint/2010/main" val="236225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cap="all" dirty="0"/>
              <a:t>一般事項</a:t>
            </a:r>
            <a:endParaRPr lang="en-US" sz="2000" cap="all" dirty="0"/>
          </a:p>
        </p:txBody>
      </p:sp>
      <p:sp>
        <p:nvSpPr>
          <p:cNvPr id="3" name="コンテンツ プレースホルダー 3">
            <a:extLst>
              <a:ext uri="{FF2B5EF4-FFF2-40B4-BE49-F238E27FC236}">
                <a16:creationId xmlns:a16="http://schemas.microsoft.com/office/drawing/2014/main" id="{25CCE6D0-BCA2-B6B4-A33B-247AE561311C}"/>
              </a:ext>
            </a:extLst>
          </p:cNvPr>
          <p:cNvSpPr txBox="1">
            <a:spLocks/>
          </p:cNvSpPr>
          <p:nvPr/>
        </p:nvSpPr>
        <p:spPr>
          <a:xfrm>
            <a:off x="468000" y="1441953"/>
            <a:ext cx="6122393" cy="348967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ja-JP" altLang="en-US" b="1" dirty="0"/>
              <a:t>本試験方法の適用対象</a:t>
            </a:r>
            <a:endParaRPr lang="en-US" altLang="ja-JP" b="1" dirty="0"/>
          </a:p>
          <a:p>
            <a:pPr lvl="2"/>
            <a:r>
              <a:rPr lang="ja-JP" altLang="en-US" dirty="0"/>
              <a:t>空中線測定端子のある装置。</a:t>
            </a:r>
            <a:endParaRPr lang="en-US" altLang="ja-JP" dirty="0"/>
          </a:p>
          <a:p>
            <a:pPr lvl="2"/>
            <a:r>
              <a:rPr lang="ja-JP" altLang="en-US" dirty="0"/>
              <a:t>試験しようとする周波数と変調方式を固定して送信する機能を有する機器</a:t>
            </a:r>
            <a:r>
              <a:rPr lang="ja-JP" altLang="en-US" b="1" dirty="0"/>
              <a:t>。</a:t>
            </a:r>
            <a:endParaRPr lang="en-US" altLang="ja-JP" b="1" dirty="0"/>
          </a:p>
          <a:p>
            <a:pPr marL="0" lvl="1" indent="0">
              <a:buNone/>
            </a:pPr>
            <a:endParaRPr lang="en-US" altLang="ja-JP" sz="100" b="1" dirty="0"/>
          </a:p>
          <a:p>
            <a:pPr lvl="1"/>
            <a:endParaRPr lang="en-US" altLang="ja-JP" sz="100" b="1" dirty="0"/>
          </a:p>
          <a:p>
            <a:pPr lvl="1"/>
            <a:r>
              <a:rPr lang="ja-JP" altLang="en-US" b="1" dirty="0"/>
              <a:t>空中線給電点と測定点（空中線給電点測定端子）</a:t>
            </a:r>
            <a:endParaRPr lang="en-US" altLang="ja-JP" b="1" dirty="0"/>
          </a:p>
          <a:p>
            <a:pPr lvl="2"/>
            <a:r>
              <a:rPr lang="ja-JP" altLang="en-US" dirty="0"/>
              <a:t>測定端子は空中線給電点。</a:t>
            </a:r>
            <a:endParaRPr lang="en-US" altLang="ja-JP" dirty="0"/>
          </a:p>
          <a:p>
            <a:pPr lvl="2"/>
            <a:r>
              <a:rPr lang="ja-JP" altLang="en-US" dirty="0"/>
              <a:t>空中線切り替え装置を用いる場合は空中線切り替え装置の出力側（空中線側）を空中線給電点とする。</a:t>
            </a:r>
          </a:p>
          <a:p>
            <a:pPr lvl="3"/>
            <a:r>
              <a:rPr lang="sv-SE" altLang="ja-JP" dirty="0"/>
              <a:t>R7K7200xx-FULL AoA UWB Radar IC (Ruby)​</a:t>
            </a:r>
          </a:p>
        </p:txBody>
      </p:sp>
      <p:sp>
        <p:nvSpPr>
          <p:cNvPr id="92" name="四角形: 角を丸くする 91">
            <a:extLst>
              <a:ext uri="{FF2B5EF4-FFF2-40B4-BE49-F238E27FC236}">
                <a16:creationId xmlns:a16="http://schemas.microsoft.com/office/drawing/2014/main" id="{BCEC8B5E-7340-EC7B-BA13-1E8B8845DAED}"/>
              </a:ext>
            </a:extLst>
          </p:cNvPr>
          <p:cNvSpPr/>
          <p:nvPr/>
        </p:nvSpPr>
        <p:spPr>
          <a:xfrm>
            <a:off x="767408" y="1801568"/>
            <a:ext cx="1512168" cy="36004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図 120">
            <a:extLst>
              <a:ext uri="{FF2B5EF4-FFF2-40B4-BE49-F238E27FC236}">
                <a16:creationId xmlns:a16="http://schemas.microsoft.com/office/drawing/2014/main" id="{F89179D9-FC35-0A09-EDC4-8CD412185612}"/>
              </a:ext>
            </a:extLst>
          </p:cNvPr>
          <p:cNvPicPr>
            <a:picLocks noChangeAspect="1"/>
          </p:cNvPicPr>
          <p:nvPr/>
        </p:nvPicPr>
        <p:blipFill>
          <a:blip r:embed="rId3"/>
          <a:stretch>
            <a:fillRect/>
          </a:stretch>
        </p:blipFill>
        <p:spPr>
          <a:xfrm>
            <a:off x="7302273" y="1052736"/>
            <a:ext cx="3236461" cy="3056989"/>
          </a:xfrm>
          <a:prstGeom prst="rect">
            <a:avLst/>
          </a:prstGeom>
        </p:spPr>
      </p:pic>
      <p:pic>
        <p:nvPicPr>
          <p:cNvPr id="122" name="図 121">
            <a:extLst>
              <a:ext uri="{FF2B5EF4-FFF2-40B4-BE49-F238E27FC236}">
                <a16:creationId xmlns:a16="http://schemas.microsoft.com/office/drawing/2014/main" id="{D5E9C90D-B388-3E00-6DE4-1041AAA1D68A}"/>
              </a:ext>
            </a:extLst>
          </p:cNvPr>
          <p:cNvPicPr>
            <a:picLocks noChangeAspect="1"/>
          </p:cNvPicPr>
          <p:nvPr/>
        </p:nvPicPr>
        <p:blipFill>
          <a:blip r:embed="rId4"/>
          <a:stretch>
            <a:fillRect/>
          </a:stretch>
        </p:blipFill>
        <p:spPr>
          <a:xfrm>
            <a:off x="7302273" y="4187576"/>
            <a:ext cx="3713736" cy="1856868"/>
          </a:xfrm>
          <a:prstGeom prst="rect">
            <a:avLst/>
          </a:prstGeom>
        </p:spPr>
      </p:pic>
      <p:sp>
        <p:nvSpPr>
          <p:cNvPr id="126" name="楕円 125">
            <a:extLst>
              <a:ext uri="{FF2B5EF4-FFF2-40B4-BE49-F238E27FC236}">
                <a16:creationId xmlns:a16="http://schemas.microsoft.com/office/drawing/2014/main" id="{BE789DEE-490B-3536-BDF3-BF7027E00EF4}"/>
              </a:ext>
            </a:extLst>
          </p:cNvPr>
          <p:cNvSpPr/>
          <p:nvPr/>
        </p:nvSpPr>
        <p:spPr>
          <a:xfrm>
            <a:off x="7406196" y="4572208"/>
            <a:ext cx="144016" cy="36004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66E9300F-7BE4-FE1F-2558-00A2A6829745}"/>
              </a:ext>
            </a:extLst>
          </p:cNvPr>
          <p:cNvSpPr txBox="1"/>
          <p:nvPr/>
        </p:nvSpPr>
        <p:spPr>
          <a:xfrm>
            <a:off x="6087512" y="5840728"/>
            <a:ext cx="1441420" cy="307777"/>
          </a:xfrm>
          <a:prstGeom prst="rect">
            <a:avLst/>
          </a:prstGeom>
          <a:noFill/>
        </p:spPr>
        <p:txBody>
          <a:bodyPr wrap="none" rtlCol="0">
            <a:spAutoFit/>
          </a:bodyPr>
          <a:lstStyle/>
          <a:p>
            <a:r>
              <a:rPr kumimoji="1" lang="ja-JP" altLang="en-US" sz="1400" dirty="0">
                <a:solidFill>
                  <a:srgbClr val="FF0000"/>
                </a:solidFill>
              </a:rPr>
              <a:t>空中線測定端子</a:t>
            </a:r>
          </a:p>
        </p:txBody>
      </p:sp>
      <p:cxnSp>
        <p:nvCxnSpPr>
          <p:cNvPr id="129" name="直線矢印コネクタ 128">
            <a:extLst>
              <a:ext uri="{FF2B5EF4-FFF2-40B4-BE49-F238E27FC236}">
                <a16:creationId xmlns:a16="http://schemas.microsoft.com/office/drawing/2014/main" id="{410AFE6A-E90E-4EDD-233B-1AF7F545BC78}"/>
              </a:ext>
            </a:extLst>
          </p:cNvPr>
          <p:cNvCxnSpPr>
            <a:cxnSpLocks/>
          </p:cNvCxnSpPr>
          <p:nvPr/>
        </p:nvCxnSpPr>
        <p:spPr>
          <a:xfrm>
            <a:off x="7478204" y="4932248"/>
            <a:ext cx="0" cy="1080120"/>
          </a:xfrm>
          <a:prstGeom prst="straightConnector1">
            <a:avLst/>
          </a:prstGeom>
          <a:ln>
            <a:solidFill>
              <a:srgbClr val="D70000"/>
            </a:solidFill>
            <a:tailEnd type="triangle"/>
          </a:ln>
        </p:spPr>
        <p:style>
          <a:lnRef idx="1">
            <a:schemeClr val="accent1"/>
          </a:lnRef>
          <a:fillRef idx="0">
            <a:schemeClr val="accent1"/>
          </a:fillRef>
          <a:effectRef idx="0">
            <a:schemeClr val="accent1"/>
          </a:effectRef>
          <a:fontRef idx="minor">
            <a:schemeClr val="tx1"/>
          </a:fontRef>
        </p:style>
      </p:cxnSp>
      <p:sp>
        <p:nvSpPr>
          <p:cNvPr id="130" name="四角形: 角を丸くする 129">
            <a:extLst>
              <a:ext uri="{FF2B5EF4-FFF2-40B4-BE49-F238E27FC236}">
                <a16:creationId xmlns:a16="http://schemas.microsoft.com/office/drawing/2014/main" id="{365756E3-9F91-6334-6B5E-4BF6D56AD3A8}"/>
              </a:ext>
            </a:extLst>
          </p:cNvPr>
          <p:cNvSpPr/>
          <p:nvPr/>
        </p:nvSpPr>
        <p:spPr>
          <a:xfrm>
            <a:off x="7553255" y="4533517"/>
            <a:ext cx="360038" cy="432048"/>
          </a:xfrm>
          <a:prstGeom prst="roundRect">
            <a:avLst/>
          </a:prstGeom>
          <a:noFill/>
          <a:ln w="9525">
            <a:solidFill>
              <a:srgbClr val="06418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AA8A06D0-B2F0-0E5A-EA66-C8071B0B7D12}"/>
              </a:ext>
            </a:extLst>
          </p:cNvPr>
          <p:cNvSpPr txBox="1"/>
          <p:nvPr/>
        </p:nvSpPr>
        <p:spPr>
          <a:xfrm>
            <a:off x="7450922" y="4917498"/>
            <a:ext cx="636713" cy="276999"/>
          </a:xfrm>
          <a:prstGeom prst="rect">
            <a:avLst/>
          </a:prstGeom>
          <a:noFill/>
        </p:spPr>
        <p:txBody>
          <a:bodyPr wrap="none" rtlCol="0">
            <a:spAutoFit/>
          </a:bodyPr>
          <a:lstStyle/>
          <a:p>
            <a:r>
              <a:rPr kumimoji="1" lang="en-US" altLang="ja-JP" sz="1200" dirty="0">
                <a:solidFill>
                  <a:srgbClr val="06418C"/>
                </a:solidFill>
              </a:rPr>
              <a:t>Switch</a:t>
            </a:r>
            <a:endParaRPr kumimoji="1" lang="ja-JP" altLang="en-US" sz="1200" dirty="0">
              <a:solidFill>
                <a:srgbClr val="06418C"/>
              </a:solidFill>
            </a:endParaRPr>
          </a:p>
        </p:txBody>
      </p:sp>
    </p:spTree>
    <p:extLst>
      <p:ext uri="{BB962C8B-B14F-4D97-AF65-F5344CB8AC3E}">
        <p14:creationId xmlns:p14="http://schemas.microsoft.com/office/powerpoint/2010/main" val="14731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BB9B550-3A75-4FCC-9CE1-1E775AEC7564}"/>
              </a:ext>
            </a:extLst>
          </p:cNvPr>
          <p:cNvSpPr>
            <a:spLocks noGrp="1"/>
          </p:cNvSpPr>
          <p:nvPr>
            <p:ph type="body" sz="quarter" idx="11"/>
          </p:nvPr>
        </p:nvSpPr>
        <p:spPr>
          <a:xfrm>
            <a:off x="468000" y="1080000"/>
            <a:ext cx="7920000" cy="1484848"/>
          </a:xfrm>
        </p:spPr>
        <p:txBody>
          <a:bodyPr/>
          <a:lstStyle/>
          <a:p>
            <a:r>
              <a:rPr lang="ja-JP" altLang="en-US" dirty="0"/>
              <a:t>測定項目</a:t>
            </a:r>
            <a:endParaRPr lang="en-US" altLang="ja-JP" dirty="0"/>
          </a:p>
          <a:p>
            <a:pPr lvl="1"/>
            <a:r>
              <a:rPr lang="ja-JP" altLang="en-US" dirty="0"/>
              <a:t>周波数の偏差・占有周波数帯幅</a:t>
            </a:r>
            <a:endParaRPr lang="en-US" altLang="ja-JP" dirty="0"/>
          </a:p>
        </p:txBody>
      </p:sp>
    </p:spTree>
    <p:extLst>
      <p:ext uri="{BB962C8B-B14F-4D97-AF65-F5344CB8AC3E}">
        <p14:creationId xmlns:p14="http://schemas.microsoft.com/office/powerpoint/2010/main" val="75678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DB147945-C0C9-5906-7E90-C29539F37E79}"/>
              </a:ext>
            </a:extLst>
          </p:cNvPr>
          <p:cNvPicPr>
            <a:picLocks noChangeAspect="1"/>
          </p:cNvPicPr>
          <p:nvPr/>
        </p:nvPicPr>
        <p:blipFill>
          <a:blip r:embed="rId3"/>
          <a:stretch>
            <a:fillRect/>
          </a:stretch>
        </p:blipFill>
        <p:spPr>
          <a:xfrm>
            <a:off x="1267737" y="1946732"/>
            <a:ext cx="9287178" cy="1031129"/>
          </a:xfrm>
          <a:prstGeom prst="rect">
            <a:avLst/>
          </a:prstGeom>
        </p:spPr>
      </p:pic>
      <p:sp>
        <p:nvSpPr>
          <p:cNvPr id="2" name="タイトル 1"/>
          <p:cNvSpPr>
            <a:spLocks noGrp="1"/>
          </p:cNvSpPr>
          <p:nvPr>
            <p:ph type="title"/>
          </p:nvPr>
        </p:nvSpPr>
        <p:spPr/>
        <p:txBody>
          <a:bodyPr/>
          <a:lstStyle/>
          <a:p>
            <a:r>
              <a:rPr kumimoji="1" lang="ja-JP" altLang="en-US" dirty="0"/>
              <a:t>測定系統図</a:t>
            </a:r>
            <a:endParaRPr kumimoji="1" lang="en-US" dirty="0"/>
          </a:p>
        </p:txBody>
      </p:sp>
      <p:sp>
        <p:nvSpPr>
          <p:cNvPr id="4" name="コンテンツ プレースホルダー 3"/>
          <p:cNvSpPr>
            <a:spLocks noGrp="1"/>
          </p:cNvSpPr>
          <p:nvPr>
            <p:ph idx="1"/>
          </p:nvPr>
        </p:nvSpPr>
        <p:spPr>
          <a:xfrm>
            <a:off x="468000" y="1424990"/>
            <a:ext cx="10596552" cy="3157275"/>
          </a:xfrm>
        </p:spPr>
        <p:txBody>
          <a:bodyPr/>
          <a:lstStyle/>
          <a:p>
            <a:pPr lvl="1"/>
            <a:r>
              <a:rPr kumimoji="1" lang="ja-JP" altLang="en-US" b="1" dirty="0"/>
              <a:t>理論（ルールブック）</a:t>
            </a:r>
            <a:endParaRPr kumimoji="1" lang="en-US" altLang="ja-JP" b="1" dirty="0"/>
          </a:p>
          <a:p>
            <a:pPr lvl="1"/>
            <a:endParaRPr lang="en-US" altLang="ja-JP" b="1" dirty="0"/>
          </a:p>
          <a:p>
            <a:pPr lvl="1"/>
            <a:endParaRPr lang="en-US" altLang="ja-JP" b="1" dirty="0"/>
          </a:p>
          <a:p>
            <a:pPr lvl="1"/>
            <a:endParaRPr lang="en-US" altLang="ja-JP" b="1" dirty="0"/>
          </a:p>
          <a:p>
            <a:pPr marL="0" lvl="1" indent="0">
              <a:buNone/>
            </a:pPr>
            <a:endParaRPr lang="en-US" altLang="ja-JP" b="1" dirty="0"/>
          </a:p>
          <a:p>
            <a:pPr marL="0" lvl="1" indent="0">
              <a:buNone/>
            </a:pPr>
            <a:endParaRPr lang="en-US" altLang="ja-JP" sz="800" b="1" dirty="0"/>
          </a:p>
          <a:p>
            <a:pPr lvl="1"/>
            <a:endParaRPr lang="en-US" altLang="ja-JP" sz="800" b="1" dirty="0"/>
          </a:p>
          <a:p>
            <a:pPr lvl="1"/>
            <a:r>
              <a:rPr lang="ja-JP" altLang="en-US" b="1" dirty="0"/>
              <a:t>実際</a:t>
            </a:r>
            <a:endParaRPr lang="en-US" altLang="ja-JP" b="1" dirty="0"/>
          </a:p>
          <a:p>
            <a:pPr marL="0" lvl="1" indent="0">
              <a:buNone/>
            </a:pPr>
            <a:endParaRPr lang="en-US" altLang="ja-JP" b="1" dirty="0"/>
          </a:p>
        </p:txBody>
      </p:sp>
      <p:sp>
        <p:nvSpPr>
          <p:cNvPr id="8" name="テキスト ボックス 7">
            <a:extLst>
              <a:ext uri="{FF2B5EF4-FFF2-40B4-BE49-F238E27FC236}">
                <a16:creationId xmlns:a16="http://schemas.microsoft.com/office/drawing/2014/main" id="{17745EEC-719C-2593-BEDF-0AC8C69086FC}"/>
              </a:ext>
            </a:extLst>
          </p:cNvPr>
          <p:cNvSpPr txBox="1"/>
          <p:nvPr/>
        </p:nvSpPr>
        <p:spPr>
          <a:xfrm>
            <a:off x="1143190" y="2791689"/>
            <a:ext cx="1643409" cy="461665"/>
          </a:xfrm>
          <a:prstGeom prst="rect">
            <a:avLst/>
          </a:prstGeom>
          <a:noFill/>
        </p:spPr>
        <p:txBody>
          <a:bodyPr wrap="square" rtlCol="0">
            <a:spAutoFit/>
          </a:bodyPr>
          <a:lstStyle/>
          <a:p>
            <a:pPr algn="ctr"/>
            <a:r>
              <a:rPr kumimoji="1" lang="en-US" altLang="ja-JP" sz="1200" dirty="0"/>
              <a:t>Signal Generator (Optional)</a:t>
            </a:r>
            <a:endParaRPr kumimoji="1" lang="ja-JP" altLang="en-US" sz="1200" dirty="0"/>
          </a:p>
        </p:txBody>
      </p:sp>
      <p:sp>
        <p:nvSpPr>
          <p:cNvPr id="10" name="テキスト ボックス 9">
            <a:extLst>
              <a:ext uri="{FF2B5EF4-FFF2-40B4-BE49-F238E27FC236}">
                <a16:creationId xmlns:a16="http://schemas.microsoft.com/office/drawing/2014/main" id="{12E5DC19-372A-4FF8-51E6-E8F07C3758C4}"/>
              </a:ext>
            </a:extLst>
          </p:cNvPr>
          <p:cNvSpPr txBox="1"/>
          <p:nvPr/>
        </p:nvSpPr>
        <p:spPr>
          <a:xfrm>
            <a:off x="3164597" y="2886713"/>
            <a:ext cx="1643409" cy="276999"/>
          </a:xfrm>
          <a:prstGeom prst="rect">
            <a:avLst/>
          </a:prstGeom>
          <a:noFill/>
        </p:spPr>
        <p:txBody>
          <a:bodyPr wrap="square" rtlCol="0">
            <a:spAutoFit/>
          </a:bodyPr>
          <a:lstStyle/>
          <a:p>
            <a:pPr algn="ctr"/>
            <a:r>
              <a:rPr kumimoji="1" lang="en-US" altLang="ja-JP" sz="1200" dirty="0"/>
              <a:t>UWB Starter Kit</a:t>
            </a:r>
            <a:endParaRPr kumimoji="1" lang="ja-JP" altLang="en-US" sz="1200" dirty="0"/>
          </a:p>
        </p:txBody>
      </p:sp>
      <p:sp>
        <p:nvSpPr>
          <p:cNvPr id="11" name="テキスト ボックス 10">
            <a:extLst>
              <a:ext uri="{FF2B5EF4-FFF2-40B4-BE49-F238E27FC236}">
                <a16:creationId xmlns:a16="http://schemas.microsoft.com/office/drawing/2014/main" id="{B4EC423E-1CD8-173E-A662-B1F2A455718C}"/>
              </a:ext>
            </a:extLst>
          </p:cNvPr>
          <p:cNvSpPr txBox="1"/>
          <p:nvPr/>
        </p:nvSpPr>
        <p:spPr>
          <a:xfrm>
            <a:off x="4806925" y="2847363"/>
            <a:ext cx="2559268" cy="830997"/>
          </a:xfrm>
          <a:prstGeom prst="rect">
            <a:avLst/>
          </a:prstGeom>
          <a:noFill/>
        </p:spPr>
        <p:txBody>
          <a:bodyPr wrap="square" rtlCol="0">
            <a:spAutoFit/>
          </a:bodyPr>
          <a:lstStyle/>
          <a:p>
            <a:pPr algn="ctr"/>
            <a:r>
              <a:rPr kumimoji="1" lang="ja-JP" altLang="en-US" sz="1200" dirty="0"/>
              <a:t>アッテネーター：一般的に、スペアナの入力信号パワーに上限があるため、受験機器から出た信号のパワーを減衰する必要があります。</a:t>
            </a:r>
          </a:p>
        </p:txBody>
      </p:sp>
      <p:pic>
        <p:nvPicPr>
          <p:cNvPr id="21" name="図 20">
            <a:extLst>
              <a:ext uri="{FF2B5EF4-FFF2-40B4-BE49-F238E27FC236}">
                <a16:creationId xmlns:a16="http://schemas.microsoft.com/office/drawing/2014/main" id="{E5A433C5-5B16-7CCF-83A9-674552004F4B}"/>
              </a:ext>
            </a:extLst>
          </p:cNvPr>
          <p:cNvPicPr>
            <a:picLocks noChangeAspect="1"/>
          </p:cNvPicPr>
          <p:nvPr/>
        </p:nvPicPr>
        <p:blipFill>
          <a:blip r:embed="rId4"/>
          <a:stretch>
            <a:fillRect/>
          </a:stretch>
        </p:blipFill>
        <p:spPr>
          <a:xfrm>
            <a:off x="1267737" y="4470257"/>
            <a:ext cx="9287178" cy="924515"/>
          </a:xfrm>
          <a:prstGeom prst="rect">
            <a:avLst/>
          </a:prstGeom>
        </p:spPr>
      </p:pic>
      <p:sp>
        <p:nvSpPr>
          <p:cNvPr id="22" name="テキスト ボックス 21">
            <a:extLst>
              <a:ext uri="{FF2B5EF4-FFF2-40B4-BE49-F238E27FC236}">
                <a16:creationId xmlns:a16="http://schemas.microsoft.com/office/drawing/2014/main" id="{1187FA71-0C37-7303-6C95-3F2C4A41F5C4}"/>
              </a:ext>
            </a:extLst>
          </p:cNvPr>
          <p:cNvSpPr txBox="1"/>
          <p:nvPr/>
        </p:nvSpPr>
        <p:spPr>
          <a:xfrm>
            <a:off x="4387277" y="5402017"/>
            <a:ext cx="3456384" cy="830997"/>
          </a:xfrm>
          <a:prstGeom prst="rect">
            <a:avLst/>
          </a:prstGeom>
          <a:noFill/>
        </p:spPr>
        <p:txBody>
          <a:bodyPr wrap="square" rtlCol="0">
            <a:spAutoFit/>
          </a:bodyPr>
          <a:lstStyle/>
          <a:p>
            <a:r>
              <a:rPr kumimoji="1" lang="ja-JP" altLang="en-US" sz="1200" dirty="0"/>
              <a:t>擬似負荷なしの理由</a:t>
            </a:r>
            <a:r>
              <a:rPr kumimoji="1" lang="en-US" altLang="ja-JP" sz="1200" dirty="0"/>
              <a:t>:</a:t>
            </a:r>
          </a:p>
          <a:p>
            <a:r>
              <a:rPr kumimoji="1" lang="ja-JP" altLang="en-US" sz="1200" dirty="0"/>
              <a:t>今回</a:t>
            </a:r>
            <a:r>
              <a:rPr kumimoji="1" lang="en-US" altLang="ja-JP" sz="1200" dirty="0"/>
              <a:t>UWB Starter Kit</a:t>
            </a:r>
            <a:r>
              <a:rPr kumimoji="1" lang="ja-JP" altLang="en-US" sz="1200" dirty="0"/>
              <a:t>から出た信号のパワーはスペアナの最大入力信号パワーよりも小さいので、擬似負荷なしでも良い。</a:t>
            </a:r>
          </a:p>
        </p:txBody>
      </p:sp>
      <p:sp>
        <p:nvSpPr>
          <p:cNvPr id="23" name="四角形: 角を丸くする 22">
            <a:extLst>
              <a:ext uri="{FF2B5EF4-FFF2-40B4-BE49-F238E27FC236}">
                <a16:creationId xmlns:a16="http://schemas.microsoft.com/office/drawing/2014/main" id="{938C5219-D995-3308-B111-40F1AAA18CD0}"/>
              </a:ext>
            </a:extLst>
          </p:cNvPr>
          <p:cNvSpPr/>
          <p:nvPr/>
        </p:nvSpPr>
        <p:spPr>
          <a:xfrm>
            <a:off x="3084421" y="4445498"/>
            <a:ext cx="1722504" cy="91259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D29E4439-2FD6-73D8-0D25-51C5147D1D95}"/>
              </a:ext>
            </a:extLst>
          </p:cNvPr>
          <p:cNvSpPr/>
          <p:nvPr/>
        </p:nvSpPr>
        <p:spPr>
          <a:xfrm>
            <a:off x="6982409" y="4480407"/>
            <a:ext cx="1722504" cy="912590"/>
          </a:xfrm>
          <a:prstGeom prst="roundRect">
            <a:avLst/>
          </a:prstGeom>
          <a:noFill/>
          <a:ln>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39A31E6-BEAA-E96C-86B1-91F340271749}"/>
              </a:ext>
            </a:extLst>
          </p:cNvPr>
          <p:cNvCxnSpPr>
            <a:cxnSpLocks/>
          </p:cNvCxnSpPr>
          <p:nvPr/>
        </p:nvCxnSpPr>
        <p:spPr>
          <a:xfrm>
            <a:off x="414533" y="3784490"/>
            <a:ext cx="109565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75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スペクトルアナライザの設定</a:t>
            </a:r>
          </a:p>
        </p:txBody>
      </p:sp>
      <p:pic>
        <p:nvPicPr>
          <p:cNvPr id="9" name="図 8">
            <a:extLst>
              <a:ext uri="{FF2B5EF4-FFF2-40B4-BE49-F238E27FC236}">
                <a16:creationId xmlns:a16="http://schemas.microsoft.com/office/drawing/2014/main" id="{D24ECEF3-2B85-39A1-0DAE-FF4543B66E72}"/>
              </a:ext>
            </a:extLst>
          </p:cNvPr>
          <p:cNvPicPr>
            <a:picLocks noChangeAspect="1"/>
          </p:cNvPicPr>
          <p:nvPr/>
        </p:nvPicPr>
        <p:blipFill>
          <a:blip r:embed="rId3"/>
          <a:stretch>
            <a:fillRect/>
          </a:stretch>
        </p:blipFill>
        <p:spPr>
          <a:xfrm>
            <a:off x="3851026" y="1628800"/>
            <a:ext cx="5451782" cy="4050568"/>
          </a:xfrm>
          <a:prstGeom prst="rect">
            <a:avLst/>
          </a:prstGeom>
        </p:spPr>
      </p:pic>
      <p:sp>
        <p:nvSpPr>
          <p:cNvPr id="10" name="四角形: 角を丸くする 9">
            <a:extLst>
              <a:ext uri="{FF2B5EF4-FFF2-40B4-BE49-F238E27FC236}">
                <a16:creationId xmlns:a16="http://schemas.microsoft.com/office/drawing/2014/main" id="{AFD9F908-5AAB-3191-E523-701B9A83951D}"/>
              </a:ext>
            </a:extLst>
          </p:cNvPr>
          <p:cNvSpPr/>
          <p:nvPr/>
        </p:nvSpPr>
        <p:spPr>
          <a:xfrm>
            <a:off x="3851026" y="4797152"/>
            <a:ext cx="1141715" cy="216024"/>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5425D2-1596-E485-5537-130A8A363BD6}"/>
              </a:ext>
            </a:extLst>
          </p:cNvPr>
          <p:cNvSpPr txBox="1"/>
          <p:nvPr/>
        </p:nvSpPr>
        <p:spPr>
          <a:xfrm>
            <a:off x="437539" y="5013176"/>
            <a:ext cx="3249390" cy="861774"/>
          </a:xfrm>
          <a:prstGeom prst="rect">
            <a:avLst/>
          </a:prstGeom>
          <a:noFill/>
        </p:spPr>
        <p:txBody>
          <a:bodyPr wrap="square" rtlCol="0">
            <a:spAutoFit/>
          </a:bodyPr>
          <a:lstStyle/>
          <a:p>
            <a:r>
              <a:rPr kumimoji="1" lang="ja-JP" altLang="en-US" sz="1400" dirty="0"/>
              <a:t>分解能帯域幅</a:t>
            </a:r>
            <a:r>
              <a:rPr kumimoji="1" lang="en-US" altLang="ja-JP" sz="1400" dirty="0"/>
              <a:t>(RBW)</a:t>
            </a:r>
            <a:r>
              <a:rPr kumimoji="1" lang="ja-JP" altLang="en-US" sz="1400" dirty="0"/>
              <a:t>：</a:t>
            </a:r>
            <a:r>
              <a:rPr kumimoji="1" lang="en-US" altLang="ja-JP" sz="1400" dirty="0"/>
              <a:t>1MHz</a:t>
            </a:r>
            <a:endParaRPr kumimoji="1" lang="en-US" altLang="ja-JP" sz="800" dirty="0"/>
          </a:p>
          <a:p>
            <a:endParaRPr kumimoji="1" lang="ja-JP" altLang="en-US" sz="800" dirty="0"/>
          </a:p>
          <a:p>
            <a:r>
              <a:rPr kumimoji="1" lang="ja-JP" altLang="en-US" sz="1400" dirty="0"/>
              <a:t>ビデオ帯域幅</a:t>
            </a:r>
            <a:r>
              <a:rPr kumimoji="1" lang="en-US" altLang="ja-JP" sz="1400" dirty="0"/>
              <a:t>(VBW)</a:t>
            </a:r>
            <a:r>
              <a:rPr kumimoji="1" lang="ja-JP" altLang="en-US" sz="1400" dirty="0"/>
              <a:t>：</a:t>
            </a:r>
            <a:r>
              <a:rPr kumimoji="1" lang="en-US" altLang="ja-JP" sz="1400" dirty="0"/>
              <a:t>RBW</a:t>
            </a:r>
            <a:r>
              <a:rPr kumimoji="1" lang="ja-JP" altLang="en-US" sz="1400" dirty="0"/>
              <a:t>と同じ程度</a:t>
            </a:r>
          </a:p>
        </p:txBody>
      </p:sp>
      <p:sp>
        <p:nvSpPr>
          <p:cNvPr id="12" name="四角形: 角を丸くする 11">
            <a:extLst>
              <a:ext uri="{FF2B5EF4-FFF2-40B4-BE49-F238E27FC236}">
                <a16:creationId xmlns:a16="http://schemas.microsoft.com/office/drawing/2014/main" id="{AC4D9E5B-9B21-B16F-EB0B-039F1CDF3354}"/>
              </a:ext>
            </a:extLst>
          </p:cNvPr>
          <p:cNvSpPr/>
          <p:nvPr/>
        </p:nvSpPr>
        <p:spPr>
          <a:xfrm>
            <a:off x="6792941" y="4843028"/>
            <a:ext cx="1141715" cy="216024"/>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EF32439-9816-F5E6-2737-92A5ABA37F77}"/>
              </a:ext>
            </a:extLst>
          </p:cNvPr>
          <p:cNvSpPr txBox="1"/>
          <p:nvPr/>
        </p:nvSpPr>
        <p:spPr>
          <a:xfrm>
            <a:off x="9549562" y="4406905"/>
            <a:ext cx="2368893" cy="646331"/>
          </a:xfrm>
          <a:prstGeom prst="rect">
            <a:avLst/>
          </a:prstGeom>
          <a:noFill/>
        </p:spPr>
        <p:txBody>
          <a:bodyPr wrap="square" rtlCol="0">
            <a:spAutoFit/>
          </a:bodyPr>
          <a:lstStyle/>
          <a:p>
            <a:endParaRPr kumimoji="1" lang="en-US" altLang="ja-JP" sz="800" dirty="0"/>
          </a:p>
          <a:p>
            <a:r>
              <a:rPr kumimoji="1" lang="ja-JP" altLang="en-US" sz="1400" dirty="0"/>
              <a:t>掃引時間：測定精度が保障される最小時間</a:t>
            </a:r>
          </a:p>
        </p:txBody>
      </p:sp>
      <p:sp>
        <p:nvSpPr>
          <p:cNvPr id="16" name="四角形: 角を丸くする 15">
            <a:extLst>
              <a:ext uri="{FF2B5EF4-FFF2-40B4-BE49-F238E27FC236}">
                <a16:creationId xmlns:a16="http://schemas.microsoft.com/office/drawing/2014/main" id="{18FD1630-AB84-38E3-48DE-F7667808EBA9}"/>
              </a:ext>
            </a:extLst>
          </p:cNvPr>
          <p:cNvSpPr/>
          <p:nvPr/>
        </p:nvSpPr>
        <p:spPr>
          <a:xfrm>
            <a:off x="5809948" y="4977172"/>
            <a:ext cx="720080" cy="216024"/>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FE70E77-33D1-DDC1-6DCA-01C214F5FEA1}"/>
              </a:ext>
            </a:extLst>
          </p:cNvPr>
          <p:cNvSpPr txBox="1"/>
          <p:nvPr/>
        </p:nvSpPr>
        <p:spPr>
          <a:xfrm>
            <a:off x="9545031" y="3076308"/>
            <a:ext cx="2368893" cy="738664"/>
          </a:xfrm>
          <a:prstGeom prst="rect">
            <a:avLst/>
          </a:prstGeom>
          <a:noFill/>
        </p:spPr>
        <p:txBody>
          <a:bodyPr wrap="square" rtlCol="0">
            <a:spAutoFit/>
          </a:bodyPr>
          <a:lstStyle/>
          <a:p>
            <a:r>
              <a:rPr kumimoji="1" lang="ja-JP" altLang="en-US" sz="1400" dirty="0"/>
              <a:t>掃引周波数幅：占有周波数帯幅の許容値（</a:t>
            </a:r>
            <a:r>
              <a:rPr kumimoji="1" lang="en-US" altLang="ja-JP" sz="1400" dirty="0"/>
              <a:t>813MHz</a:t>
            </a:r>
            <a:r>
              <a:rPr kumimoji="1" lang="ja-JP" altLang="en-US" sz="1400" dirty="0"/>
              <a:t>）の約</a:t>
            </a:r>
            <a:r>
              <a:rPr kumimoji="1" lang="en-US" altLang="ja-JP" sz="1400" dirty="0"/>
              <a:t>2</a:t>
            </a:r>
            <a:r>
              <a:rPr kumimoji="1" lang="ja-JP" altLang="en-US" sz="1400" dirty="0"/>
              <a:t>～</a:t>
            </a:r>
            <a:r>
              <a:rPr kumimoji="1" lang="en-US" altLang="ja-JP" sz="1400" dirty="0"/>
              <a:t>3.5</a:t>
            </a:r>
            <a:r>
              <a:rPr kumimoji="1" lang="ja-JP" altLang="en-US" sz="1400" dirty="0"/>
              <a:t>倍</a:t>
            </a:r>
          </a:p>
        </p:txBody>
      </p:sp>
      <p:sp>
        <p:nvSpPr>
          <p:cNvPr id="18" name="テキスト ボックス 17">
            <a:extLst>
              <a:ext uri="{FF2B5EF4-FFF2-40B4-BE49-F238E27FC236}">
                <a16:creationId xmlns:a16="http://schemas.microsoft.com/office/drawing/2014/main" id="{74ED52F9-B0D5-6FE6-43A9-E56E2AEE5577}"/>
              </a:ext>
            </a:extLst>
          </p:cNvPr>
          <p:cNvSpPr txBox="1"/>
          <p:nvPr/>
        </p:nvSpPr>
        <p:spPr>
          <a:xfrm>
            <a:off x="437539" y="1567038"/>
            <a:ext cx="2318263" cy="307777"/>
          </a:xfrm>
          <a:prstGeom prst="rect">
            <a:avLst/>
          </a:prstGeom>
          <a:noFill/>
        </p:spPr>
        <p:txBody>
          <a:bodyPr wrap="none" rtlCol="0">
            <a:spAutoFit/>
          </a:bodyPr>
          <a:lstStyle/>
          <a:p>
            <a:r>
              <a:rPr kumimoji="1" lang="ja-JP" altLang="en-US" sz="1400" dirty="0"/>
              <a:t>縦軸のスケール：</a:t>
            </a:r>
            <a:r>
              <a:rPr kumimoji="1" lang="en-US" altLang="ja-JP" sz="1400" dirty="0"/>
              <a:t>10dB/div</a:t>
            </a:r>
          </a:p>
        </p:txBody>
      </p:sp>
      <p:sp>
        <p:nvSpPr>
          <p:cNvPr id="19" name="四角形: 角を丸くする 18">
            <a:extLst>
              <a:ext uri="{FF2B5EF4-FFF2-40B4-BE49-F238E27FC236}">
                <a16:creationId xmlns:a16="http://schemas.microsoft.com/office/drawing/2014/main" id="{02AD6ED3-F6DC-3DA1-61C7-552DE6B31123}"/>
              </a:ext>
            </a:extLst>
          </p:cNvPr>
          <p:cNvSpPr/>
          <p:nvPr/>
        </p:nvSpPr>
        <p:spPr>
          <a:xfrm>
            <a:off x="3825840" y="1808820"/>
            <a:ext cx="576064" cy="216024"/>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C55052ED-9891-CEB0-BE57-B6331E87D9A8}"/>
              </a:ext>
            </a:extLst>
          </p:cNvPr>
          <p:cNvSpPr/>
          <p:nvPr/>
        </p:nvSpPr>
        <p:spPr>
          <a:xfrm>
            <a:off x="3851026" y="5013176"/>
            <a:ext cx="1729036" cy="180020"/>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F0F738-E15C-70AF-7BC2-EFA96CAEB248}"/>
              </a:ext>
            </a:extLst>
          </p:cNvPr>
          <p:cNvSpPr txBox="1"/>
          <p:nvPr/>
        </p:nvSpPr>
        <p:spPr>
          <a:xfrm>
            <a:off x="437539" y="4461501"/>
            <a:ext cx="2167581" cy="307777"/>
          </a:xfrm>
          <a:prstGeom prst="rect">
            <a:avLst/>
          </a:prstGeom>
          <a:noFill/>
        </p:spPr>
        <p:txBody>
          <a:bodyPr wrap="none" rtlCol="0">
            <a:spAutoFit/>
          </a:bodyPr>
          <a:lstStyle/>
          <a:p>
            <a:r>
              <a:rPr kumimoji="1" lang="ja-JP" altLang="en-US" sz="1400" dirty="0"/>
              <a:t>中心周波数：</a:t>
            </a:r>
            <a:r>
              <a:rPr kumimoji="1" lang="en-US" altLang="ja-JP" sz="1400" dirty="0"/>
              <a:t>7.9935GHz</a:t>
            </a:r>
            <a:endParaRPr kumimoji="1" lang="ja-JP" altLang="en-US" sz="1400" dirty="0"/>
          </a:p>
        </p:txBody>
      </p:sp>
      <p:sp>
        <p:nvSpPr>
          <p:cNvPr id="22" name="四角形: 角を丸くする 21">
            <a:extLst>
              <a:ext uri="{FF2B5EF4-FFF2-40B4-BE49-F238E27FC236}">
                <a16:creationId xmlns:a16="http://schemas.microsoft.com/office/drawing/2014/main" id="{AAB95975-D84A-C05A-AA16-4552011CA58E}"/>
              </a:ext>
            </a:extLst>
          </p:cNvPr>
          <p:cNvSpPr/>
          <p:nvPr/>
        </p:nvSpPr>
        <p:spPr>
          <a:xfrm>
            <a:off x="4113872" y="2651555"/>
            <a:ext cx="4327932" cy="1338866"/>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3B02E8E-088C-BF5A-007D-C813E9D8C31E}"/>
              </a:ext>
            </a:extLst>
          </p:cNvPr>
          <p:cNvSpPr txBox="1"/>
          <p:nvPr/>
        </p:nvSpPr>
        <p:spPr>
          <a:xfrm>
            <a:off x="437539" y="3117517"/>
            <a:ext cx="3249390" cy="1200329"/>
          </a:xfrm>
          <a:prstGeom prst="rect">
            <a:avLst/>
          </a:prstGeom>
          <a:noFill/>
        </p:spPr>
        <p:txBody>
          <a:bodyPr wrap="square" rtlCol="0">
            <a:spAutoFit/>
          </a:bodyPr>
          <a:lstStyle/>
          <a:p>
            <a:r>
              <a:rPr kumimoji="1" lang="ja-JP" altLang="en-US" sz="1400" dirty="0"/>
              <a:t>データ点数：</a:t>
            </a:r>
            <a:r>
              <a:rPr kumimoji="1" lang="en-US" altLang="ja-JP" sz="1400" dirty="0"/>
              <a:t>400</a:t>
            </a:r>
            <a:r>
              <a:rPr kumimoji="1" lang="ja-JP" altLang="en-US" sz="1400" dirty="0"/>
              <a:t>点以上</a:t>
            </a:r>
            <a:endParaRPr kumimoji="1" lang="en-US" altLang="ja-JP" sz="1400" dirty="0"/>
          </a:p>
          <a:p>
            <a:endParaRPr kumimoji="1" lang="ja-JP" altLang="en-US" sz="800" dirty="0"/>
          </a:p>
          <a:p>
            <a:r>
              <a:rPr kumimoji="1" lang="ja-JP" altLang="en-US" sz="1400" dirty="0"/>
              <a:t>入力レベル：発射信号レベルがスペクトルアナライザ雑音より充分高い</a:t>
            </a:r>
            <a:endParaRPr kumimoji="1" lang="en-US" altLang="ja-JP" sz="1400" dirty="0"/>
          </a:p>
          <a:p>
            <a:endParaRPr kumimoji="1" lang="en-US" altLang="ja-JP" sz="800" dirty="0"/>
          </a:p>
          <a:p>
            <a:r>
              <a:rPr lang="ja-JP" altLang="en-US" sz="1400" dirty="0"/>
              <a:t>表示モード：マックスホールド</a:t>
            </a:r>
            <a:endParaRPr kumimoji="1" lang="ja-JP" altLang="en-US" sz="1400" dirty="0"/>
          </a:p>
        </p:txBody>
      </p:sp>
      <p:cxnSp>
        <p:nvCxnSpPr>
          <p:cNvPr id="25" name="コネクタ: カギ線 24">
            <a:extLst>
              <a:ext uri="{FF2B5EF4-FFF2-40B4-BE49-F238E27FC236}">
                <a16:creationId xmlns:a16="http://schemas.microsoft.com/office/drawing/2014/main" id="{8708AF9A-F924-725D-69D8-B27B82161844}"/>
              </a:ext>
            </a:extLst>
          </p:cNvPr>
          <p:cNvCxnSpPr>
            <a:stCxn id="18" idx="3"/>
            <a:endCxn id="19" idx="1"/>
          </p:cNvCxnSpPr>
          <p:nvPr/>
        </p:nvCxnSpPr>
        <p:spPr>
          <a:xfrm>
            <a:off x="2755802" y="1720927"/>
            <a:ext cx="1070038" cy="195905"/>
          </a:xfrm>
          <a:prstGeom prst="bentConnector3">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28" name="コネクタ: カギ線 27">
            <a:extLst>
              <a:ext uri="{FF2B5EF4-FFF2-40B4-BE49-F238E27FC236}">
                <a16:creationId xmlns:a16="http://schemas.microsoft.com/office/drawing/2014/main" id="{F39CDF77-262F-EACE-82CB-1D28106B7B0F}"/>
              </a:ext>
            </a:extLst>
          </p:cNvPr>
          <p:cNvCxnSpPr>
            <a:cxnSpLocks/>
            <a:stCxn id="23" idx="3"/>
            <a:endCxn id="22" idx="1"/>
          </p:cNvCxnSpPr>
          <p:nvPr/>
        </p:nvCxnSpPr>
        <p:spPr>
          <a:xfrm flipV="1">
            <a:off x="3686929" y="3320988"/>
            <a:ext cx="426943" cy="396694"/>
          </a:xfrm>
          <a:prstGeom prst="bentConnector3">
            <a:avLst>
              <a:gd name="adj1" fmla="val 50000"/>
            </a:avLst>
          </a:prstGeom>
          <a:ln w="28575">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32" name="コネクタ: カギ線 31">
            <a:extLst>
              <a:ext uri="{FF2B5EF4-FFF2-40B4-BE49-F238E27FC236}">
                <a16:creationId xmlns:a16="http://schemas.microsoft.com/office/drawing/2014/main" id="{FD604D7B-EF83-69AA-036B-D1703783EB15}"/>
              </a:ext>
            </a:extLst>
          </p:cNvPr>
          <p:cNvCxnSpPr>
            <a:stCxn id="11" idx="2"/>
            <a:endCxn id="20" idx="2"/>
          </p:cNvCxnSpPr>
          <p:nvPr/>
        </p:nvCxnSpPr>
        <p:spPr>
          <a:xfrm rot="5400000" flipH="1" flipV="1">
            <a:off x="3048012" y="4207418"/>
            <a:ext cx="681754" cy="2653310"/>
          </a:xfrm>
          <a:prstGeom prst="bentConnector3">
            <a:avLst>
              <a:gd name="adj1" fmla="val -33531"/>
            </a:avLst>
          </a:prstGeom>
          <a:ln w="28575">
            <a:solidFill>
              <a:srgbClr val="D7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1D5ED6F3-7815-A7FC-EDF1-380E0D4D1082}"/>
              </a:ext>
            </a:extLst>
          </p:cNvPr>
          <p:cNvCxnSpPr>
            <a:stCxn id="21" idx="3"/>
            <a:endCxn id="10" idx="0"/>
          </p:cNvCxnSpPr>
          <p:nvPr/>
        </p:nvCxnSpPr>
        <p:spPr>
          <a:xfrm>
            <a:off x="2605120" y="4615390"/>
            <a:ext cx="1816764" cy="181762"/>
          </a:xfrm>
          <a:prstGeom prst="bentConnector2">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6" name="コネクタ: カギ線 35">
            <a:extLst>
              <a:ext uri="{FF2B5EF4-FFF2-40B4-BE49-F238E27FC236}">
                <a16:creationId xmlns:a16="http://schemas.microsoft.com/office/drawing/2014/main" id="{4E151F94-0E4C-68DD-0389-7B1099A7411F}"/>
              </a:ext>
            </a:extLst>
          </p:cNvPr>
          <p:cNvCxnSpPr>
            <a:stCxn id="17" idx="1"/>
            <a:endCxn id="12" idx="3"/>
          </p:cNvCxnSpPr>
          <p:nvPr/>
        </p:nvCxnSpPr>
        <p:spPr>
          <a:xfrm rot="10800000" flipV="1">
            <a:off x="7934657" y="3445640"/>
            <a:ext cx="1610375" cy="1505400"/>
          </a:xfrm>
          <a:prstGeom prst="bentConnector3">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8" name="コネクタ: カギ線 37">
            <a:extLst>
              <a:ext uri="{FF2B5EF4-FFF2-40B4-BE49-F238E27FC236}">
                <a16:creationId xmlns:a16="http://schemas.microsoft.com/office/drawing/2014/main" id="{BFFF3FD3-1584-94CE-F2D3-2EAA9886B407}"/>
              </a:ext>
            </a:extLst>
          </p:cNvPr>
          <p:cNvCxnSpPr>
            <a:stCxn id="13" idx="2"/>
            <a:endCxn id="16" idx="2"/>
          </p:cNvCxnSpPr>
          <p:nvPr/>
        </p:nvCxnSpPr>
        <p:spPr>
          <a:xfrm rot="5400000">
            <a:off x="8382019" y="2841206"/>
            <a:ext cx="139960" cy="4564021"/>
          </a:xfrm>
          <a:prstGeom prst="bentConnector3">
            <a:avLst>
              <a:gd name="adj1" fmla="val 263332"/>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sp>
        <p:nvSpPr>
          <p:cNvPr id="4" name="テキスト ボックス 3">
            <a:extLst>
              <a:ext uri="{FF2B5EF4-FFF2-40B4-BE49-F238E27FC236}">
                <a16:creationId xmlns:a16="http://schemas.microsoft.com/office/drawing/2014/main" id="{1DCAA7FA-A08B-D3C0-E478-387D733259BC}"/>
              </a:ext>
            </a:extLst>
          </p:cNvPr>
          <p:cNvSpPr txBox="1"/>
          <p:nvPr/>
        </p:nvSpPr>
        <p:spPr>
          <a:xfrm>
            <a:off x="9545032" y="1691452"/>
            <a:ext cx="2368893" cy="523220"/>
          </a:xfrm>
          <a:prstGeom prst="rect">
            <a:avLst/>
          </a:prstGeom>
          <a:noFill/>
        </p:spPr>
        <p:txBody>
          <a:bodyPr wrap="square" rtlCol="0">
            <a:spAutoFit/>
          </a:bodyPr>
          <a:lstStyle/>
          <a:p>
            <a:r>
              <a:rPr kumimoji="1" lang="ja-JP" altLang="en-US" sz="1400" dirty="0"/>
              <a:t>検波モード</a:t>
            </a:r>
            <a:r>
              <a:rPr kumimoji="1" lang="en-US" altLang="ja-JP" sz="1400" dirty="0"/>
              <a:t>(detector)</a:t>
            </a:r>
            <a:r>
              <a:rPr kumimoji="1" lang="ja-JP" altLang="en-US" sz="1400" dirty="0"/>
              <a:t>：ポジティブピーク検波</a:t>
            </a:r>
          </a:p>
        </p:txBody>
      </p:sp>
      <p:sp>
        <p:nvSpPr>
          <p:cNvPr id="6" name="四角形: 角を丸くする 5">
            <a:extLst>
              <a:ext uri="{FF2B5EF4-FFF2-40B4-BE49-F238E27FC236}">
                <a16:creationId xmlns:a16="http://schemas.microsoft.com/office/drawing/2014/main" id="{622A7E5E-0AF1-8F98-5EDD-9FCE5EDB5CE4}"/>
              </a:ext>
            </a:extLst>
          </p:cNvPr>
          <p:cNvSpPr/>
          <p:nvPr/>
        </p:nvSpPr>
        <p:spPr>
          <a:xfrm>
            <a:off x="5022982" y="1808820"/>
            <a:ext cx="576064" cy="216024"/>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C3502FCB-C983-AA68-610F-31279F2D5185}"/>
              </a:ext>
            </a:extLst>
          </p:cNvPr>
          <p:cNvCxnSpPr>
            <a:endCxn id="4" idx="0"/>
          </p:cNvCxnSpPr>
          <p:nvPr/>
        </p:nvCxnSpPr>
        <p:spPr>
          <a:xfrm flipV="1">
            <a:off x="5311014" y="1691452"/>
            <a:ext cx="5418465" cy="97557"/>
          </a:xfrm>
          <a:prstGeom prst="bentConnector4">
            <a:avLst>
              <a:gd name="adj1" fmla="val 669"/>
              <a:gd name="adj2" fmla="val 334325"/>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sp>
        <p:nvSpPr>
          <p:cNvPr id="35" name="四角形: 角を丸くする 34">
            <a:extLst>
              <a:ext uri="{FF2B5EF4-FFF2-40B4-BE49-F238E27FC236}">
                <a16:creationId xmlns:a16="http://schemas.microsoft.com/office/drawing/2014/main" id="{E8D83B3A-2787-3943-8473-4342993C3D03}"/>
              </a:ext>
            </a:extLst>
          </p:cNvPr>
          <p:cNvSpPr/>
          <p:nvPr/>
        </p:nvSpPr>
        <p:spPr>
          <a:xfrm>
            <a:off x="3776670" y="2286221"/>
            <a:ext cx="426943" cy="324036"/>
          </a:xfrm>
          <a:prstGeom prst="roundRect">
            <a:avLst/>
          </a:prstGeom>
          <a:noFill/>
          <a:ln w="28575">
            <a:solidFill>
              <a:srgbClr val="D7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AC233E30-A7EB-61EE-BA2A-4E2F35526F86}"/>
              </a:ext>
            </a:extLst>
          </p:cNvPr>
          <p:cNvSpPr txBox="1"/>
          <p:nvPr/>
        </p:nvSpPr>
        <p:spPr>
          <a:xfrm>
            <a:off x="437539" y="2292225"/>
            <a:ext cx="2816797" cy="307777"/>
          </a:xfrm>
          <a:prstGeom prst="rect">
            <a:avLst/>
          </a:prstGeom>
          <a:noFill/>
        </p:spPr>
        <p:txBody>
          <a:bodyPr wrap="none" rtlCol="0">
            <a:spAutoFit/>
          </a:bodyPr>
          <a:lstStyle/>
          <a:p>
            <a:r>
              <a:rPr kumimoji="1" lang="ja-JP" altLang="en-US" sz="1400" dirty="0"/>
              <a:t>掃引モード：連続掃引（</a:t>
            </a:r>
            <a:r>
              <a:rPr kumimoji="1" lang="en-US" altLang="ja-JP" sz="1400" dirty="0"/>
              <a:t>300</a:t>
            </a:r>
            <a:r>
              <a:rPr kumimoji="1" lang="ja-JP" altLang="en-US" sz="1400" dirty="0"/>
              <a:t>回）</a:t>
            </a:r>
          </a:p>
        </p:txBody>
      </p:sp>
      <p:cxnSp>
        <p:nvCxnSpPr>
          <p:cNvPr id="40" name="コネクタ: カギ線 39">
            <a:extLst>
              <a:ext uri="{FF2B5EF4-FFF2-40B4-BE49-F238E27FC236}">
                <a16:creationId xmlns:a16="http://schemas.microsoft.com/office/drawing/2014/main" id="{9653948B-CBD3-B0DF-3BAE-3B89C27149C1}"/>
              </a:ext>
            </a:extLst>
          </p:cNvPr>
          <p:cNvCxnSpPr>
            <a:stCxn id="37" idx="3"/>
            <a:endCxn id="35" idx="1"/>
          </p:cNvCxnSpPr>
          <p:nvPr/>
        </p:nvCxnSpPr>
        <p:spPr>
          <a:xfrm>
            <a:off x="3254336" y="2446114"/>
            <a:ext cx="522334" cy="2125"/>
          </a:xfrm>
          <a:prstGeom prst="bentConnector3">
            <a:avLst/>
          </a:prstGeom>
          <a:ln w="28575">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2064445"/>
      </p:ext>
    </p:extLst>
  </p:cSld>
  <p:clrMapOvr>
    <a:masterClrMapping/>
  </p:clrMapOvr>
</p:sld>
</file>

<file path=ppt/theme/theme1.xml><?xml version="1.0" encoding="utf-8"?>
<a:theme xmlns:a="http://schemas.openxmlformats.org/drawingml/2006/main" name="Renesas Template 2022 - JP">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C07036D3-D07F-4540-BD53-D4505A876283}" vid="{EECCECEF-E322-49FB-A672-DD60E68988B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14C0DDD84F6F24DA63B003BC960968D" ma:contentTypeVersion="16" ma:contentTypeDescription="新しいドキュメントを作成します。" ma:contentTypeScope="" ma:versionID="d70a65ff42e9d1dc761bd75bc22d9f32">
  <xsd:schema xmlns:xsd="http://www.w3.org/2001/XMLSchema" xmlns:xs="http://www.w3.org/2001/XMLSchema" xmlns:p="http://schemas.microsoft.com/office/2006/metadata/properties" xmlns:ns2="cc782ccb-1264-4ec1-95e8-042184a8f27c" xmlns:ns3="263347da-e49c-4729-9e2c-2cf4d71679ac" xmlns:ns4="c24288ec-b664-4237-bfbf-b4d897279037" targetNamespace="http://schemas.microsoft.com/office/2006/metadata/properties" ma:root="true" ma:fieldsID="1bcb4242766e80e6b59fb8be2534a435" ns2:_="" ns3:_="" ns4:_="">
    <xsd:import namespace="cc782ccb-1264-4ec1-95e8-042184a8f27c"/>
    <xsd:import namespace="263347da-e49c-4729-9e2c-2cf4d71679ac"/>
    <xsd:import namespace="c24288ec-b664-4237-bfbf-b4d89727903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82ccb-1264-4ec1-95e8-042184a8f27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347da-e49c-4729-9e2c-2cf4d71679ac"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17a255d-74a5-4abd-ba47-473d39a5baac}" ma:internalName="TaxCatchAll" ma:showField="CatchAllData" ma:web="263347da-e49c-4729-9e2c-2cf4d71679a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24288ec-b664-4237-bfbf-b4d897279037" xsi:nil="true"/>
    <lcf76f155ced4ddcb4097134ff3c332f xmlns="cc782ccb-1264-4ec1-95e8-042184a8f27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92FB5F-B7B6-4B53-A466-2302140C4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782ccb-1264-4ec1-95e8-042184a8f27c"/>
    <ds:schemaRef ds:uri="263347da-e49c-4729-9e2c-2cf4d71679ac"/>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EE71853E-0EF3-4973-AB23-17AA5798BB66}">
  <ds:schemaRefs>
    <ds:schemaRef ds:uri="263347da-e49c-4729-9e2c-2cf4d71679ac"/>
    <ds:schemaRef ds:uri="c24288ec-b664-4237-bfbf-b4d897279037"/>
    <ds:schemaRef ds:uri="cc782ccb-1264-4ec1-95e8-042184a8f2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JP_2024_Renesas_PPTtemp</Template>
  <TotalTime>10827</TotalTime>
  <Words>9272</Words>
  <Application>Microsoft Office PowerPoint</Application>
  <PresentationFormat>ワイド画面</PresentationFormat>
  <Paragraphs>1045</Paragraphs>
  <Slides>42</Slides>
  <Notes>41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Arial</vt:lpstr>
      <vt:lpstr>Arial Narrow</vt:lpstr>
      <vt:lpstr>Calibri</vt:lpstr>
      <vt:lpstr>Cambria Math</vt:lpstr>
      <vt:lpstr>Symbol</vt:lpstr>
      <vt:lpstr>Wingdings</vt:lpstr>
      <vt:lpstr>Renesas Template 2022 - JP</vt:lpstr>
      <vt:lpstr>PowerPoint プレゼンテーション</vt:lpstr>
      <vt:lpstr>目次</vt:lpstr>
      <vt:lpstr>PowerPoint プレゼンテーション</vt:lpstr>
      <vt:lpstr>一般事項</vt:lpstr>
      <vt:lpstr>一般事項</vt:lpstr>
      <vt:lpstr>一般事項</vt:lpstr>
      <vt:lpstr>PowerPoint プレゼンテーション</vt:lpstr>
      <vt:lpstr>測定系統図</vt:lpstr>
      <vt:lpstr>スペクトルアナライザの設定</vt:lpstr>
      <vt:lpstr>スペクトルアナライザの設定</vt:lpstr>
      <vt:lpstr>スペクトルアナライザの設定</vt:lpstr>
      <vt:lpstr>スペクトルアナライザの設定</vt:lpstr>
      <vt:lpstr>受験機器の状態</vt:lpstr>
      <vt:lpstr>測定操作手順</vt:lpstr>
      <vt:lpstr>結果の表示</vt:lpstr>
      <vt:lpstr>APPENDIX: impulse radio Modulation </vt:lpstr>
      <vt:lpstr>APPENDIX: Fourier Analysis of period burst signal</vt:lpstr>
      <vt:lpstr>PowerPoint プレゼンテーション</vt:lpstr>
      <vt:lpstr>尖頭電力と平均電力 Peak power and average power</vt:lpstr>
      <vt:lpstr>測定系統図 Measurement System</vt:lpstr>
      <vt:lpstr>受験機器の状態 condition of device under test</vt:lpstr>
      <vt:lpstr>尖頭電力の測定 measurement of peak power</vt:lpstr>
      <vt:lpstr>尖頭電力の測定 measurement of peak power</vt:lpstr>
      <vt:lpstr>尖頭電力の測定 measurement of peak power</vt:lpstr>
      <vt:lpstr>尖頭電力測定の例外 Exception of peak power measurement</vt:lpstr>
      <vt:lpstr>平均電力の測定（方法一） measurement of average power (method 1)</vt:lpstr>
      <vt:lpstr>平均電力の測定（方法一） measurement of average power (method 1)</vt:lpstr>
      <vt:lpstr>平均電力の測定（方法一） measurement of average power (method 1)</vt:lpstr>
      <vt:lpstr>平均電力の測定（方法一） measurement of average power (method 1)</vt:lpstr>
      <vt:lpstr>平均電力の測定（方法一） measurement of average power (method 1)</vt:lpstr>
      <vt:lpstr>平均電力の測定（方法二） measurement of average power (method 2)</vt:lpstr>
      <vt:lpstr>平均電力の測定（方法三） measurement of average power (method 3)</vt:lpstr>
      <vt:lpstr>PowerPoint プレゼンテーション</vt:lpstr>
      <vt:lpstr>スプリアス発射又は不要発射 Spurious emission and unwanted emission </vt:lpstr>
      <vt:lpstr>測定系統図 Measurement System</vt:lpstr>
      <vt:lpstr>不要発射の探索 Search of unwanted emission</vt:lpstr>
      <vt:lpstr>不要発射尖頭電力の測定 measurement of peak power of unwanted emission</vt:lpstr>
      <vt:lpstr>不要発射平均電力の測定（ステップ１） measurement of average power of unwanted emission (Step 1)</vt:lpstr>
      <vt:lpstr>不要発射平均電力の測定（ステップ２） measurement of average power of unwanted emission (step 2)</vt:lpstr>
      <vt:lpstr>不要発射平均電力の測定（ステップ２） measurement of average power of unwanted emission (step 2)</vt:lpstr>
      <vt:lpstr>不要発射尖頭・平均電力EIRPの算出 calculation of peak / average power’s eirp of unwanted emission</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shisen cho</dc:creator>
  <cp:lastModifiedBy>ZIXUAN ZHANG</cp:lastModifiedBy>
  <cp:revision>1</cp:revision>
  <dcterms:created xsi:type="dcterms:W3CDTF">2024-07-25T08:49:03Z</dcterms:created>
  <dcterms:modified xsi:type="dcterms:W3CDTF">2024-11-22T06:48:06Z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