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70" r:id="rId2"/>
    <p:sldId id="257" r:id="rId3"/>
    <p:sldId id="258" r:id="rId4"/>
    <p:sldId id="259" r:id="rId5"/>
    <p:sldId id="260" r:id="rId6"/>
    <p:sldId id="262" r:id="rId7"/>
    <p:sldId id="263"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94660"/>
  </p:normalViewPr>
  <p:slideViewPr>
    <p:cSldViewPr snapToGrid="0">
      <p:cViewPr varScale="1">
        <p:scale>
          <a:sx n="84" d="100"/>
          <a:sy n="84" d="100"/>
        </p:scale>
        <p:origin x="120"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482BF-A6E3-4CA4-80E0-BF345E56109A}" type="doc">
      <dgm:prSet loTypeId="urn:microsoft.com/office/officeart/2005/8/layout/venn2" loCatId="relationship" qsTypeId="urn:microsoft.com/office/officeart/2005/8/quickstyle/simple1" qsCatId="simple" csTypeId="urn:microsoft.com/office/officeart/2005/8/colors/colorful1" csCatId="colorful" phldr="1"/>
      <dgm:spPr/>
      <dgm:t>
        <a:bodyPr/>
        <a:lstStyle/>
        <a:p>
          <a:endParaRPr lang="en-US"/>
        </a:p>
      </dgm:t>
    </dgm:pt>
    <dgm:pt modelId="{5D66BF15-A829-40D6-B8D5-1BF47E3546C1}">
      <dgm:prSet phldrT="[Text]"/>
      <dgm:spPr/>
      <dgm:t>
        <a:bodyPr/>
        <a:lstStyle/>
        <a:p>
          <a:r>
            <a:rPr lang="en-US" dirty="0">
              <a:latin typeface="Comic Neue" panose="02000000000000000000" pitchFamily="2" charset="0"/>
            </a:rPr>
            <a:t>User</a:t>
          </a:r>
        </a:p>
      </dgm:t>
    </dgm:pt>
    <dgm:pt modelId="{2FFE1278-7FB6-4374-994C-0BDEB04551E3}" type="parTrans" cxnId="{C7351005-514B-4BE2-9F2B-D6D662986247}">
      <dgm:prSet/>
      <dgm:spPr/>
      <dgm:t>
        <a:bodyPr/>
        <a:lstStyle/>
        <a:p>
          <a:endParaRPr lang="en-US"/>
        </a:p>
      </dgm:t>
    </dgm:pt>
    <dgm:pt modelId="{67C69457-C315-4FF5-B77C-1D5C8062B0AC}" type="sibTrans" cxnId="{C7351005-514B-4BE2-9F2B-D6D662986247}">
      <dgm:prSet/>
      <dgm:spPr/>
      <dgm:t>
        <a:bodyPr/>
        <a:lstStyle/>
        <a:p>
          <a:endParaRPr lang="en-US"/>
        </a:p>
      </dgm:t>
    </dgm:pt>
    <dgm:pt modelId="{0C987BDE-AB27-425F-ABB2-4AD7AA2F05B6}">
      <dgm:prSet phldrT="[Text]"/>
      <dgm:spPr/>
      <dgm:t>
        <a:bodyPr/>
        <a:lstStyle/>
        <a:p>
          <a:r>
            <a:rPr lang="en-US" dirty="0">
              <a:latin typeface="Comic Neue" panose="02000000000000000000" pitchFamily="2" charset="0"/>
            </a:rPr>
            <a:t>Application Software</a:t>
          </a:r>
        </a:p>
      </dgm:t>
    </dgm:pt>
    <dgm:pt modelId="{DE56922C-DDA2-4325-8DF1-EF8A99CCF71D}" type="parTrans" cxnId="{D26A04FC-74E8-437D-8BCE-D7DF860C7388}">
      <dgm:prSet/>
      <dgm:spPr/>
      <dgm:t>
        <a:bodyPr/>
        <a:lstStyle/>
        <a:p>
          <a:endParaRPr lang="en-US"/>
        </a:p>
      </dgm:t>
    </dgm:pt>
    <dgm:pt modelId="{3813CB42-E5DF-4BF0-BCCB-B4B177A771AB}" type="sibTrans" cxnId="{D26A04FC-74E8-437D-8BCE-D7DF860C7388}">
      <dgm:prSet/>
      <dgm:spPr/>
      <dgm:t>
        <a:bodyPr/>
        <a:lstStyle/>
        <a:p>
          <a:endParaRPr lang="en-US"/>
        </a:p>
      </dgm:t>
    </dgm:pt>
    <dgm:pt modelId="{EA30314E-5B07-4E0C-8463-48E43E8BC07F}">
      <dgm:prSet phldrT="[Text]"/>
      <dgm:spPr/>
      <dgm:t>
        <a:bodyPr/>
        <a:lstStyle/>
        <a:p>
          <a:r>
            <a:rPr lang="en-US" dirty="0">
              <a:latin typeface="Comic Neue" panose="02000000000000000000" pitchFamily="2" charset="0"/>
            </a:rPr>
            <a:t>System Software</a:t>
          </a:r>
        </a:p>
      </dgm:t>
    </dgm:pt>
    <dgm:pt modelId="{641698D8-0A67-44F1-A2F0-A6CD6C373F14}" type="parTrans" cxnId="{46780E75-3937-45D2-BE94-83AF409CA91A}">
      <dgm:prSet/>
      <dgm:spPr/>
      <dgm:t>
        <a:bodyPr/>
        <a:lstStyle/>
        <a:p>
          <a:endParaRPr lang="en-US"/>
        </a:p>
      </dgm:t>
    </dgm:pt>
    <dgm:pt modelId="{8FD65CAE-11A0-4FEB-B260-358340BEA788}" type="sibTrans" cxnId="{46780E75-3937-45D2-BE94-83AF409CA91A}">
      <dgm:prSet/>
      <dgm:spPr/>
      <dgm:t>
        <a:bodyPr/>
        <a:lstStyle/>
        <a:p>
          <a:endParaRPr lang="en-US"/>
        </a:p>
      </dgm:t>
    </dgm:pt>
    <dgm:pt modelId="{D0936FA1-51A9-49B3-A20B-FEC9F6CD67C2}">
      <dgm:prSet phldrT="[Text]"/>
      <dgm:spPr/>
      <dgm:t>
        <a:bodyPr/>
        <a:lstStyle/>
        <a:p>
          <a:r>
            <a:rPr lang="en-US" dirty="0">
              <a:latin typeface="Comic Neue" panose="02000000000000000000" pitchFamily="2" charset="0"/>
            </a:rPr>
            <a:t>Hardware</a:t>
          </a:r>
        </a:p>
      </dgm:t>
    </dgm:pt>
    <dgm:pt modelId="{B00DDECB-E5E9-4D2B-8402-D79C36D27F0A}" type="parTrans" cxnId="{A632E102-8D3C-41AC-8C09-3420368AD7DB}">
      <dgm:prSet/>
      <dgm:spPr/>
      <dgm:t>
        <a:bodyPr/>
        <a:lstStyle/>
        <a:p>
          <a:endParaRPr lang="en-US"/>
        </a:p>
      </dgm:t>
    </dgm:pt>
    <dgm:pt modelId="{91E00DBA-0B7A-4FA4-948A-08C972CE2BB7}" type="sibTrans" cxnId="{A632E102-8D3C-41AC-8C09-3420368AD7DB}">
      <dgm:prSet/>
      <dgm:spPr/>
      <dgm:t>
        <a:bodyPr/>
        <a:lstStyle/>
        <a:p>
          <a:endParaRPr lang="en-US"/>
        </a:p>
      </dgm:t>
    </dgm:pt>
    <dgm:pt modelId="{F20EEB0E-4D77-47D8-AC76-F121608E8EF4}" type="pres">
      <dgm:prSet presAssocID="{951482BF-A6E3-4CA4-80E0-BF345E56109A}" presName="Name0" presStyleCnt="0">
        <dgm:presLayoutVars>
          <dgm:chMax val="7"/>
          <dgm:resizeHandles val="exact"/>
        </dgm:presLayoutVars>
      </dgm:prSet>
      <dgm:spPr/>
    </dgm:pt>
    <dgm:pt modelId="{0178C7F0-913D-45CE-BA75-1836554355CD}" type="pres">
      <dgm:prSet presAssocID="{951482BF-A6E3-4CA4-80E0-BF345E56109A}" presName="comp1" presStyleCnt="0"/>
      <dgm:spPr/>
    </dgm:pt>
    <dgm:pt modelId="{A23C9B98-47E2-43E7-A4C1-DF0DC8582594}" type="pres">
      <dgm:prSet presAssocID="{951482BF-A6E3-4CA4-80E0-BF345E56109A}" presName="circle1" presStyleLbl="node1" presStyleIdx="0" presStyleCnt="4"/>
      <dgm:spPr/>
    </dgm:pt>
    <dgm:pt modelId="{43CBD0D6-DAAA-438F-998F-9EFC0E206C93}" type="pres">
      <dgm:prSet presAssocID="{951482BF-A6E3-4CA4-80E0-BF345E56109A}" presName="c1text" presStyleLbl="node1" presStyleIdx="0" presStyleCnt="4">
        <dgm:presLayoutVars>
          <dgm:bulletEnabled val="1"/>
        </dgm:presLayoutVars>
      </dgm:prSet>
      <dgm:spPr/>
    </dgm:pt>
    <dgm:pt modelId="{8179847C-5CD2-40E0-B857-50EA0015AF27}" type="pres">
      <dgm:prSet presAssocID="{951482BF-A6E3-4CA4-80E0-BF345E56109A}" presName="comp2" presStyleCnt="0"/>
      <dgm:spPr/>
    </dgm:pt>
    <dgm:pt modelId="{FAA5D1FF-2A94-4347-9392-876E7D2257A1}" type="pres">
      <dgm:prSet presAssocID="{951482BF-A6E3-4CA4-80E0-BF345E56109A}" presName="circle2" presStyleLbl="node1" presStyleIdx="1" presStyleCnt="4"/>
      <dgm:spPr/>
    </dgm:pt>
    <dgm:pt modelId="{83E35B59-5422-4ED8-8C55-F1EC2DA4536D}" type="pres">
      <dgm:prSet presAssocID="{951482BF-A6E3-4CA4-80E0-BF345E56109A}" presName="c2text" presStyleLbl="node1" presStyleIdx="1" presStyleCnt="4">
        <dgm:presLayoutVars>
          <dgm:bulletEnabled val="1"/>
        </dgm:presLayoutVars>
      </dgm:prSet>
      <dgm:spPr/>
    </dgm:pt>
    <dgm:pt modelId="{B6447C89-1143-4619-BB20-1F0E72B882CC}" type="pres">
      <dgm:prSet presAssocID="{951482BF-A6E3-4CA4-80E0-BF345E56109A}" presName="comp3" presStyleCnt="0"/>
      <dgm:spPr/>
    </dgm:pt>
    <dgm:pt modelId="{3DAF6160-F3E4-40DE-93AF-BBFD31F30B2C}" type="pres">
      <dgm:prSet presAssocID="{951482BF-A6E3-4CA4-80E0-BF345E56109A}" presName="circle3" presStyleLbl="node1" presStyleIdx="2" presStyleCnt="4"/>
      <dgm:spPr/>
    </dgm:pt>
    <dgm:pt modelId="{6B70209E-E855-480B-B0EC-B7827670081B}" type="pres">
      <dgm:prSet presAssocID="{951482BF-A6E3-4CA4-80E0-BF345E56109A}" presName="c3text" presStyleLbl="node1" presStyleIdx="2" presStyleCnt="4">
        <dgm:presLayoutVars>
          <dgm:bulletEnabled val="1"/>
        </dgm:presLayoutVars>
      </dgm:prSet>
      <dgm:spPr/>
    </dgm:pt>
    <dgm:pt modelId="{F55E9893-D69D-460A-B999-A316877A090B}" type="pres">
      <dgm:prSet presAssocID="{951482BF-A6E3-4CA4-80E0-BF345E56109A}" presName="comp4" presStyleCnt="0"/>
      <dgm:spPr/>
    </dgm:pt>
    <dgm:pt modelId="{763D0B4A-9452-43C6-A059-97D12F7227BF}" type="pres">
      <dgm:prSet presAssocID="{951482BF-A6E3-4CA4-80E0-BF345E56109A}" presName="circle4" presStyleLbl="node1" presStyleIdx="3" presStyleCnt="4"/>
      <dgm:spPr/>
    </dgm:pt>
    <dgm:pt modelId="{BC9A4442-B8B0-4487-9D10-FC8F3A1B6497}" type="pres">
      <dgm:prSet presAssocID="{951482BF-A6E3-4CA4-80E0-BF345E56109A}" presName="c4text" presStyleLbl="node1" presStyleIdx="3" presStyleCnt="4">
        <dgm:presLayoutVars>
          <dgm:bulletEnabled val="1"/>
        </dgm:presLayoutVars>
      </dgm:prSet>
      <dgm:spPr/>
    </dgm:pt>
  </dgm:ptLst>
  <dgm:cxnLst>
    <dgm:cxn modelId="{04ADD000-CE09-40C9-9E42-30711D6B3FDE}" type="presOf" srcId="{5D66BF15-A829-40D6-B8D5-1BF47E3546C1}" destId="{43CBD0D6-DAAA-438F-998F-9EFC0E206C93}" srcOrd="1" destOrd="0" presId="urn:microsoft.com/office/officeart/2005/8/layout/venn2"/>
    <dgm:cxn modelId="{A632E102-8D3C-41AC-8C09-3420368AD7DB}" srcId="{951482BF-A6E3-4CA4-80E0-BF345E56109A}" destId="{D0936FA1-51A9-49B3-A20B-FEC9F6CD67C2}" srcOrd="3" destOrd="0" parTransId="{B00DDECB-E5E9-4D2B-8402-D79C36D27F0A}" sibTransId="{91E00DBA-0B7A-4FA4-948A-08C972CE2BB7}"/>
    <dgm:cxn modelId="{C7351005-514B-4BE2-9F2B-D6D662986247}" srcId="{951482BF-A6E3-4CA4-80E0-BF345E56109A}" destId="{5D66BF15-A829-40D6-B8D5-1BF47E3546C1}" srcOrd="0" destOrd="0" parTransId="{2FFE1278-7FB6-4374-994C-0BDEB04551E3}" sibTransId="{67C69457-C315-4FF5-B77C-1D5C8062B0AC}"/>
    <dgm:cxn modelId="{60B4841C-304C-4E06-ABBA-92C5DECD7C95}" type="presOf" srcId="{951482BF-A6E3-4CA4-80E0-BF345E56109A}" destId="{F20EEB0E-4D77-47D8-AC76-F121608E8EF4}" srcOrd="0" destOrd="0" presId="urn:microsoft.com/office/officeart/2005/8/layout/venn2"/>
    <dgm:cxn modelId="{726FE55B-5555-4287-99C1-1DCC9E9A1C7D}" type="presOf" srcId="{D0936FA1-51A9-49B3-A20B-FEC9F6CD67C2}" destId="{BC9A4442-B8B0-4487-9D10-FC8F3A1B6497}" srcOrd="1" destOrd="0" presId="urn:microsoft.com/office/officeart/2005/8/layout/venn2"/>
    <dgm:cxn modelId="{0EC98349-610C-4627-8532-BB17D8531947}" type="presOf" srcId="{EA30314E-5B07-4E0C-8463-48E43E8BC07F}" destId="{6B70209E-E855-480B-B0EC-B7827670081B}" srcOrd="1" destOrd="0" presId="urn:microsoft.com/office/officeart/2005/8/layout/venn2"/>
    <dgm:cxn modelId="{E1836274-1150-48B8-BC6B-633A2770801F}" type="presOf" srcId="{EA30314E-5B07-4E0C-8463-48E43E8BC07F}" destId="{3DAF6160-F3E4-40DE-93AF-BBFD31F30B2C}" srcOrd="0" destOrd="0" presId="urn:microsoft.com/office/officeart/2005/8/layout/venn2"/>
    <dgm:cxn modelId="{46780E75-3937-45D2-BE94-83AF409CA91A}" srcId="{951482BF-A6E3-4CA4-80E0-BF345E56109A}" destId="{EA30314E-5B07-4E0C-8463-48E43E8BC07F}" srcOrd="2" destOrd="0" parTransId="{641698D8-0A67-44F1-A2F0-A6CD6C373F14}" sibTransId="{8FD65CAE-11A0-4FEB-B260-358340BEA788}"/>
    <dgm:cxn modelId="{682242B9-FE87-4253-B87A-FCE756146A44}" type="presOf" srcId="{0C987BDE-AB27-425F-ABB2-4AD7AA2F05B6}" destId="{FAA5D1FF-2A94-4347-9392-876E7D2257A1}" srcOrd="0" destOrd="0" presId="urn:microsoft.com/office/officeart/2005/8/layout/venn2"/>
    <dgm:cxn modelId="{87F6DCC4-85E9-4646-928C-F8D3B7C26A06}" type="presOf" srcId="{0C987BDE-AB27-425F-ABB2-4AD7AA2F05B6}" destId="{83E35B59-5422-4ED8-8C55-F1EC2DA4536D}" srcOrd="1" destOrd="0" presId="urn:microsoft.com/office/officeart/2005/8/layout/venn2"/>
    <dgm:cxn modelId="{3006DEC8-7BAC-4491-B253-E9C7679E0A1A}" type="presOf" srcId="{5D66BF15-A829-40D6-B8D5-1BF47E3546C1}" destId="{A23C9B98-47E2-43E7-A4C1-DF0DC8582594}" srcOrd="0" destOrd="0" presId="urn:microsoft.com/office/officeart/2005/8/layout/venn2"/>
    <dgm:cxn modelId="{FF69F7F4-798A-4350-9263-4CA639BD72F4}" type="presOf" srcId="{D0936FA1-51A9-49B3-A20B-FEC9F6CD67C2}" destId="{763D0B4A-9452-43C6-A059-97D12F7227BF}" srcOrd="0" destOrd="0" presId="urn:microsoft.com/office/officeart/2005/8/layout/venn2"/>
    <dgm:cxn modelId="{D26A04FC-74E8-437D-8BCE-D7DF860C7388}" srcId="{951482BF-A6E3-4CA4-80E0-BF345E56109A}" destId="{0C987BDE-AB27-425F-ABB2-4AD7AA2F05B6}" srcOrd="1" destOrd="0" parTransId="{DE56922C-DDA2-4325-8DF1-EF8A99CCF71D}" sibTransId="{3813CB42-E5DF-4BF0-BCCB-B4B177A771AB}"/>
    <dgm:cxn modelId="{919D51A5-3022-4D5A-8795-725779B0AD29}" type="presParOf" srcId="{F20EEB0E-4D77-47D8-AC76-F121608E8EF4}" destId="{0178C7F0-913D-45CE-BA75-1836554355CD}" srcOrd="0" destOrd="0" presId="urn:microsoft.com/office/officeart/2005/8/layout/venn2"/>
    <dgm:cxn modelId="{5EF7FCA7-CD14-40DE-B4E8-4892398D42BB}" type="presParOf" srcId="{0178C7F0-913D-45CE-BA75-1836554355CD}" destId="{A23C9B98-47E2-43E7-A4C1-DF0DC8582594}" srcOrd="0" destOrd="0" presId="urn:microsoft.com/office/officeart/2005/8/layout/venn2"/>
    <dgm:cxn modelId="{C4F28904-FB95-4227-9207-CC4F82C33A4A}" type="presParOf" srcId="{0178C7F0-913D-45CE-BA75-1836554355CD}" destId="{43CBD0D6-DAAA-438F-998F-9EFC0E206C93}" srcOrd="1" destOrd="0" presId="urn:microsoft.com/office/officeart/2005/8/layout/venn2"/>
    <dgm:cxn modelId="{6803644D-9AD3-437B-A9FA-E93E726B4E30}" type="presParOf" srcId="{F20EEB0E-4D77-47D8-AC76-F121608E8EF4}" destId="{8179847C-5CD2-40E0-B857-50EA0015AF27}" srcOrd="1" destOrd="0" presId="urn:microsoft.com/office/officeart/2005/8/layout/venn2"/>
    <dgm:cxn modelId="{7FD6898D-69DD-4226-9537-797269D9AE5C}" type="presParOf" srcId="{8179847C-5CD2-40E0-B857-50EA0015AF27}" destId="{FAA5D1FF-2A94-4347-9392-876E7D2257A1}" srcOrd="0" destOrd="0" presId="urn:microsoft.com/office/officeart/2005/8/layout/venn2"/>
    <dgm:cxn modelId="{827EA2C2-4638-4C3F-B203-CF19D90B1EEE}" type="presParOf" srcId="{8179847C-5CD2-40E0-B857-50EA0015AF27}" destId="{83E35B59-5422-4ED8-8C55-F1EC2DA4536D}" srcOrd="1" destOrd="0" presId="urn:microsoft.com/office/officeart/2005/8/layout/venn2"/>
    <dgm:cxn modelId="{A42285DE-DE40-47C9-A70C-8D9F094EE215}" type="presParOf" srcId="{F20EEB0E-4D77-47D8-AC76-F121608E8EF4}" destId="{B6447C89-1143-4619-BB20-1F0E72B882CC}" srcOrd="2" destOrd="0" presId="urn:microsoft.com/office/officeart/2005/8/layout/venn2"/>
    <dgm:cxn modelId="{513C3ACA-9DD0-482B-A8D4-0658D07CC0C7}" type="presParOf" srcId="{B6447C89-1143-4619-BB20-1F0E72B882CC}" destId="{3DAF6160-F3E4-40DE-93AF-BBFD31F30B2C}" srcOrd="0" destOrd="0" presId="urn:microsoft.com/office/officeart/2005/8/layout/venn2"/>
    <dgm:cxn modelId="{E6A08712-4384-48E3-96D0-FF2F55EBBE01}" type="presParOf" srcId="{B6447C89-1143-4619-BB20-1F0E72B882CC}" destId="{6B70209E-E855-480B-B0EC-B7827670081B}" srcOrd="1" destOrd="0" presId="urn:microsoft.com/office/officeart/2005/8/layout/venn2"/>
    <dgm:cxn modelId="{4F3A6DC4-B760-4BE2-A58C-A2DEA98C50FD}" type="presParOf" srcId="{F20EEB0E-4D77-47D8-AC76-F121608E8EF4}" destId="{F55E9893-D69D-460A-B999-A316877A090B}" srcOrd="3" destOrd="0" presId="urn:microsoft.com/office/officeart/2005/8/layout/venn2"/>
    <dgm:cxn modelId="{EDF2DDAA-AE17-4F51-8DF0-CBD13C1F846D}" type="presParOf" srcId="{F55E9893-D69D-460A-B999-A316877A090B}" destId="{763D0B4A-9452-43C6-A059-97D12F7227BF}" srcOrd="0" destOrd="0" presId="urn:microsoft.com/office/officeart/2005/8/layout/venn2"/>
    <dgm:cxn modelId="{21B5BB9A-CA0B-43AB-ABEF-35703CB7CE7F}" type="presParOf" srcId="{F55E9893-D69D-460A-B999-A316877A090B}" destId="{BC9A4442-B8B0-4487-9D10-FC8F3A1B649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909326-5C5E-473C-B4C2-B48B463C3941}" type="doc">
      <dgm:prSet loTypeId="urn:microsoft.com/office/officeart/2008/layout/AlternatingHexagons" loCatId="list" qsTypeId="urn:microsoft.com/office/officeart/2005/8/quickstyle/3d7" qsCatId="3D" csTypeId="urn:microsoft.com/office/officeart/2005/8/colors/accent1_2" csCatId="accent1" phldr="1"/>
      <dgm:spPr/>
      <dgm:t>
        <a:bodyPr/>
        <a:lstStyle/>
        <a:p>
          <a:endParaRPr lang="en-US"/>
        </a:p>
      </dgm:t>
    </dgm:pt>
    <dgm:pt modelId="{84F41534-707D-4DA6-9211-8B5F0EFD0B1B}">
      <dgm:prSet phldrT="[Text]" custT="1"/>
      <dgm:spPr/>
      <dgm:t>
        <a:bodyPr/>
        <a:lstStyle/>
        <a:p>
          <a:r>
            <a:rPr lang="en-US" sz="1400" dirty="0">
              <a:latin typeface="Comic Sans MS" panose="030F0702030302020204" pitchFamily="66" charset="0"/>
            </a:rPr>
            <a:t>Boot Loader</a:t>
          </a:r>
        </a:p>
      </dgm:t>
    </dgm:pt>
    <dgm:pt modelId="{60C87509-1A3C-46B1-B96C-77132D4AA343}" type="parTrans" cxnId="{AD9B64AF-0ABE-4E48-A20E-5AD9FF921DB6}">
      <dgm:prSet/>
      <dgm:spPr/>
      <dgm:t>
        <a:bodyPr/>
        <a:lstStyle/>
        <a:p>
          <a:endParaRPr lang="en-US"/>
        </a:p>
      </dgm:t>
    </dgm:pt>
    <dgm:pt modelId="{71D7FD57-179D-4DA0-A4E4-75DB6E37F8F9}" type="sibTrans" cxnId="{AD9B64AF-0ABE-4E48-A20E-5AD9FF921DB6}">
      <dgm:prSet/>
      <dgm:spPr/>
      <dgm:t>
        <a:bodyPr/>
        <a:lstStyle/>
        <a:p>
          <a:endParaRPr lang="en-US"/>
        </a:p>
      </dgm:t>
    </dgm:pt>
    <dgm:pt modelId="{C90F23FF-0914-41A5-B91E-F7FC2DFCD3B2}">
      <dgm:prSet phldrT="[Text]" custT="1"/>
      <dgm:spPr/>
      <dgm:t>
        <a:bodyPr/>
        <a:lstStyle/>
        <a:p>
          <a:r>
            <a:rPr lang="en-US" sz="1400" dirty="0">
              <a:latin typeface="Comic Sans MS" panose="030F0702030302020204" pitchFamily="66" charset="0"/>
            </a:rPr>
            <a:t>Utility</a:t>
          </a:r>
        </a:p>
      </dgm:t>
    </dgm:pt>
    <dgm:pt modelId="{6596692D-ECB3-4A9F-B025-C695401FCB50}" type="parTrans" cxnId="{ADCCA254-25B2-447D-967F-65607F9E367B}">
      <dgm:prSet/>
      <dgm:spPr/>
      <dgm:t>
        <a:bodyPr/>
        <a:lstStyle/>
        <a:p>
          <a:endParaRPr lang="en-US"/>
        </a:p>
      </dgm:t>
    </dgm:pt>
    <dgm:pt modelId="{D40E6E29-FD07-4900-BF2A-7F2542A6F68B}" type="sibTrans" cxnId="{ADCCA254-25B2-447D-967F-65607F9E367B}">
      <dgm:prSet/>
      <dgm:spPr/>
      <dgm:t>
        <a:bodyPr/>
        <a:lstStyle/>
        <a:p>
          <a:endParaRPr lang="en-US"/>
        </a:p>
      </dgm:t>
    </dgm:pt>
    <dgm:pt modelId="{D83074AB-2381-452F-9945-C736F2EE0BA1}">
      <dgm:prSet phldrT="[Text]" custT="1"/>
      <dgm:spPr/>
      <dgm:t>
        <a:bodyPr/>
        <a:lstStyle/>
        <a:p>
          <a:r>
            <a:rPr lang="en-US" sz="1400" dirty="0">
              <a:latin typeface="Comic Sans MS" panose="030F0702030302020204" pitchFamily="66" charset="0"/>
            </a:rPr>
            <a:t>OS</a:t>
          </a:r>
          <a:endParaRPr lang="en-US" sz="1200" dirty="0">
            <a:latin typeface="Comic Sans MS" panose="030F0702030302020204" pitchFamily="66" charset="0"/>
          </a:endParaRPr>
        </a:p>
      </dgm:t>
    </dgm:pt>
    <dgm:pt modelId="{5CCC7067-4758-4913-BE5D-F06D5B44E48C}" type="parTrans" cxnId="{0D13498D-9931-4477-AABF-DC467DB39538}">
      <dgm:prSet/>
      <dgm:spPr/>
      <dgm:t>
        <a:bodyPr/>
        <a:lstStyle/>
        <a:p>
          <a:endParaRPr lang="en-US"/>
        </a:p>
      </dgm:t>
    </dgm:pt>
    <dgm:pt modelId="{1FE29DA2-BDA1-43FE-91EF-F0781715A90F}" type="sibTrans" cxnId="{0D13498D-9931-4477-AABF-DC467DB39538}">
      <dgm:prSet/>
      <dgm:spPr/>
      <dgm:t>
        <a:bodyPr/>
        <a:lstStyle/>
        <a:p>
          <a:endParaRPr lang="en-US"/>
        </a:p>
      </dgm:t>
    </dgm:pt>
    <dgm:pt modelId="{A6761F26-49C4-4BD9-8061-C39250C7FD5C}">
      <dgm:prSet phldrT="[Text]" custT="1"/>
      <dgm:spPr/>
      <dgm:t>
        <a:bodyPr/>
        <a:lstStyle/>
        <a:p>
          <a:r>
            <a:rPr lang="en-US" sz="1400" dirty="0">
              <a:latin typeface="Comic Sans MS" panose="030F0702030302020204" pitchFamily="66" charset="0"/>
            </a:rPr>
            <a:t>Driver</a:t>
          </a:r>
        </a:p>
      </dgm:t>
    </dgm:pt>
    <dgm:pt modelId="{EF750FB5-19EE-4DD3-AED8-90DBFA8321F8}" type="parTrans" cxnId="{14794559-C548-43CF-834E-1D207A23D563}">
      <dgm:prSet/>
      <dgm:spPr/>
      <dgm:t>
        <a:bodyPr/>
        <a:lstStyle/>
        <a:p>
          <a:endParaRPr lang="en-US"/>
        </a:p>
      </dgm:t>
    </dgm:pt>
    <dgm:pt modelId="{AC1B46C8-AB1F-4BE6-99AB-F812DBC464FB}" type="sibTrans" cxnId="{14794559-C548-43CF-834E-1D207A23D563}">
      <dgm:prSet/>
      <dgm:spPr/>
      <dgm:t>
        <a:bodyPr/>
        <a:lstStyle/>
        <a:p>
          <a:endParaRPr lang="en-US"/>
        </a:p>
      </dgm:t>
    </dgm:pt>
    <dgm:pt modelId="{A61CAFA2-0E42-4B42-9142-10E04B8735AE}">
      <dgm:prSet phldrT="[Text]" custT="1"/>
      <dgm:spPr/>
      <dgm:t>
        <a:bodyPr/>
        <a:lstStyle/>
        <a:p>
          <a:r>
            <a:rPr lang="en-US" sz="2000" dirty="0"/>
            <a:t>GUI</a:t>
          </a:r>
          <a:endParaRPr lang="en-US" sz="1050" dirty="0"/>
        </a:p>
      </dgm:t>
    </dgm:pt>
    <dgm:pt modelId="{46B34123-0C19-4930-8453-AB73214D3CEC}" type="parTrans" cxnId="{FE827834-749D-4DB1-945F-C114E60DA791}">
      <dgm:prSet/>
      <dgm:spPr/>
      <dgm:t>
        <a:bodyPr/>
        <a:lstStyle/>
        <a:p>
          <a:endParaRPr lang="en-US"/>
        </a:p>
      </dgm:t>
    </dgm:pt>
    <dgm:pt modelId="{C3144EBF-A45B-4BC7-83B2-8A98B8322913}" type="sibTrans" cxnId="{FE827834-749D-4DB1-945F-C114E60DA791}">
      <dgm:prSet/>
      <dgm:spPr/>
      <dgm:t>
        <a:bodyPr/>
        <a:lstStyle/>
        <a:p>
          <a:endParaRPr lang="en-US"/>
        </a:p>
      </dgm:t>
    </dgm:pt>
    <dgm:pt modelId="{C82D06EC-593E-4E8E-9FE4-06D7023054D4}" type="pres">
      <dgm:prSet presAssocID="{39909326-5C5E-473C-B4C2-B48B463C3941}" presName="Name0" presStyleCnt="0">
        <dgm:presLayoutVars>
          <dgm:chMax/>
          <dgm:chPref/>
          <dgm:dir/>
          <dgm:animLvl val="lvl"/>
        </dgm:presLayoutVars>
      </dgm:prSet>
      <dgm:spPr/>
    </dgm:pt>
    <dgm:pt modelId="{3C7ED37D-006C-41B8-BFE9-00D23294B91E}" type="pres">
      <dgm:prSet presAssocID="{84F41534-707D-4DA6-9211-8B5F0EFD0B1B}" presName="composite" presStyleCnt="0"/>
      <dgm:spPr/>
    </dgm:pt>
    <dgm:pt modelId="{65EF3547-FA29-4151-BC7F-5949E1D836EB}" type="pres">
      <dgm:prSet presAssocID="{84F41534-707D-4DA6-9211-8B5F0EFD0B1B}" presName="Parent1" presStyleLbl="node1" presStyleIdx="0" presStyleCnt="10">
        <dgm:presLayoutVars>
          <dgm:chMax val="1"/>
          <dgm:chPref val="1"/>
          <dgm:bulletEnabled val="1"/>
        </dgm:presLayoutVars>
      </dgm:prSet>
      <dgm:spPr/>
    </dgm:pt>
    <dgm:pt modelId="{35B2E41C-432E-4A05-8E60-E5301D351A78}" type="pres">
      <dgm:prSet presAssocID="{84F41534-707D-4DA6-9211-8B5F0EFD0B1B}" presName="Childtext1" presStyleLbl="revTx" presStyleIdx="0" presStyleCnt="5">
        <dgm:presLayoutVars>
          <dgm:chMax val="0"/>
          <dgm:chPref val="0"/>
          <dgm:bulletEnabled val="1"/>
        </dgm:presLayoutVars>
      </dgm:prSet>
      <dgm:spPr/>
    </dgm:pt>
    <dgm:pt modelId="{A0024295-2C36-4552-98A0-E41C027254D3}" type="pres">
      <dgm:prSet presAssocID="{84F41534-707D-4DA6-9211-8B5F0EFD0B1B}" presName="BalanceSpacing" presStyleCnt="0"/>
      <dgm:spPr/>
    </dgm:pt>
    <dgm:pt modelId="{ACDFAE83-2476-40BF-B661-76C71F0A552F}" type="pres">
      <dgm:prSet presAssocID="{84F41534-707D-4DA6-9211-8B5F0EFD0B1B}" presName="BalanceSpacing1" presStyleCnt="0"/>
      <dgm:spPr/>
    </dgm:pt>
    <dgm:pt modelId="{78EEB8CC-69C1-4F34-B657-FBCFE2D83363}" type="pres">
      <dgm:prSet presAssocID="{71D7FD57-179D-4DA0-A4E4-75DB6E37F8F9}" presName="Accent1Text" presStyleLbl="node1" presStyleIdx="1" presStyleCnt="10"/>
      <dgm:spPr/>
    </dgm:pt>
    <dgm:pt modelId="{C0EEB3E3-97F6-4FEF-B4FD-7A7CE35078DC}" type="pres">
      <dgm:prSet presAssocID="{71D7FD57-179D-4DA0-A4E4-75DB6E37F8F9}" presName="spaceBetweenRectangles" presStyleCnt="0"/>
      <dgm:spPr/>
    </dgm:pt>
    <dgm:pt modelId="{F8BB8FB7-44D6-4E61-8DCA-8193B3A3FEAD}" type="pres">
      <dgm:prSet presAssocID="{D83074AB-2381-452F-9945-C736F2EE0BA1}" presName="composite" presStyleCnt="0"/>
      <dgm:spPr/>
    </dgm:pt>
    <dgm:pt modelId="{22ECFE0F-377A-41A0-A320-978661C4DF2C}" type="pres">
      <dgm:prSet presAssocID="{D83074AB-2381-452F-9945-C736F2EE0BA1}" presName="Parent1" presStyleLbl="node1" presStyleIdx="2" presStyleCnt="10">
        <dgm:presLayoutVars>
          <dgm:chMax val="1"/>
          <dgm:chPref val="1"/>
          <dgm:bulletEnabled val="1"/>
        </dgm:presLayoutVars>
      </dgm:prSet>
      <dgm:spPr/>
    </dgm:pt>
    <dgm:pt modelId="{5D85935A-EBD0-485B-B9EA-A39E9DF677AE}" type="pres">
      <dgm:prSet presAssocID="{D83074AB-2381-452F-9945-C736F2EE0BA1}" presName="Childtext1" presStyleLbl="revTx" presStyleIdx="1" presStyleCnt="5">
        <dgm:presLayoutVars>
          <dgm:chMax val="0"/>
          <dgm:chPref val="0"/>
          <dgm:bulletEnabled val="1"/>
        </dgm:presLayoutVars>
      </dgm:prSet>
      <dgm:spPr/>
    </dgm:pt>
    <dgm:pt modelId="{272680F4-D8A8-4796-B8A7-249B9190AC7B}" type="pres">
      <dgm:prSet presAssocID="{D83074AB-2381-452F-9945-C736F2EE0BA1}" presName="BalanceSpacing" presStyleCnt="0"/>
      <dgm:spPr/>
    </dgm:pt>
    <dgm:pt modelId="{A2CA5B55-A4DE-4682-9846-A67B9BF38ADD}" type="pres">
      <dgm:prSet presAssocID="{D83074AB-2381-452F-9945-C736F2EE0BA1}" presName="BalanceSpacing1" presStyleCnt="0"/>
      <dgm:spPr/>
    </dgm:pt>
    <dgm:pt modelId="{063DBA4C-6AF3-4D9A-B954-806784DE869A}" type="pres">
      <dgm:prSet presAssocID="{1FE29DA2-BDA1-43FE-91EF-F0781715A90F}" presName="Accent1Text" presStyleLbl="node1" presStyleIdx="3" presStyleCnt="10"/>
      <dgm:spPr/>
    </dgm:pt>
    <dgm:pt modelId="{CE0284AC-7D8C-4169-9BF0-84F097155608}" type="pres">
      <dgm:prSet presAssocID="{1FE29DA2-BDA1-43FE-91EF-F0781715A90F}" presName="spaceBetweenRectangles" presStyleCnt="0"/>
      <dgm:spPr/>
    </dgm:pt>
    <dgm:pt modelId="{D8C406F9-536B-4FFB-AE1B-D5220ABADA0C}" type="pres">
      <dgm:prSet presAssocID="{C90F23FF-0914-41A5-B91E-F7FC2DFCD3B2}" presName="composite" presStyleCnt="0"/>
      <dgm:spPr/>
    </dgm:pt>
    <dgm:pt modelId="{96AF19BA-5FA5-441D-A542-F30BB0A939B5}" type="pres">
      <dgm:prSet presAssocID="{C90F23FF-0914-41A5-B91E-F7FC2DFCD3B2}" presName="Parent1" presStyleLbl="node1" presStyleIdx="4" presStyleCnt="10">
        <dgm:presLayoutVars>
          <dgm:chMax val="1"/>
          <dgm:chPref val="1"/>
          <dgm:bulletEnabled val="1"/>
        </dgm:presLayoutVars>
      </dgm:prSet>
      <dgm:spPr/>
    </dgm:pt>
    <dgm:pt modelId="{06E097BD-4641-435F-ADDD-772776721E4F}" type="pres">
      <dgm:prSet presAssocID="{C90F23FF-0914-41A5-B91E-F7FC2DFCD3B2}" presName="Childtext1" presStyleLbl="revTx" presStyleIdx="2" presStyleCnt="5">
        <dgm:presLayoutVars>
          <dgm:chMax val="0"/>
          <dgm:chPref val="0"/>
          <dgm:bulletEnabled val="1"/>
        </dgm:presLayoutVars>
      </dgm:prSet>
      <dgm:spPr/>
    </dgm:pt>
    <dgm:pt modelId="{BCB6C1B4-1D70-463E-9585-C7FEA9068A66}" type="pres">
      <dgm:prSet presAssocID="{C90F23FF-0914-41A5-B91E-F7FC2DFCD3B2}" presName="BalanceSpacing" presStyleCnt="0"/>
      <dgm:spPr/>
    </dgm:pt>
    <dgm:pt modelId="{80582943-96A5-4F57-8F6E-B981B8D6BCB7}" type="pres">
      <dgm:prSet presAssocID="{C90F23FF-0914-41A5-B91E-F7FC2DFCD3B2}" presName="BalanceSpacing1" presStyleCnt="0"/>
      <dgm:spPr/>
    </dgm:pt>
    <dgm:pt modelId="{EBFFC078-A13B-4BD8-B480-3700320EFCC7}" type="pres">
      <dgm:prSet presAssocID="{D40E6E29-FD07-4900-BF2A-7F2542A6F68B}" presName="Accent1Text" presStyleLbl="node1" presStyleIdx="5" presStyleCnt="10"/>
      <dgm:spPr/>
    </dgm:pt>
    <dgm:pt modelId="{2E3FF72D-D2BF-48CC-A3E9-1667A1F8C572}" type="pres">
      <dgm:prSet presAssocID="{D40E6E29-FD07-4900-BF2A-7F2542A6F68B}" presName="spaceBetweenRectangles" presStyleCnt="0"/>
      <dgm:spPr/>
    </dgm:pt>
    <dgm:pt modelId="{C986A88C-BE4C-4189-88BA-B9AD092618B1}" type="pres">
      <dgm:prSet presAssocID="{A6761F26-49C4-4BD9-8061-C39250C7FD5C}" presName="composite" presStyleCnt="0"/>
      <dgm:spPr/>
    </dgm:pt>
    <dgm:pt modelId="{34390185-FB16-48E2-8D6B-DBB0AB1897AE}" type="pres">
      <dgm:prSet presAssocID="{A6761F26-49C4-4BD9-8061-C39250C7FD5C}" presName="Parent1" presStyleLbl="node1" presStyleIdx="6" presStyleCnt="10">
        <dgm:presLayoutVars>
          <dgm:chMax val="1"/>
          <dgm:chPref val="1"/>
          <dgm:bulletEnabled val="1"/>
        </dgm:presLayoutVars>
      </dgm:prSet>
      <dgm:spPr/>
    </dgm:pt>
    <dgm:pt modelId="{00E9D22D-5E7C-44B0-9670-EEA5C988CD68}" type="pres">
      <dgm:prSet presAssocID="{A6761F26-49C4-4BD9-8061-C39250C7FD5C}" presName="Childtext1" presStyleLbl="revTx" presStyleIdx="3" presStyleCnt="5">
        <dgm:presLayoutVars>
          <dgm:chMax val="0"/>
          <dgm:chPref val="0"/>
          <dgm:bulletEnabled val="1"/>
        </dgm:presLayoutVars>
      </dgm:prSet>
      <dgm:spPr/>
    </dgm:pt>
    <dgm:pt modelId="{7954FF40-3A1A-472F-A1C6-F73C460D9DFC}" type="pres">
      <dgm:prSet presAssocID="{A6761F26-49C4-4BD9-8061-C39250C7FD5C}" presName="BalanceSpacing" presStyleCnt="0"/>
      <dgm:spPr/>
    </dgm:pt>
    <dgm:pt modelId="{8E3FB176-5A04-4871-8794-23A40DAB9AC7}" type="pres">
      <dgm:prSet presAssocID="{A6761F26-49C4-4BD9-8061-C39250C7FD5C}" presName="BalanceSpacing1" presStyleCnt="0"/>
      <dgm:spPr/>
    </dgm:pt>
    <dgm:pt modelId="{703032C5-6724-4522-B613-9A6AEB2DA47B}" type="pres">
      <dgm:prSet presAssocID="{AC1B46C8-AB1F-4BE6-99AB-F812DBC464FB}" presName="Accent1Text" presStyleLbl="node1" presStyleIdx="7" presStyleCnt="10"/>
      <dgm:spPr/>
    </dgm:pt>
    <dgm:pt modelId="{4F9533F8-038C-4512-ABE0-EA7AFEDBC02E}" type="pres">
      <dgm:prSet presAssocID="{AC1B46C8-AB1F-4BE6-99AB-F812DBC464FB}" presName="spaceBetweenRectangles" presStyleCnt="0"/>
      <dgm:spPr/>
    </dgm:pt>
    <dgm:pt modelId="{FB06433D-EF87-4616-8A38-84D2A0BEFF14}" type="pres">
      <dgm:prSet presAssocID="{A61CAFA2-0E42-4B42-9142-10E04B8735AE}" presName="composite" presStyleCnt="0"/>
      <dgm:spPr/>
    </dgm:pt>
    <dgm:pt modelId="{0D88F573-F5A5-435E-8640-6BEB19D8ECC6}" type="pres">
      <dgm:prSet presAssocID="{A61CAFA2-0E42-4B42-9142-10E04B8735AE}" presName="Parent1" presStyleLbl="node1" presStyleIdx="8" presStyleCnt="10">
        <dgm:presLayoutVars>
          <dgm:chMax val="1"/>
          <dgm:chPref val="1"/>
          <dgm:bulletEnabled val="1"/>
        </dgm:presLayoutVars>
      </dgm:prSet>
      <dgm:spPr/>
    </dgm:pt>
    <dgm:pt modelId="{81647FCF-50BC-4108-8D20-CA0F059CD784}" type="pres">
      <dgm:prSet presAssocID="{A61CAFA2-0E42-4B42-9142-10E04B8735AE}" presName="Childtext1" presStyleLbl="revTx" presStyleIdx="4" presStyleCnt="5">
        <dgm:presLayoutVars>
          <dgm:chMax val="0"/>
          <dgm:chPref val="0"/>
          <dgm:bulletEnabled val="1"/>
        </dgm:presLayoutVars>
      </dgm:prSet>
      <dgm:spPr/>
    </dgm:pt>
    <dgm:pt modelId="{5B841EF5-3620-4664-952C-18CB453CC7DB}" type="pres">
      <dgm:prSet presAssocID="{A61CAFA2-0E42-4B42-9142-10E04B8735AE}" presName="BalanceSpacing" presStyleCnt="0"/>
      <dgm:spPr/>
    </dgm:pt>
    <dgm:pt modelId="{90A02CF5-4E48-400A-BB39-0F6677C7C317}" type="pres">
      <dgm:prSet presAssocID="{A61CAFA2-0E42-4B42-9142-10E04B8735AE}" presName="BalanceSpacing1" presStyleCnt="0"/>
      <dgm:spPr/>
    </dgm:pt>
    <dgm:pt modelId="{DEF48EA9-5437-44CF-8C5D-7C82398A0594}" type="pres">
      <dgm:prSet presAssocID="{C3144EBF-A45B-4BC7-83B2-8A98B8322913}" presName="Accent1Text" presStyleLbl="node1" presStyleIdx="9" presStyleCnt="10"/>
      <dgm:spPr/>
    </dgm:pt>
  </dgm:ptLst>
  <dgm:cxnLst>
    <dgm:cxn modelId="{4BD36A00-FD88-46B3-A647-C59EF32B7561}" type="presOf" srcId="{C90F23FF-0914-41A5-B91E-F7FC2DFCD3B2}" destId="{96AF19BA-5FA5-441D-A542-F30BB0A939B5}" srcOrd="0" destOrd="0" presId="urn:microsoft.com/office/officeart/2008/layout/AlternatingHexagons"/>
    <dgm:cxn modelId="{F4A4A717-1506-4AEE-B90B-E05FD43C483F}" type="presOf" srcId="{D83074AB-2381-452F-9945-C736F2EE0BA1}" destId="{22ECFE0F-377A-41A0-A320-978661C4DF2C}" srcOrd="0" destOrd="0" presId="urn:microsoft.com/office/officeart/2008/layout/AlternatingHexagons"/>
    <dgm:cxn modelId="{FE827834-749D-4DB1-945F-C114E60DA791}" srcId="{39909326-5C5E-473C-B4C2-B48B463C3941}" destId="{A61CAFA2-0E42-4B42-9142-10E04B8735AE}" srcOrd="4" destOrd="0" parTransId="{46B34123-0C19-4930-8453-AB73214D3CEC}" sibTransId="{C3144EBF-A45B-4BC7-83B2-8A98B8322913}"/>
    <dgm:cxn modelId="{E834B335-BF2B-4FA1-AB60-00E3D8DD8787}" type="presOf" srcId="{C3144EBF-A45B-4BC7-83B2-8A98B8322913}" destId="{DEF48EA9-5437-44CF-8C5D-7C82398A0594}" srcOrd="0" destOrd="0" presId="urn:microsoft.com/office/officeart/2008/layout/AlternatingHexagons"/>
    <dgm:cxn modelId="{ADCCA254-25B2-447D-967F-65607F9E367B}" srcId="{39909326-5C5E-473C-B4C2-B48B463C3941}" destId="{C90F23FF-0914-41A5-B91E-F7FC2DFCD3B2}" srcOrd="2" destOrd="0" parTransId="{6596692D-ECB3-4A9F-B025-C695401FCB50}" sibTransId="{D40E6E29-FD07-4900-BF2A-7F2542A6F68B}"/>
    <dgm:cxn modelId="{214EFF77-F97A-43D5-9596-992C4E36EBE7}" type="presOf" srcId="{1FE29DA2-BDA1-43FE-91EF-F0781715A90F}" destId="{063DBA4C-6AF3-4D9A-B954-806784DE869A}" srcOrd="0" destOrd="0" presId="urn:microsoft.com/office/officeart/2008/layout/AlternatingHexagons"/>
    <dgm:cxn modelId="{14794559-C548-43CF-834E-1D207A23D563}" srcId="{39909326-5C5E-473C-B4C2-B48B463C3941}" destId="{A6761F26-49C4-4BD9-8061-C39250C7FD5C}" srcOrd="3" destOrd="0" parTransId="{EF750FB5-19EE-4DD3-AED8-90DBFA8321F8}" sibTransId="{AC1B46C8-AB1F-4BE6-99AB-F812DBC464FB}"/>
    <dgm:cxn modelId="{B8C5408A-0813-46BA-A823-7DF242B9D5F6}" type="presOf" srcId="{D40E6E29-FD07-4900-BF2A-7F2542A6F68B}" destId="{EBFFC078-A13B-4BD8-B480-3700320EFCC7}" srcOrd="0" destOrd="0" presId="urn:microsoft.com/office/officeart/2008/layout/AlternatingHexagons"/>
    <dgm:cxn modelId="{0D13498D-9931-4477-AABF-DC467DB39538}" srcId="{39909326-5C5E-473C-B4C2-B48B463C3941}" destId="{D83074AB-2381-452F-9945-C736F2EE0BA1}" srcOrd="1" destOrd="0" parTransId="{5CCC7067-4758-4913-BE5D-F06D5B44E48C}" sibTransId="{1FE29DA2-BDA1-43FE-91EF-F0781715A90F}"/>
    <dgm:cxn modelId="{D7D80198-7D66-48D2-B1FB-08A6DD75BA7E}" type="presOf" srcId="{A6761F26-49C4-4BD9-8061-C39250C7FD5C}" destId="{34390185-FB16-48E2-8D6B-DBB0AB1897AE}" srcOrd="0" destOrd="0" presId="urn:microsoft.com/office/officeart/2008/layout/AlternatingHexagons"/>
    <dgm:cxn modelId="{6E5CB4A8-5666-4FDD-8E58-8A516CA70A06}" type="presOf" srcId="{39909326-5C5E-473C-B4C2-B48B463C3941}" destId="{C82D06EC-593E-4E8E-9FE4-06D7023054D4}" srcOrd="0" destOrd="0" presId="urn:microsoft.com/office/officeart/2008/layout/AlternatingHexagons"/>
    <dgm:cxn modelId="{33EA23AC-9B23-4F9E-89C2-3E897FF07207}" type="presOf" srcId="{71D7FD57-179D-4DA0-A4E4-75DB6E37F8F9}" destId="{78EEB8CC-69C1-4F34-B657-FBCFE2D83363}" srcOrd="0" destOrd="0" presId="urn:microsoft.com/office/officeart/2008/layout/AlternatingHexagons"/>
    <dgm:cxn modelId="{AD9B64AF-0ABE-4E48-A20E-5AD9FF921DB6}" srcId="{39909326-5C5E-473C-B4C2-B48B463C3941}" destId="{84F41534-707D-4DA6-9211-8B5F0EFD0B1B}" srcOrd="0" destOrd="0" parTransId="{60C87509-1A3C-46B1-B96C-77132D4AA343}" sibTransId="{71D7FD57-179D-4DA0-A4E4-75DB6E37F8F9}"/>
    <dgm:cxn modelId="{F4FD8BD3-D469-4779-A1F2-CE91DBB5693A}" type="presOf" srcId="{84F41534-707D-4DA6-9211-8B5F0EFD0B1B}" destId="{65EF3547-FA29-4151-BC7F-5949E1D836EB}" srcOrd="0" destOrd="0" presId="urn:microsoft.com/office/officeart/2008/layout/AlternatingHexagons"/>
    <dgm:cxn modelId="{E5976AD9-17D2-46A3-AFAE-57870E9297B5}" type="presOf" srcId="{A61CAFA2-0E42-4B42-9142-10E04B8735AE}" destId="{0D88F573-F5A5-435E-8640-6BEB19D8ECC6}" srcOrd="0" destOrd="0" presId="urn:microsoft.com/office/officeart/2008/layout/AlternatingHexagons"/>
    <dgm:cxn modelId="{756A45F6-CA04-43E4-9F7A-95C6AD04289B}" type="presOf" srcId="{AC1B46C8-AB1F-4BE6-99AB-F812DBC464FB}" destId="{703032C5-6724-4522-B613-9A6AEB2DA47B}" srcOrd="0" destOrd="0" presId="urn:microsoft.com/office/officeart/2008/layout/AlternatingHexagons"/>
    <dgm:cxn modelId="{1B9D71F2-6C58-4128-9D27-C3A1DC26B21C}" type="presParOf" srcId="{C82D06EC-593E-4E8E-9FE4-06D7023054D4}" destId="{3C7ED37D-006C-41B8-BFE9-00D23294B91E}" srcOrd="0" destOrd="0" presId="urn:microsoft.com/office/officeart/2008/layout/AlternatingHexagons"/>
    <dgm:cxn modelId="{DC0F3CB4-8624-43DC-8C76-3F1E1C76F697}" type="presParOf" srcId="{3C7ED37D-006C-41B8-BFE9-00D23294B91E}" destId="{65EF3547-FA29-4151-BC7F-5949E1D836EB}" srcOrd="0" destOrd="0" presId="urn:microsoft.com/office/officeart/2008/layout/AlternatingHexagons"/>
    <dgm:cxn modelId="{41D3C6A4-9D19-48FA-B982-943DF4FE0226}" type="presParOf" srcId="{3C7ED37D-006C-41B8-BFE9-00D23294B91E}" destId="{35B2E41C-432E-4A05-8E60-E5301D351A78}" srcOrd="1" destOrd="0" presId="urn:microsoft.com/office/officeart/2008/layout/AlternatingHexagons"/>
    <dgm:cxn modelId="{9E9A4E8D-58B5-4658-A62F-7F7E7336BCB0}" type="presParOf" srcId="{3C7ED37D-006C-41B8-BFE9-00D23294B91E}" destId="{A0024295-2C36-4552-98A0-E41C027254D3}" srcOrd="2" destOrd="0" presId="urn:microsoft.com/office/officeart/2008/layout/AlternatingHexagons"/>
    <dgm:cxn modelId="{C9933F63-2F09-4EE5-9786-AEF968CBF84C}" type="presParOf" srcId="{3C7ED37D-006C-41B8-BFE9-00D23294B91E}" destId="{ACDFAE83-2476-40BF-B661-76C71F0A552F}" srcOrd="3" destOrd="0" presId="urn:microsoft.com/office/officeart/2008/layout/AlternatingHexagons"/>
    <dgm:cxn modelId="{D4F9D041-9C6A-4E6B-BFFA-797BE0D7DE68}" type="presParOf" srcId="{3C7ED37D-006C-41B8-BFE9-00D23294B91E}" destId="{78EEB8CC-69C1-4F34-B657-FBCFE2D83363}" srcOrd="4" destOrd="0" presId="urn:microsoft.com/office/officeart/2008/layout/AlternatingHexagons"/>
    <dgm:cxn modelId="{9EE416E6-B9F7-4E32-9F6C-7BD6F8EB9250}" type="presParOf" srcId="{C82D06EC-593E-4E8E-9FE4-06D7023054D4}" destId="{C0EEB3E3-97F6-4FEF-B4FD-7A7CE35078DC}" srcOrd="1" destOrd="0" presId="urn:microsoft.com/office/officeart/2008/layout/AlternatingHexagons"/>
    <dgm:cxn modelId="{8A6BC89E-5FB8-41DD-85A4-BF67A2FD9AB1}" type="presParOf" srcId="{C82D06EC-593E-4E8E-9FE4-06D7023054D4}" destId="{F8BB8FB7-44D6-4E61-8DCA-8193B3A3FEAD}" srcOrd="2" destOrd="0" presId="urn:microsoft.com/office/officeart/2008/layout/AlternatingHexagons"/>
    <dgm:cxn modelId="{7B1307C5-589A-477C-9FED-D75EF7574834}" type="presParOf" srcId="{F8BB8FB7-44D6-4E61-8DCA-8193B3A3FEAD}" destId="{22ECFE0F-377A-41A0-A320-978661C4DF2C}" srcOrd="0" destOrd="0" presId="urn:microsoft.com/office/officeart/2008/layout/AlternatingHexagons"/>
    <dgm:cxn modelId="{4F946AC0-045A-46CE-8373-6A8A34BD2EB6}" type="presParOf" srcId="{F8BB8FB7-44D6-4E61-8DCA-8193B3A3FEAD}" destId="{5D85935A-EBD0-485B-B9EA-A39E9DF677AE}" srcOrd="1" destOrd="0" presId="urn:microsoft.com/office/officeart/2008/layout/AlternatingHexagons"/>
    <dgm:cxn modelId="{DF175BB9-CA8D-4302-BCB5-2D103F6509C6}" type="presParOf" srcId="{F8BB8FB7-44D6-4E61-8DCA-8193B3A3FEAD}" destId="{272680F4-D8A8-4796-B8A7-249B9190AC7B}" srcOrd="2" destOrd="0" presId="urn:microsoft.com/office/officeart/2008/layout/AlternatingHexagons"/>
    <dgm:cxn modelId="{BE0D2278-1728-4EAB-B3ED-9AE375E38559}" type="presParOf" srcId="{F8BB8FB7-44D6-4E61-8DCA-8193B3A3FEAD}" destId="{A2CA5B55-A4DE-4682-9846-A67B9BF38ADD}" srcOrd="3" destOrd="0" presId="urn:microsoft.com/office/officeart/2008/layout/AlternatingHexagons"/>
    <dgm:cxn modelId="{328EC978-F33F-404B-BD78-7A744E011A9C}" type="presParOf" srcId="{F8BB8FB7-44D6-4E61-8DCA-8193B3A3FEAD}" destId="{063DBA4C-6AF3-4D9A-B954-806784DE869A}" srcOrd="4" destOrd="0" presId="urn:microsoft.com/office/officeart/2008/layout/AlternatingHexagons"/>
    <dgm:cxn modelId="{DC7C9955-4E33-44EA-ADDE-86405476AD9D}" type="presParOf" srcId="{C82D06EC-593E-4E8E-9FE4-06D7023054D4}" destId="{CE0284AC-7D8C-4169-9BF0-84F097155608}" srcOrd="3" destOrd="0" presId="urn:microsoft.com/office/officeart/2008/layout/AlternatingHexagons"/>
    <dgm:cxn modelId="{278391E9-BF29-4EF9-BFEC-2063B7E3B513}" type="presParOf" srcId="{C82D06EC-593E-4E8E-9FE4-06D7023054D4}" destId="{D8C406F9-536B-4FFB-AE1B-D5220ABADA0C}" srcOrd="4" destOrd="0" presId="urn:microsoft.com/office/officeart/2008/layout/AlternatingHexagons"/>
    <dgm:cxn modelId="{18B098BC-9340-4E6C-9D14-C0213CF94F72}" type="presParOf" srcId="{D8C406F9-536B-4FFB-AE1B-D5220ABADA0C}" destId="{96AF19BA-5FA5-441D-A542-F30BB0A939B5}" srcOrd="0" destOrd="0" presId="urn:microsoft.com/office/officeart/2008/layout/AlternatingHexagons"/>
    <dgm:cxn modelId="{C4B871C1-FCB5-4099-B1CC-82A4FB7857F0}" type="presParOf" srcId="{D8C406F9-536B-4FFB-AE1B-D5220ABADA0C}" destId="{06E097BD-4641-435F-ADDD-772776721E4F}" srcOrd="1" destOrd="0" presId="urn:microsoft.com/office/officeart/2008/layout/AlternatingHexagons"/>
    <dgm:cxn modelId="{7CD28C30-A203-4FFD-B8C8-895C4A4F8A59}" type="presParOf" srcId="{D8C406F9-536B-4FFB-AE1B-D5220ABADA0C}" destId="{BCB6C1B4-1D70-463E-9585-C7FEA9068A66}" srcOrd="2" destOrd="0" presId="urn:microsoft.com/office/officeart/2008/layout/AlternatingHexagons"/>
    <dgm:cxn modelId="{BB675083-CDB3-4DFA-9F34-E785C9EB4667}" type="presParOf" srcId="{D8C406F9-536B-4FFB-AE1B-D5220ABADA0C}" destId="{80582943-96A5-4F57-8F6E-B981B8D6BCB7}" srcOrd="3" destOrd="0" presId="urn:microsoft.com/office/officeart/2008/layout/AlternatingHexagons"/>
    <dgm:cxn modelId="{682D20D1-11A7-4D9E-A26B-DD799F19C4B4}" type="presParOf" srcId="{D8C406F9-536B-4FFB-AE1B-D5220ABADA0C}" destId="{EBFFC078-A13B-4BD8-B480-3700320EFCC7}" srcOrd="4" destOrd="0" presId="urn:microsoft.com/office/officeart/2008/layout/AlternatingHexagons"/>
    <dgm:cxn modelId="{FDBD2F2D-6DA7-4B1A-AF86-84EE1AC7E13B}" type="presParOf" srcId="{C82D06EC-593E-4E8E-9FE4-06D7023054D4}" destId="{2E3FF72D-D2BF-48CC-A3E9-1667A1F8C572}" srcOrd="5" destOrd="0" presId="urn:microsoft.com/office/officeart/2008/layout/AlternatingHexagons"/>
    <dgm:cxn modelId="{D74C9C32-A952-4EAC-BE6D-C99B26B711DB}" type="presParOf" srcId="{C82D06EC-593E-4E8E-9FE4-06D7023054D4}" destId="{C986A88C-BE4C-4189-88BA-B9AD092618B1}" srcOrd="6" destOrd="0" presId="urn:microsoft.com/office/officeart/2008/layout/AlternatingHexagons"/>
    <dgm:cxn modelId="{FD2D81E7-5DEF-4235-AE93-EC08A02A9693}" type="presParOf" srcId="{C986A88C-BE4C-4189-88BA-B9AD092618B1}" destId="{34390185-FB16-48E2-8D6B-DBB0AB1897AE}" srcOrd="0" destOrd="0" presId="urn:microsoft.com/office/officeart/2008/layout/AlternatingHexagons"/>
    <dgm:cxn modelId="{0986298C-73D7-439A-911D-97CF3218FE6A}" type="presParOf" srcId="{C986A88C-BE4C-4189-88BA-B9AD092618B1}" destId="{00E9D22D-5E7C-44B0-9670-EEA5C988CD68}" srcOrd="1" destOrd="0" presId="urn:microsoft.com/office/officeart/2008/layout/AlternatingHexagons"/>
    <dgm:cxn modelId="{E7F3F7C5-B283-4FAC-B70F-74E87AD25ADC}" type="presParOf" srcId="{C986A88C-BE4C-4189-88BA-B9AD092618B1}" destId="{7954FF40-3A1A-472F-A1C6-F73C460D9DFC}" srcOrd="2" destOrd="0" presId="urn:microsoft.com/office/officeart/2008/layout/AlternatingHexagons"/>
    <dgm:cxn modelId="{ACF15917-02E9-47BD-8EE5-F257A96FB4C8}" type="presParOf" srcId="{C986A88C-BE4C-4189-88BA-B9AD092618B1}" destId="{8E3FB176-5A04-4871-8794-23A40DAB9AC7}" srcOrd="3" destOrd="0" presId="urn:microsoft.com/office/officeart/2008/layout/AlternatingHexagons"/>
    <dgm:cxn modelId="{E5C190AF-3071-41CB-B415-500265BFB98D}" type="presParOf" srcId="{C986A88C-BE4C-4189-88BA-B9AD092618B1}" destId="{703032C5-6724-4522-B613-9A6AEB2DA47B}" srcOrd="4" destOrd="0" presId="urn:microsoft.com/office/officeart/2008/layout/AlternatingHexagons"/>
    <dgm:cxn modelId="{0CFB0CE2-5723-4406-B013-8B291538F235}" type="presParOf" srcId="{C82D06EC-593E-4E8E-9FE4-06D7023054D4}" destId="{4F9533F8-038C-4512-ABE0-EA7AFEDBC02E}" srcOrd="7" destOrd="0" presId="urn:microsoft.com/office/officeart/2008/layout/AlternatingHexagons"/>
    <dgm:cxn modelId="{E9FC175E-EB25-454C-B736-740BF583A554}" type="presParOf" srcId="{C82D06EC-593E-4E8E-9FE4-06D7023054D4}" destId="{FB06433D-EF87-4616-8A38-84D2A0BEFF14}" srcOrd="8" destOrd="0" presId="urn:microsoft.com/office/officeart/2008/layout/AlternatingHexagons"/>
    <dgm:cxn modelId="{410ED452-9A30-4A46-A1C0-8010A41D25A8}" type="presParOf" srcId="{FB06433D-EF87-4616-8A38-84D2A0BEFF14}" destId="{0D88F573-F5A5-435E-8640-6BEB19D8ECC6}" srcOrd="0" destOrd="0" presId="urn:microsoft.com/office/officeart/2008/layout/AlternatingHexagons"/>
    <dgm:cxn modelId="{6A753137-26A1-4785-980C-47259AB4FB55}" type="presParOf" srcId="{FB06433D-EF87-4616-8A38-84D2A0BEFF14}" destId="{81647FCF-50BC-4108-8D20-CA0F059CD784}" srcOrd="1" destOrd="0" presId="urn:microsoft.com/office/officeart/2008/layout/AlternatingHexagons"/>
    <dgm:cxn modelId="{875D9105-E51D-4B8A-A146-2329D3B52437}" type="presParOf" srcId="{FB06433D-EF87-4616-8A38-84D2A0BEFF14}" destId="{5B841EF5-3620-4664-952C-18CB453CC7DB}" srcOrd="2" destOrd="0" presId="urn:microsoft.com/office/officeart/2008/layout/AlternatingHexagons"/>
    <dgm:cxn modelId="{20C3E7DB-374A-4D81-8204-928199265A9B}" type="presParOf" srcId="{FB06433D-EF87-4616-8A38-84D2A0BEFF14}" destId="{90A02CF5-4E48-400A-BB39-0F6677C7C317}" srcOrd="3" destOrd="0" presId="urn:microsoft.com/office/officeart/2008/layout/AlternatingHexagons"/>
    <dgm:cxn modelId="{B7AC5FEF-57AB-4528-8663-ADE8D32695E7}" type="presParOf" srcId="{FB06433D-EF87-4616-8A38-84D2A0BEFF14}" destId="{DEF48EA9-5437-44CF-8C5D-7C82398A0594}"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909326-5C5E-473C-B4C2-B48B463C3941}" type="doc">
      <dgm:prSet loTypeId="urn:microsoft.com/office/officeart/2008/layout/AlternatingHexagons" loCatId="list" qsTypeId="urn:microsoft.com/office/officeart/2005/8/quickstyle/3d7" qsCatId="3D" csTypeId="urn:microsoft.com/office/officeart/2005/8/colors/colorful4" csCatId="colorful" phldr="1"/>
      <dgm:spPr/>
      <dgm:t>
        <a:bodyPr/>
        <a:lstStyle/>
        <a:p>
          <a:endParaRPr lang="en-US"/>
        </a:p>
      </dgm:t>
    </dgm:pt>
    <dgm:pt modelId="{84F41534-707D-4DA6-9211-8B5F0EFD0B1B}">
      <dgm:prSet phldrT="[Text]" custT="1"/>
      <dgm:spPr/>
      <dgm:t>
        <a:bodyPr/>
        <a:lstStyle/>
        <a:p>
          <a:r>
            <a:rPr lang="en-US" sz="1600" dirty="0">
              <a:latin typeface="Comic Neue" panose="02000000000000000000" pitchFamily="2" charset="0"/>
            </a:rPr>
            <a:t>Database</a:t>
          </a:r>
          <a:endParaRPr lang="en-US" sz="1300" dirty="0">
            <a:latin typeface="Comic Neue" panose="02000000000000000000" pitchFamily="2" charset="0"/>
          </a:endParaRPr>
        </a:p>
      </dgm:t>
    </dgm:pt>
    <dgm:pt modelId="{60C87509-1A3C-46B1-B96C-77132D4AA343}" type="parTrans" cxnId="{AD9B64AF-0ABE-4E48-A20E-5AD9FF921DB6}">
      <dgm:prSet/>
      <dgm:spPr/>
      <dgm:t>
        <a:bodyPr/>
        <a:lstStyle/>
        <a:p>
          <a:endParaRPr lang="en-US">
            <a:latin typeface="Comic Neue" panose="02000000000000000000" pitchFamily="2" charset="0"/>
          </a:endParaRPr>
        </a:p>
      </dgm:t>
    </dgm:pt>
    <dgm:pt modelId="{71D7FD57-179D-4DA0-A4E4-75DB6E37F8F9}" type="sibTrans" cxnId="{AD9B64AF-0ABE-4E48-A20E-5AD9FF921DB6}">
      <dgm:prSet/>
      <dgm:spPr/>
      <dgm:t>
        <a:bodyPr/>
        <a:lstStyle/>
        <a:p>
          <a:endParaRPr lang="en-US">
            <a:latin typeface="Comic Neue" panose="02000000000000000000" pitchFamily="2" charset="0"/>
          </a:endParaRPr>
        </a:p>
      </dgm:t>
    </dgm:pt>
    <dgm:pt modelId="{C90F23FF-0914-41A5-B91E-F7FC2DFCD3B2}">
      <dgm:prSet phldrT="[Text]" custT="1"/>
      <dgm:spPr/>
      <dgm:t>
        <a:bodyPr/>
        <a:lstStyle/>
        <a:p>
          <a:r>
            <a:rPr lang="en-US" sz="1600" dirty="0">
              <a:latin typeface="Comic Neue" panose="02000000000000000000" pitchFamily="2" charset="0"/>
            </a:rPr>
            <a:t>Simulation</a:t>
          </a:r>
          <a:endParaRPr lang="en-US" sz="1300" dirty="0">
            <a:latin typeface="Comic Neue" panose="02000000000000000000" pitchFamily="2" charset="0"/>
          </a:endParaRPr>
        </a:p>
      </dgm:t>
    </dgm:pt>
    <dgm:pt modelId="{6596692D-ECB3-4A9F-B025-C695401FCB50}" type="parTrans" cxnId="{ADCCA254-25B2-447D-967F-65607F9E367B}">
      <dgm:prSet/>
      <dgm:spPr/>
      <dgm:t>
        <a:bodyPr/>
        <a:lstStyle/>
        <a:p>
          <a:endParaRPr lang="en-US">
            <a:latin typeface="Comic Neue" panose="02000000000000000000" pitchFamily="2" charset="0"/>
          </a:endParaRPr>
        </a:p>
      </dgm:t>
    </dgm:pt>
    <dgm:pt modelId="{D40E6E29-FD07-4900-BF2A-7F2542A6F68B}" type="sibTrans" cxnId="{ADCCA254-25B2-447D-967F-65607F9E367B}">
      <dgm:prSet/>
      <dgm:spPr/>
      <dgm:t>
        <a:bodyPr/>
        <a:lstStyle/>
        <a:p>
          <a:endParaRPr lang="en-US">
            <a:latin typeface="Comic Neue" panose="02000000000000000000" pitchFamily="2" charset="0"/>
          </a:endParaRPr>
        </a:p>
      </dgm:t>
    </dgm:pt>
    <dgm:pt modelId="{D83074AB-2381-452F-9945-C736F2EE0BA1}">
      <dgm:prSet phldrT="[Text]" custT="1"/>
      <dgm:spPr/>
      <dgm:t>
        <a:bodyPr/>
        <a:lstStyle/>
        <a:p>
          <a:r>
            <a:rPr lang="en-US" sz="1600" dirty="0">
              <a:latin typeface="Comic Neue" panose="02000000000000000000" pitchFamily="2" charset="0"/>
            </a:rPr>
            <a:t>Web Browser</a:t>
          </a:r>
          <a:endParaRPr lang="en-US" sz="1400" dirty="0">
            <a:latin typeface="Comic Neue" panose="02000000000000000000" pitchFamily="2" charset="0"/>
          </a:endParaRPr>
        </a:p>
      </dgm:t>
    </dgm:pt>
    <dgm:pt modelId="{5CCC7067-4758-4913-BE5D-F06D5B44E48C}" type="parTrans" cxnId="{0D13498D-9931-4477-AABF-DC467DB39538}">
      <dgm:prSet/>
      <dgm:spPr/>
      <dgm:t>
        <a:bodyPr/>
        <a:lstStyle/>
        <a:p>
          <a:endParaRPr lang="en-US">
            <a:latin typeface="Comic Neue" panose="02000000000000000000" pitchFamily="2" charset="0"/>
          </a:endParaRPr>
        </a:p>
      </dgm:t>
    </dgm:pt>
    <dgm:pt modelId="{1FE29DA2-BDA1-43FE-91EF-F0781715A90F}" type="sibTrans" cxnId="{0D13498D-9931-4477-AABF-DC467DB39538}">
      <dgm:prSet/>
      <dgm:spPr/>
      <dgm:t>
        <a:bodyPr/>
        <a:lstStyle/>
        <a:p>
          <a:endParaRPr lang="en-US">
            <a:latin typeface="Comic Neue" panose="02000000000000000000" pitchFamily="2" charset="0"/>
          </a:endParaRPr>
        </a:p>
      </dgm:t>
    </dgm:pt>
    <dgm:pt modelId="{A6761F26-49C4-4BD9-8061-C39250C7FD5C}">
      <dgm:prSet phldrT="[Text]" custT="1"/>
      <dgm:spPr/>
      <dgm:t>
        <a:bodyPr/>
        <a:lstStyle/>
        <a:p>
          <a:r>
            <a:rPr lang="en-US" sz="1600" dirty="0">
              <a:latin typeface="Comic Neue" panose="02000000000000000000" pitchFamily="2" charset="0"/>
            </a:rPr>
            <a:t>Spreadsheet</a:t>
          </a:r>
          <a:endParaRPr lang="en-US" sz="1400" dirty="0">
            <a:latin typeface="Comic Neue" panose="02000000000000000000" pitchFamily="2" charset="0"/>
          </a:endParaRPr>
        </a:p>
      </dgm:t>
    </dgm:pt>
    <dgm:pt modelId="{EF750FB5-19EE-4DD3-AED8-90DBFA8321F8}" type="parTrans" cxnId="{14794559-C548-43CF-834E-1D207A23D563}">
      <dgm:prSet/>
      <dgm:spPr/>
      <dgm:t>
        <a:bodyPr/>
        <a:lstStyle/>
        <a:p>
          <a:endParaRPr lang="en-US">
            <a:latin typeface="Comic Neue" panose="02000000000000000000" pitchFamily="2" charset="0"/>
          </a:endParaRPr>
        </a:p>
      </dgm:t>
    </dgm:pt>
    <dgm:pt modelId="{AC1B46C8-AB1F-4BE6-99AB-F812DBC464FB}" type="sibTrans" cxnId="{14794559-C548-43CF-834E-1D207A23D563}">
      <dgm:prSet/>
      <dgm:spPr/>
      <dgm:t>
        <a:bodyPr/>
        <a:lstStyle/>
        <a:p>
          <a:endParaRPr lang="en-US">
            <a:latin typeface="Comic Neue" panose="02000000000000000000" pitchFamily="2" charset="0"/>
          </a:endParaRPr>
        </a:p>
      </dgm:t>
    </dgm:pt>
    <dgm:pt modelId="{C82D06EC-593E-4E8E-9FE4-06D7023054D4}" type="pres">
      <dgm:prSet presAssocID="{39909326-5C5E-473C-B4C2-B48B463C3941}" presName="Name0" presStyleCnt="0">
        <dgm:presLayoutVars>
          <dgm:chMax/>
          <dgm:chPref/>
          <dgm:dir/>
          <dgm:animLvl val="lvl"/>
        </dgm:presLayoutVars>
      </dgm:prSet>
      <dgm:spPr/>
    </dgm:pt>
    <dgm:pt modelId="{3C7ED37D-006C-41B8-BFE9-00D23294B91E}" type="pres">
      <dgm:prSet presAssocID="{84F41534-707D-4DA6-9211-8B5F0EFD0B1B}" presName="composite" presStyleCnt="0"/>
      <dgm:spPr/>
    </dgm:pt>
    <dgm:pt modelId="{65EF3547-FA29-4151-BC7F-5949E1D836EB}" type="pres">
      <dgm:prSet presAssocID="{84F41534-707D-4DA6-9211-8B5F0EFD0B1B}" presName="Parent1" presStyleLbl="node1" presStyleIdx="0" presStyleCnt="8">
        <dgm:presLayoutVars>
          <dgm:chMax val="1"/>
          <dgm:chPref val="1"/>
          <dgm:bulletEnabled val="1"/>
        </dgm:presLayoutVars>
      </dgm:prSet>
      <dgm:spPr/>
    </dgm:pt>
    <dgm:pt modelId="{35B2E41C-432E-4A05-8E60-E5301D351A78}" type="pres">
      <dgm:prSet presAssocID="{84F41534-707D-4DA6-9211-8B5F0EFD0B1B}" presName="Childtext1" presStyleLbl="revTx" presStyleIdx="0" presStyleCnt="4">
        <dgm:presLayoutVars>
          <dgm:chMax val="0"/>
          <dgm:chPref val="0"/>
          <dgm:bulletEnabled val="1"/>
        </dgm:presLayoutVars>
      </dgm:prSet>
      <dgm:spPr/>
    </dgm:pt>
    <dgm:pt modelId="{A0024295-2C36-4552-98A0-E41C027254D3}" type="pres">
      <dgm:prSet presAssocID="{84F41534-707D-4DA6-9211-8B5F0EFD0B1B}" presName="BalanceSpacing" presStyleCnt="0"/>
      <dgm:spPr/>
    </dgm:pt>
    <dgm:pt modelId="{ACDFAE83-2476-40BF-B661-76C71F0A552F}" type="pres">
      <dgm:prSet presAssocID="{84F41534-707D-4DA6-9211-8B5F0EFD0B1B}" presName="BalanceSpacing1" presStyleCnt="0"/>
      <dgm:spPr/>
    </dgm:pt>
    <dgm:pt modelId="{78EEB8CC-69C1-4F34-B657-FBCFE2D83363}" type="pres">
      <dgm:prSet presAssocID="{71D7FD57-179D-4DA0-A4E4-75DB6E37F8F9}" presName="Accent1Text" presStyleLbl="node1" presStyleIdx="1" presStyleCnt="8"/>
      <dgm:spPr/>
    </dgm:pt>
    <dgm:pt modelId="{C0EEB3E3-97F6-4FEF-B4FD-7A7CE35078DC}" type="pres">
      <dgm:prSet presAssocID="{71D7FD57-179D-4DA0-A4E4-75DB6E37F8F9}" presName="spaceBetweenRectangles" presStyleCnt="0"/>
      <dgm:spPr/>
    </dgm:pt>
    <dgm:pt modelId="{F8BB8FB7-44D6-4E61-8DCA-8193B3A3FEAD}" type="pres">
      <dgm:prSet presAssocID="{D83074AB-2381-452F-9945-C736F2EE0BA1}" presName="composite" presStyleCnt="0"/>
      <dgm:spPr/>
    </dgm:pt>
    <dgm:pt modelId="{22ECFE0F-377A-41A0-A320-978661C4DF2C}" type="pres">
      <dgm:prSet presAssocID="{D83074AB-2381-452F-9945-C736F2EE0BA1}" presName="Parent1" presStyleLbl="node1" presStyleIdx="2" presStyleCnt="8">
        <dgm:presLayoutVars>
          <dgm:chMax val="1"/>
          <dgm:chPref val="1"/>
          <dgm:bulletEnabled val="1"/>
        </dgm:presLayoutVars>
      </dgm:prSet>
      <dgm:spPr/>
    </dgm:pt>
    <dgm:pt modelId="{5D85935A-EBD0-485B-B9EA-A39E9DF677AE}" type="pres">
      <dgm:prSet presAssocID="{D83074AB-2381-452F-9945-C736F2EE0BA1}" presName="Childtext1" presStyleLbl="revTx" presStyleIdx="1" presStyleCnt="4">
        <dgm:presLayoutVars>
          <dgm:chMax val="0"/>
          <dgm:chPref val="0"/>
          <dgm:bulletEnabled val="1"/>
        </dgm:presLayoutVars>
      </dgm:prSet>
      <dgm:spPr/>
    </dgm:pt>
    <dgm:pt modelId="{272680F4-D8A8-4796-B8A7-249B9190AC7B}" type="pres">
      <dgm:prSet presAssocID="{D83074AB-2381-452F-9945-C736F2EE0BA1}" presName="BalanceSpacing" presStyleCnt="0"/>
      <dgm:spPr/>
    </dgm:pt>
    <dgm:pt modelId="{A2CA5B55-A4DE-4682-9846-A67B9BF38ADD}" type="pres">
      <dgm:prSet presAssocID="{D83074AB-2381-452F-9945-C736F2EE0BA1}" presName="BalanceSpacing1" presStyleCnt="0"/>
      <dgm:spPr/>
    </dgm:pt>
    <dgm:pt modelId="{063DBA4C-6AF3-4D9A-B954-806784DE869A}" type="pres">
      <dgm:prSet presAssocID="{1FE29DA2-BDA1-43FE-91EF-F0781715A90F}" presName="Accent1Text" presStyleLbl="node1" presStyleIdx="3" presStyleCnt="8"/>
      <dgm:spPr/>
    </dgm:pt>
    <dgm:pt modelId="{CE0284AC-7D8C-4169-9BF0-84F097155608}" type="pres">
      <dgm:prSet presAssocID="{1FE29DA2-BDA1-43FE-91EF-F0781715A90F}" presName="spaceBetweenRectangles" presStyleCnt="0"/>
      <dgm:spPr/>
    </dgm:pt>
    <dgm:pt modelId="{D8C406F9-536B-4FFB-AE1B-D5220ABADA0C}" type="pres">
      <dgm:prSet presAssocID="{C90F23FF-0914-41A5-B91E-F7FC2DFCD3B2}" presName="composite" presStyleCnt="0"/>
      <dgm:spPr/>
    </dgm:pt>
    <dgm:pt modelId="{96AF19BA-5FA5-441D-A542-F30BB0A939B5}" type="pres">
      <dgm:prSet presAssocID="{C90F23FF-0914-41A5-B91E-F7FC2DFCD3B2}" presName="Parent1" presStyleLbl="node1" presStyleIdx="4" presStyleCnt="8" custLinFactNeighborX="3443" custLinFactNeighborY="1498">
        <dgm:presLayoutVars>
          <dgm:chMax val="1"/>
          <dgm:chPref val="1"/>
          <dgm:bulletEnabled val="1"/>
        </dgm:presLayoutVars>
      </dgm:prSet>
      <dgm:spPr/>
    </dgm:pt>
    <dgm:pt modelId="{06E097BD-4641-435F-ADDD-772776721E4F}" type="pres">
      <dgm:prSet presAssocID="{C90F23FF-0914-41A5-B91E-F7FC2DFCD3B2}" presName="Childtext1" presStyleLbl="revTx" presStyleIdx="2" presStyleCnt="4">
        <dgm:presLayoutVars>
          <dgm:chMax val="0"/>
          <dgm:chPref val="0"/>
          <dgm:bulletEnabled val="1"/>
        </dgm:presLayoutVars>
      </dgm:prSet>
      <dgm:spPr/>
    </dgm:pt>
    <dgm:pt modelId="{BCB6C1B4-1D70-463E-9585-C7FEA9068A66}" type="pres">
      <dgm:prSet presAssocID="{C90F23FF-0914-41A5-B91E-F7FC2DFCD3B2}" presName="BalanceSpacing" presStyleCnt="0"/>
      <dgm:spPr/>
    </dgm:pt>
    <dgm:pt modelId="{80582943-96A5-4F57-8F6E-B981B8D6BCB7}" type="pres">
      <dgm:prSet presAssocID="{C90F23FF-0914-41A5-B91E-F7FC2DFCD3B2}" presName="BalanceSpacing1" presStyleCnt="0"/>
      <dgm:spPr/>
    </dgm:pt>
    <dgm:pt modelId="{EBFFC078-A13B-4BD8-B480-3700320EFCC7}" type="pres">
      <dgm:prSet presAssocID="{D40E6E29-FD07-4900-BF2A-7F2542A6F68B}" presName="Accent1Text" presStyleLbl="node1" presStyleIdx="5" presStyleCnt="8"/>
      <dgm:spPr/>
    </dgm:pt>
    <dgm:pt modelId="{2E3FF72D-D2BF-48CC-A3E9-1667A1F8C572}" type="pres">
      <dgm:prSet presAssocID="{D40E6E29-FD07-4900-BF2A-7F2542A6F68B}" presName="spaceBetweenRectangles" presStyleCnt="0"/>
      <dgm:spPr/>
    </dgm:pt>
    <dgm:pt modelId="{C986A88C-BE4C-4189-88BA-B9AD092618B1}" type="pres">
      <dgm:prSet presAssocID="{A6761F26-49C4-4BD9-8061-C39250C7FD5C}" presName="composite" presStyleCnt="0"/>
      <dgm:spPr/>
    </dgm:pt>
    <dgm:pt modelId="{34390185-FB16-48E2-8D6B-DBB0AB1897AE}" type="pres">
      <dgm:prSet presAssocID="{A6761F26-49C4-4BD9-8061-C39250C7FD5C}" presName="Parent1" presStyleLbl="node1" presStyleIdx="6" presStyleCnt="8">
        <dgm:presLayoutVars>
          <dgm:chMax val="1"/>
          <dgm:chPref val="1"/>
          <dgm:bulletEnabled val="1"/>
        </dgm:presLayoutVars>
      </dgm:prSet>
      <dgm:spPr/>
    </dgm:pt>
    <dgm:pt modelId="{00E9D22D-5E7C-44B0-9670-EEA5C988CD68}" type="pres">
      <dgm:prSet presAssocID="{A6761F26-49C4-4BD9-8061-C39250C7FD5C}" presName="Childtext1" presStyleLbl="revTx" presStyleIdx="3" presStyleCnt="4">
        <dgm:presLayoutVars>
          <dgm:chMax val="0"/>
          <dgm:chPref val="0"/>
          <dgm:bulletEnabled val="1"/>
        </dgm:presLayoutVars>
      </dgm:prSet>
      <dgm:spPr/>
    </dgm:pt>
    <dgm:pt modelId="{7954FF40-3A1A-472F-A1C6-F73C460D9DFC}" type="pres">
      <dgm:prSet presAssocID="{A6761F26-49C4-4BD9-8061-C39250C7FD5C}" presName="BalanceSpacing" presStyleCnt="0"/>
      <dgm:spPr/>
    </dgm:pt>
    <dgm:pt modelId="{8E3FB176-5A04-4871-8794-23A40DAB9AC7}" type="pres">
      <dgm:prSet presAssocID="{A6761F26-49C4-4BD9-8061-C39250C7FD5C}" presName="BalanceSpacing1" presStyleCnt="0"/>
      <dgm:spPr/>
    </dgm:pt>
    <dgm:pt modelId="{703032C5-6724-4522-B613-9A6AEB2DA47B}" type="pres">
      <dgm:prSet presAssocID="{AC1B46C8-AB1F-4BE6-99AB-F812DBC464FB}" presName="Accent1Text" presStyleLbl="node1" presStyleIdx="7" presStyleCnt="8"/>
      <dgm:spPr/>
    </dgm:pt>
  </dgm:ptLst>
  <dgm:cxnLst>
    <dgm:cxn modelId="{4BD36A00-FD88-46B3-A647-C59EF32B7561}" type="presOf" srcId="{C90F23FF-0914-41A5-B91E-F7FC2DFCD3B2}" destId="{96AF19BA-5FA5-441D-A542-F30BB0A939B5}" srcOrd="0" destOrd="0" presId="urn:microsoft.com/office/officeart/2008/layout/AlternatingHexagons"/>
    <dgm:cxn modelId="{F4A4A717-1506-4AEE-B90B-E05FD43C483F}" type="presOf" srcId="{D83074AB-2381-452F-9945-C736F2EE0BA1}" destId="{22ECFE0F-377A-41A0-A320-978661C4DF2C}" srcOrd="0" destOrd="0" presId="urn:microsoft.com/office/officeart/2008/layout/AlternatingHexagons"/>
    <dgm:cxn modelId="{ADCCA254-25B2-447D-967F-65607F9E367B}" srcId="{39909326-5C5E-473C-B4C2-B48B463C3941}" destId="{C90F23FF-0914-41A5-B91E-F7FC2DFCD3B2}" srcOrd="2" destOrd="0" parTransId="{6596692D-ECB3-4A9F-B025-C695401FCB50}" sibTransId="{D40E6E29-FD07-4900-BF2A-7F2542A6F68B}"/>
    <dgm:cxn modelId="{214EFF77-F97A-43D5-9596-992C4E36EBE7}" type="presOf" srcId="{1FE29DA2-BDA1-43FE-91EF-F0781715A90F}" destId="{063DBA4C-6AF3-4D9A-B954-806784DE869A}" srcOrd="0" destOrd="0" presId="urn:microsoft.com/office/officeart/2008/layout/AlternatingHexagons"/>
    <dgm:cxn modelId="{14794559-C548-43CF-834E-1D207A23D563}" srcId="{39909326-5C5E-473C-B4C2-B48B463C3941}" destId="{A6761F26-49C4-4BD9-8061-C39250C7FD5C}" srcOrd="3" destOrd="0" parTransId="{EF750FB5-19EE-4DD3-AED8-90DBFA8321F8}" sibTransId="{AC1B46C8-AB1F-4BE6-99AB-F812DBC464FB}"/>
    <dgm:cxn modelId="{B8C5408A-0813-46BA-A823-7DF242B9D5F6}" type="presOf" srcId="{D40E6E29-FD07-4900-BF2A-7F2542A6F68B}" destId="{EBFFC078-A13B-4BD8-B480-3700320EFCC7}" srcOrd="0" destOrd="0" presId="urn:microsoft.com/office/officeart/2008/layout/AlternatingHexagons"/>
    <dgm:cxn modelId="{0D13498D-9931-4477-AABF-DC467DB39538}" srcId="{39909326-5C5E-473C-B4C2-B48B463C3941}" destId="{D83074AB-2381-452F-9945-C736F2EE0BA1}" srcOrd="1" destOrd="0" parTransId="{5CCC7067-4758-4913-BE5D-F06D5B44E48C}" sibTransId="{1FE29DA2-BDA1-43FE-91EF-F0781715A90F}"/>
    <dgm:cxn modelId="{D7D80198-7D66-48D2-B1FB-08A6DD75BA7E}" type="presOf" srcId="{A6761F26-49C4-4BD9-8061-C39250C7FD5C}" destId="{34390185-FB16-48E2-8D6B-DBB0AB1897AE}" srcOrd="0" destOrd="0" presId="urn:microsoft.com/office/officeart/2008/layout/AlternatingHexagons"/>
    <dgm:cxn modelId="{6E5CB4A8-5666-4FDD-8E58-8A516CA70A06}" type="presOf" srcId="{39909326-5C5E-473C-B4C2-B48B463C3941}" destId="{C82D06EC-593E-4E8E-9FE4-06D7023054D4}" srcOrd="0" destOrd="0" presId="urn:microsoft.com/office/officeart/2008/layout/AlternatingHexagons"/>
    <dgm:cxn modelId="{33EA23AC-9B23-4F9E-89C2-3E897FF07207}" type="presOf" srcId="{71D7FD57-179D-4DA0-A4E4-75DB6E37F8F9}" destId="{78EEB8CC-69C1-4F34-B657-FBCFE2D83363}" srcOrd="0" destOrd="0" presId="urn:microsoft.com/office/officeart/2008/layout/AlternatingHexagons"/>
    <dgm:cxn modelId="{AD9B64AF-0ABE-4E48-A20E-5AD9FF921DB6}" srcId="{39909326-5C5E-473C-B4C2-B48B463C3941}" destId="{84F41534-707D-4DA6-9211-8B5F0EFD0B1B}" srcOrd="0" destOrd="0" parTransId="{60C87509-1A3C-46B1-B96C-77132D4AA343}" sibTransId="{71D7FD57-179D-4DA0-A4E4-75DB6E37F8F9}"/>
    <dgm:cxn modelId="{F4FD8BD3-D469-4779-A1F2-CE91DBB5693A}" type="presOf" srcId="{84F41534-707D-4DA6-9211-8B5F0EFD0B1B}" destId="{65EF3547-FA29-4151-BC7F-5949E1D836EB}" srcOrd="0" destOrd="0" presId="urn:microsoft.com/office/officeart/2008/layout/AlternatingHexagons"/>
    <dgm:cxn modelId="{756A45F6-CA04-43E4-9F7A-95C6AD04289B}" type="presOf" srcId="{AC1B46C8-AB1F-4BE6-99AB-F812DBC464FB}" destId="{703032C5-6724-4522-B613-9A6AEB2DA47B}" srcOrd="0" destOrd="0" presId="urn:microsoft.com/office/officeart/2008/layout/AlternatingHexagons"/>
    <dgm:cxn modelId="{1B9D71F2-6C58-4128-9D27-C3A1DC26B21C}" type="presParOf" srcId="{C82D06EC-593E-4E8E-9FE4-06D7023054D4}" destId="{3C7ED37D-006C-41B8-BFE9-00D23294B91E}" srcOrd="0" destOrd="0" presId="urn:microsoft.com/office/officeart/2008/layout/AlternatingHexagons"/>
    <dgm:cxn modelId="{DC0F3CB4-8624-43DC-8C76-3F1E1C76F697}" type="presParOf" srcId="{3C7ED37D-006C-41B8-BFE9-00D23294B91E}" destId="{65EF3547-FA29-4151-BC7F-5949E1D836EB}" srcOrd="0" destOrd="0" presId="urn:microsoft.com/office/officeart/2008/layout/AlternatingHexagons"/>
    <dgm:cxn modelId="{41D3C6A4-9D19-48FA-B982-943DF4FE0226}" type="presParOf" srcId="{3C7ED37D-006C-41B8-BFE9-00D23294B91E}" destId="{35B2E41C-432E-4A05-8E60-E5301D351A78}" srcOrd="1" destOrd="0" presId="urn:microsoft.com/office/officeart/2008/layout/AlternatingHexagons"/>
    <dgm:cxn modelId="{9E9A4E8D-58B5-4658-A62F-7F7E7336BCB0}" type="presParOf" srcId="{3C7ED37D-006C-41B8-BFE9-00D23294B91E}" destId="{A0024295-2C36-4552-98A0-E41C027254D3}" srcOrd="2" destOrd="0" presId="urn:microsoft.com/office/officeart/2008/layout/AlternatingHexagons"/>
    <dgm:cxn modelId="{C9933F63-2F09-4EE5-9786-AEF968CBF84C}" type="presParOf" srcId="{3C7ED37D-006C-41B8-BFE9-00D23294B91E}" destId="{ACDFAE83-2476-40BF-B661-76C71F0A552F}" srcOrd="3" destOrd="0" presId="urn:microsoft.com/office/officeart/2008/layout/AlternatingHexagons"/>
    <dgm:cxn modelId="{D4F9D041-9C6A-4E6B-BFFA-797BE0D7DE68}" type="presParOf" srcId="{3C7ED37D-006C-41B8-BFE9-00D23294B91E}" destId="{78EEB8CC-69C1-4F34-B657-FBCFE2D83363}" srcOrd="4" destOrd="0" presId="urn:microsoft.com/office/officeart/2008/layout/AlternatingHexagons"/>
    <dgm:cxn modelId="{9EE416E6-B9F7-4E32-9F6C-7BD6F8EB9250}" type="presParOf" srcId="{C82D06EC-593E-4E8E-9FE4-06D7023054D4}" destId="{C0EEB3E3-97F6-4FEF-B4FD-7A7CE35078DC}" srcOrd="1" destOrd="0" presId="urn:microsoft.com/office/officeart/2008/layout/AlternatingHexagons"/>
    <dgm:cxn modelId="{8A6BC89E-5FB8-41DD-85A4-BF67A2FD9AB1}" type="presParOf" srcId="{C82D06EC-593E-4E8E-9FE4-06D7023054D4}" destId="{F8BB8FB7-44D6-4E61-8DCA-8193B3A3FEAD}" srcOrd="2" destOrd="0" presId="urn:microsoft.com/office/officeart/2008/layout/AlternatingHexagons"/>
    <dgm:cxn modelId="{7B1307C5-589A-477C-9FED-D75EF7574834}" type="presParOf" srcId="{F8BB8FB7-44D6-4E61-8DCA-8193B3A3FEAD}" destId="{22ECFE0F-377A-41A0-A320-978661C4DF2C}" srcOrd="0" destOrd="0" presId="urn:microsoft.com/office/officeart/2008/layout/AlternatingHexagons"/>
    <dgm:cxn modelId="{4F946AC0-045A-46CE-8373-6A8A34BD2EB6}" type="presParOf" srcId="{F8BB8FB7-44D6-4E61-8DCA-8193B3A3FEAD}" destId="{5D85935A-EBD0-485B-B9EA-A39E9DF677AE}" srcOrd="1" destOrd="0" presId="urn:microsoft.com/office/officeart/2008/layout/AlternatingHexagons"/>
    <dgm:cxn modelId="{DF175BB9-CA8D-4302-BCB5-2D103F6509C6}" type="presParOf" srcId="{F8BB8FB7-44D6-4E61-8DCA-8193B3A3FEAD}" destId="{272680F4-D8A8-4796-B8A7-249B9190AC7B}" srcOrd="2" destOrd="0" presId="urn:microsoft.com/office/officeart/2008/layout/AlternatingHexagons"/>
    <dgm:cxn modelId="{BE0D2278-1728-4EAB-B3ED-9AE375E38559}" type="presParOf" srcId="{F8BB8FB7-44D6-4E61-8DCA-8193B3A3FEAD}" destId="{A2CA5B55-A4DE-4682-9846-A67B9BF38ADD}" srcOrd="3" destOrd="0" presId="urn:microsoft.com/office/officeart/2008/layout/AlternatingHexagons"/>
    <dgm:cxn modelId="{328EC978-F33F-404B-BD78-7A744E011A9C}" type="presParOf" srcId="{F8BB8FB7-44D6-4E61-8DCA-8193B3A3FEAD}" destId="{063DBA4C-6AF3-4D9A-B954-806784DE869A}" srcOrd="4" destOrd="0" presId="urn:microsoft.com/office/officeart/2008/layout/AlternatingHexagons"/>
    <dgm:cxn modelId="{DC7C9955-4E33-44EA-ADDE-86405476AD9D}" type="presParOf" srcId="{C82D06EC-593E-4E8E-9FE4-06D7023054D4}" destId="{CE0284AC-7D8C-4169-9BF0-84F097155608}" srcOrd="3" destOrd="0" presId="urn:microsoft.com/office/officeart/2008/layout/AlternatingHexagons"/>
    <dgm:cxn modelId="{278391E9-BF29-4EF9-BFEC-2063B7E3B513}" type="presParOf" srcId="{C82D06EC-593E-4E8E-9FE4-06D7023054D4}" destId="{D8C406F9-536B-4FFB-AE1B-D5220ABADA0C}" srcOrd="4" destOrd="0" presId="urn:microsoft.com/office/officeart/2008/layout/AlternatingHexagons"/>
    <dgm:cxn modelId="{18B098BC-9340-4E6C-9D14-C0213CF94F72}" type="presParOf" srcId="{D8C406F9-536B-4FFB-AE1B-D5220ABADA0C}" destId="{96AF19BA-5FA5-441D-A542-F30BB0A939B5}" srcOrd="0" destOrd="0" presId="urn:microsoft.com/office/officeart/2008/layout/AlternatingHexagons"/>
    <dgm:cxn modelId="{C4B871C1-FCB5-4099-B1CC-82A4FB7857F0}" type="presParOf" srcId="{D8C406F9-536B-4FFB-AE1B-D5220ABADA0C}" destId="{06E097BD-4641-435F-ADDD-772776721E4F}" srcOrd="1" destOrd="0" presId="urn:microsoft.com/office/officeart/2008/layout/AlternatingHexagons"/>
    <dgm:cxn modelId="{7CD28C30-A203-4FFD-B8C8-895C4A4F8A59}" type="presParOf" srcId="{D8C406F9-536B-4FFB-AE1B-D5220ABADA0C}" destId="{BCB6C1B4-1D70-463E-9585-C7FEA9068A66}" srcOrd="2" destOrd="0" presId="urn:microsoft.com/office/officeart/2008/layout/AlternatingHexagons"/>
    <dgm:cxn modelId="{BB675083-CDB3-4DFA-9F34-E785C9EB4667}" type="presParOf" srcId="{D8C406F9-536B-4FFB-AE1B-D5220ABADA0C}" destId="{80582943-96A5-4F57-8F6E-B981B8D6BCB7}" srcOrd="3" destOrd="0" presId="urn:microsoft.com/office/officeart/2008/layout/AlternatingHexagons"/>
    <dgm:cxn modelId="{682D20D1-11A7-4D9E-A26B-DD799F19C4B4}" type="presParOf" srcId="{D8C406F9-536B-4FFB-AE1B-D5220ABADA0C}" destId="{EBFFC078-A13B-4BD8-B480-3700320EFCC7}" srcOrd="4" destOrd="0" presId="urn:microsoft.com/office/officeart/2008/layout/AlternatingHexagons"/>
    <dgm:cxn modelId="{FDBD2F2D-6DA7-4B1A-AF86-84EE1AC7E13B}" type="presParOf" srcId="{C82D06EC-593E-4E8E-9FE4-06D7023054D4}" destId="{2E3FF72D-D2BF-48CC-A3E9-1667A1F8C572}" srcOrd="5" destOrd="0" presId="urn:microsoft.com/office/officeart/2008/layout/AlternatingHexagons"/>
    <dgm:cxn modelId="{D74C9C32-A952-4EAC-BE6D-C99B26B711DB}" type="presParOf" srcId="{C82D06EC-593E-4E8E-9FE4-06D7023054D4}" destId="{C986A88C-BE4C-4189-88BA-B9AD092618B1}" srcOrd="6" destOrd="0" presId="urn:microsoft.com/office/officeart/2008/layout/AlternatingHexagons"/>
    <dgm:cxn modelId="{FD2D81E7-5DEF-4235-AE93-EC08A02A9693}" type="presParOf" srcId="{C986A88C-BE4C-4189-88BA-B9AD092618B1}" destId="{34390185-FB16-48E2-8D6B-DBB0AB1897AE}" srcOrd="0" destOrd="0" presId="urn:microsoft.com/office/officeart/2008/layout/AlternatingHexagons"/>
    <dgm:cxn modelId="{0986298C-73D7-439A-911D-97CF3218FE6A}" type="presParOf" srcId="{C986A88C-BE4C-4189-88BA-B9AD092618B1}" destId="{00E9D22D-5E7C-44B0-9670-EEA5C988CD68}" srcOrd="1" destOrd="0" presId="urn:microsoft.com/office/officeart/2008/layout/AlternatingHexagons"/>
    <dgm:cxn modelId="{E7F3F7C5-B283-4FAC-B70F-74E87AD25ADC}" type="presParOf" srcId="{C986A88C-BE4C-4189-88BA-B9AD092618B1}" destId="{7954FF40-3A1A-472F-A1C6-F73C460D9DFC}" srcOrd="2" destOrd="0" presId="urn:microsoft.com/office/officeart/2008/layout/AlternatingHexagons"/>
    <dgm:cxn modelId="{ACF15917-02E9-47BD-8EE5-F257A96FB4C8}" type="presParOf" srcId="{C986A88C-BE4C-4189-88BA-B9AD092618B1}" destId="{8E3FB176-5A04-4871-8794-23A40DAB9AC7}" srcOrd="3" destOrd="0" presId="urn:microsoft.com/office/officeart/2008/layout/AlternatingHexagons"/>
    <dgm:cxn modelId="{E5C190AF-3071-41CB-B415-500265BFB98D}" type="presParOf" srcId="{C986A88C-BE4C-4189-88BA-B9AD092618B1}" destId="{703032C5-6724-4522-B613-9A6AEB2DA47B}"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C9B98-47E2-43E7-A4C1-DF0DC8582594}">
      <dsp:nvSpPr>
        <dsp:cNvPr id="0" name=""/>
        <dsp:cNvSpPr/>
      </dsp:nvSpPr>
      <dsp:spPr>
        <a:xfrm>
          <a:off x="2017712" y="0"/>
          <a:ext cx="4560888" cy="4560888"/>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mic Neue" panose="02000000000000000000" pitchFamily="2" charset="0"/>
            </a:rPr>
            <a:t>User</a:t>
          </a:r>
        </a:p>
      </dsp:txBody>
      <dsp:txXfrm>
        <a:off x="3660543" y="228044"/>
        <a:ext cx="1275224" cy="684133"/>
      </dsp:txXfrm>
    </dsp:sp>
    <dsp:sp modelId="{FAA5D1FF-2A94-4347-9392-876E7D2257A1}">
      <dsp:nvSpPr>
        <dsp:cNvPr id="0" name=""/>
        <dsp:cNvSpPr/>
      </dsp:nvSpPr>
      <dsp:spPr>
        <a:xfrm>
          <a:off x="2473800" y="912177"/>
          <a:ext cx="3648710" cy="3648710"/>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mic Neue" panose="02000000000000000000" pitchFamily="2" charset="0"/>
            </a:rPr>
            <a:t>Application Software</a:t>
          </a:r>
        </a:p>
      </dsp:txBody>
      <dsp:txXfrm>
        <a:off x="3660543" y="1131100"/>
        <a:ext cx="1275224" cy="656767"/>
      </dsp:txXfrm>
    </dsp:sp>
    <dsp:sp modelId="{3DAF6160-F3E4-40DE-93AF-BBFD31F30B2C}">
      <dsp:nvSpPr>
        <dsp:cNvPr id="0" name=""/>
        <dsp:cNvSpPr/>
      </dsp:nvSpPr>
      <dsp:spPr>
        <a:xfrm>
          <a:off x="2929889" y="1824355"/>
          <a:ext cx="2736532" cy="2736532"/>
        </a:xfrm>
        <a:prstGeom prst="ellips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mic Neue" panose="02000000000000000000" pitchFamily="2" charset="0"/>
            </a:rPr>
            <a:t>System Software</a:t>
          </a:r>
        </a:p>
      </dsp:txBody>
      <dsp:txXfrm>
        <a:off x="3660543" y="2029595"/>
        <a:ext cx="1275224" cy="615719"/>
      </dsp:txXfrm>
    </dsp:sp>
    <dsp:sp modelId="{763D0B4A-9452-43C6-A059-97D12F7227BF}">
      <dsp:nvSpPr>
        <dsp:cNvPr id="0" name=""/>
        <dsp:cNvSpPr/>
      </dsp:nvSpPr>
      <dsp:spPr>
        <a:xfrm>
          <a:off x="3385978" y="2736532"/>
          <a:ext cx="1824355" cy="1824355"/>
        </a:xfrm>
        <a:prstGeom prst="ellips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mic Neue" panose="02000000000000000000" pitchFamily="2" charset="0"/>
            </a:rPr>
            <a:t>Hardware</a:t>
          </a:r>
        </a:p>
      </dsp:txBody>
      <dsp:txXfrm>
        <a:off x="3653149" y="3192621"/>
        <a:ext cx="1290013" cy="912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F3547-FA29-4151-BC7F-5949E1D836EB}">
      <dsp:nvSpPr>
        <dsp:cNvPr id="0" name=""/>
        <dsp:cNvSpPr/>
      </dsp:nvSpPr>
      <dsp:spPr>
        <a:xfrm rot="5400000">
          <a:off x="3929586" y="89321"/>
          <a:ext cx="1365025" cy="1187571"/>
        </a:xfrm>
        <a:prstGeom prst="hexagon">
          <a:avLst>
            <a:gd name="adj" fmla="val 2500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mic Sans MS" panose="030F0702030302020204" pitchFamily="66" charset="0"/>
            </a:rPr>
            <a:t>Boot Loader</a:t>
          </a:r>
        </a:p>
      </dsp:txBody>
      <dsp:txXfrm rot="-5400000">
        <a:off x="4203376" y="213310"/>
        <a:ext cx="817445" cy="939593"/>
      </dsp:txXfrm>
    </dsp:sp>
    <dsp:sp modelId="{35B2E41C-432E-4A05-8E60-E5301D351A78}">
      <dsp:nvSpPr>
        <dsp:cNvPr id="0" name=""/>
        <dsp:cNvSpPr/>
      </dsp:nvSpPr>
      <dsp:spPr>
        <a:xfrm>
          <a:off x="5241921" y="273600"/>
          <a:ext cx="1523368" cy="819015"/>
        </a:xfrm>
        <a:prstGeom prst="rect">
          <a:avLst/>
        </a:prstGeom>
        <a:noFill/>
        <a:ln>
          <a:noFill/>
        </a:ln>
        <a:effectLst/>
      </dsp:spPr>
      <dsp:style>
        <a:lnRef idx="0">
          <a:scrgbClr r="0" g="0" b="0"/>
        </a:lnRef>
        <a:fillRef idx="0">
          <a:scrgbClr r="0" g="0" b="0"/>
        </a:fillRef>
        <a:effectRef idx="0">
          <a:scrgbClr r="0" g="0" b="0"/>
        </a:effectRef>
        <a:fontRef idx="minor"/>
      </dsp:style>
    </dsp:sp>
    <dsp:sp modelId="{78EEB8CC-69C1-4F34-B657-FBCFE2D83363}">
      <dsp:nvSpPr>
        <dsp:cNvPr id="0" name=""/>
        <dsp:cNvSpPr/>
      </dsp:nvSpPr>
      <dsp:spPr>
        <a:xfrm rot="5400000">
          <a:off x="2647008" y="89321"/>
          <a:ext cx="1365025" cy="1187571"/>
        </a:xfrm>
        <a:prstGeom prst="hexagon">
          <a:avLst>
            <a:gd name="adj" fmla="val 2500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920798" y="213310"/>
        <a:ext cx="817445" cy="939593"/>
      </dsp:txXfrm>
    </dsp:sp>
    <dsp:sp modelId="{22ECFE0F-377A-41A0-A320-978661C4DF2C}">
      <dsp:nvSpPr>
        <dsp:cNvPr id="0" name=""/>
        <dsp:cNvSpPr/>
      </dsp:nvSpPr>
      <dsp:spPr>
        <a:xfrm rot="5400000">
          <a:off x="3285840" y="1247955"/>
          <a:ext cx="1365025" cy="1187571"/>
        </a:xfrm>
        <a:prstGeom prst="hexagon">
          <a:avLst>
            <a:gd name="adj" fmla="val 2500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mic Sans MS" panose="030F0702030302020204" pitchFamily="66" charset="0"/>
            </a:rPr>
            <a:t>OS</a:t>
          </a:r>
          <a:endParaRPr lang="en-US" sz="1200" kern="1200" dirty="0">
            <a:latin typeface="Comic Sans MS" panose="030F0702030302020204" pitchFamily="66" charset="0"/>
          </a:endParaRPr>
        </a:p>
      </dsp:txBody>
      <dsp:txXfrm rot="-5400000">
        <a:off x="3559630" y="1371944"/>
        <a:ext cx="817445" cy="939593"/>
      </dsp:txXfrm>
    </dsp:sp>
    <dsp:sp modelId="{5D85935A-EBD0-485B-B9EA-A39E9DF677AE}">
      <dsp:nvSpPr>
        <dsp:cNvPr id="0" name=""/>
        <dsp:cNvSpPr/>
      </dsp:nvSpPr>
      <dsp:spPr>
        <a:xfrm>
          <a:off x="1851198" y="1432233"/>
          <a:ext cx="1474227" cy="819015"/>
        </a:xfrm>
        <a:prstGeom prst="rect">
          <a:avLst/>
        </a:prstGeom>
        <a:noFill/>
        <a:ln>
          <a:noFill/>
        </a:ln>
        <a:effectLst/>
      </dsp:spPr>
      <dsp:style>
        <a:lnRef idx="0">
          <a:scrgbClr r="0" g="0" b="0"/>
        </a:lnRef>
        <a:fillRef idx="0">
          <a:scrgbClr r="0" g="0" b="0"/>
        </a:fillRef>
        <a:effectRef idx="0">
          <a:scrgbClr r="0" g="0" b="0"/>
        </a:effectRef>
        <a:fontRef idx="minor"/>
      </dsp:style>
    </dsp:sp>
    <dsp:sp modelId="{063DBA4C-6AF3-4D9A-B954-806784DE869A}">
      <dsp:nvSpPr>
        <dsp:cNvPr id="0" name=""/>
        <dsp:cNvSpPr/>
      </dsp:nvSpPr>
      <dsp:spPr>
        <a:xfrm rot="5400000">
          <a:off x="4568417" y="1247955"/>
          <a:ext cx="1365025" cy="1187571"/>
        </a:xfrm>
        <a:prstGeom prst="hexagon">
          <a:avLst>
            <a:gd name="adj" fmla="val 2500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2207" y="1371944"/>
        <a:ext cx="817445" cy="939593"/>
      </dsp:txXfrm>
    </dsp:sp>
    <dsp:sp modelId="{96AF19BA-5FA5-441D-A542-F30BB0A939B5}">
      <dsp:nvSpPr>
        <dsp:cNvPr id="0" name=""/>
        <dsp:cNvSpPr/>
      </dsp:nvSpPr>
      <dsp:spPr>
        <a:xfrm rot="5400000">
          <a:off x="3929586" y="2406588"/>
          <a:ext cx="1365025" cy="1187571"/>
        </a:xfrm>
        <a:prstGeom prst="hexagon">
          <a:avLst>
            <a:gd name="adj" fmla="val 2500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mic Sans MS" panose="030F0702030302020204" pitchFamily="66" charset="0"/>
            </a:rPr>
            <a:t>Utility</a:t>
          </a:r>
        </a:p>
      </dsp:txBody>
      <dsp:txXfrm rot="-5400000">
        <a:off x="4203376" y="2530577"/>
        <a:ext cx="817445" cy="939593"/>
      </dsp:txXfrm>
    </dsp:sp>
    <dsp:sp modelId="{06E097BD-4641-435F-ADDD-772776721E4F}">
      <dsp:nvSpPr>
        <dsp:cNvPr id="0" name=""/>
        <dsp:cNvSpPr/>
      </dsp:nvSpPr>
      <dsp:spPr>
        <a:xfrm>
          <a:off x="5241921" y="2590866"/>
          <a:ext cx="1523368" cy="819015"/>
        </a:xfrm>
        <a:prstGeom prst="rect">
          <a:avLst/>
        </a:prstGeom>
        <a:noFill/>
        <a:ln>
          <a:noFill/>
        </a:ln>
        <a:effectLst/>
      </dsp:spPr>
      <dsp:style>
        <a:lnRef idx="0">
          <a:scrgbClr r="0" g="0" b="0"/>
        </a:lnRef>
        <a:fillRef idx="0">
          <a:scrgbClr r="0" g="0" b="0"/>
        </a:fillRef>
        <a:effectRef idx="0">
          <a:scrgbClr r="0" g="0" b="0"/>
        </a:effectRef>
        <a:fontRef idx="minor"/>
      </dsp:style>
    </dsp:sp>
    <dsp:sp modelId="{EBFFC078-A13B-4BD8-B480-3700320EFCC7}">
      <dsp:nvSpPr>
        <dsp:cNvPr id="0" name=""/>
        <dsp:cNvSpPr/>
      </dsp:nvSpPr>
      <dsp:spPr>
        <a:xfrm rot="5400000">
          <a:off x="2647008" y="2406588"/>
          <a:ext cx="1365025" cy="1187571"/>
        </a:xfrm>
        <a:prstGeom prst="hexagon">
          <a:avLst>
            <a:gd name="adj" fmla="val 2500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920798" y="2530577"/>
        <a:ext cx="817445" cy="939593"/>
      </dsp:txXfrm>
    </dsp:sp>
    <dsp:sp modelId="{34390185-FB16-48E2-8D6B-DBB0AB1897AE}">
      <dsp:nvSpPr>
        <dsp:cNvPr id="0" name=""/>
        <dsp:cNvSpPr/>
      </dsp:nvSpPr>
      <dsp:spPr>
        <a:xfrm rot="5400000">
          <a:off x="3285840" y="3565221"/>
          <a:ext cx="1365025" cy="1187571"/>
        </a:xfrm>
        <a:prstGeom prst="hexagon">
          <a:avLst>
            <a:gd name="adj" fmla="val 2500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mic Sans MS" panose="030F0702030302020204" pitchFamily="66" charset="0"/>
            </a:rPr>
            <a:t>Driver</a:t>
          </a:r>
        </a:p>
      </dsp:txBody>
      <dsp:txXfrm rot="-5400000">
        <a:off x="3559630" y="3689210"/>
        <a:ext cx="817445" cy="939593"/>
      </dsp:txXfrm>
    </dsp:sp>
    <dsp:sp modelId="{00E9D22D-5E7C-44B0-9670-EEA5C988CD68}">
      <dsp:nvSpPr>
        <dsp:cNvPr id="0" name=""/>
        <dsp:cNvSpPr/>
      </dsp:nvSpPr>
      <dsp:spPr>
        <a:xfrm>
          <a:off x="1851198" y="3749500"/>
          <a:ext cx="1474227" cy="819015"/>
        </a:xfrm>
        <a:prstGeom prst="rect">
          <a:avLst/>
        </a:prstGeom>
        <a:noFill/>
        <a:ln>
          <a:noFill/>
        </a:ln>
        <a:effectLst/>
      </dsp:spPr>
      <dsp:style>
        <a:lnRef idx="0">
          <a:scrgbClr r="0" g="0" b="0"/>
        </a:lnRef>
        <a:fillRef idx="0">
          <a:scrgbClr r="0" g="0" b="0"/>
        </a:fillRef>
        <a:effectRef idx="0">
          <a:scrgbClr r="0" g="0" b="0"/>
        </a:effectRef>
        <a:fontRef idx="minor"/>
      </dsp:style>
    </dsp:sp>
    <dsp:sp modelId="{703032C5-6724-4522-B613-9A6AEB2DA47B}">
      <dsp:nvSpPr>
        <dsp:cNvPr id="0" name=""/>
        <dsp:cNvSpPr/>
      </dsp:nvSpPr>
      <dsp:spPr>
        <a:xfrm rot="5400000">
          <a:off x="4568417" y="3565221"/>
          <a:ext cx="1365025" cy="1187571"/>
        </a:xfrm>
        <a:prstGeom prst="hexagon">
          <a:avLst>
            <a:gd name="adj" fmla="val 2500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2207" y="3689210"/>
        <a:ext cx="817445" cy="939593"/>
      </dsp:txXfrm>
    </dsp:sp>
    <dsp:sp modelId="{0D88F573-F5A5-435E-8640-6BEB19D8ECC6}">
      <dsp:nvSpPr>
        <dsp:cNvPr id="0" name=""/>
        <dsp:cNvSpPr/>
      </dsp:nvSpPr>
      <dsp:spPr>
        <a:xfrm rot="5400000">
          <a:off x="3929586" y="4723855"/>
          <a:ext cx="1365025" cy="1187571"/>
        </a:xfrm>
        <a:prstGeom prst="hexagon">
          <a:avLst>
            <a:gd name="adj" fmla="val 2500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GUI</a:t>
          </a:r>
          <a:endParaRPr lang="en-US" sz="1050" kern="1200" dirty="0"/>
        </a:p>
      </dsp:txBody>
      <dsp:txXfrm rot="-5400000">
        <a:off x="4203376" y="4847844"/>
        <a:ext cx="817445" cy="939593"/>
      </dsp:txXfrm>
    </dsp:sp>
    <dsp:sp modelId="{81647FCF-50BC-4108-8D20-CA0F059CD784}">
      <dsp:nvSpPr>
        <dsp:cNvPr id="0" name=""/>
        <dsp:cNvSpPr/>
      </dsp:nvSpPr>
      <dsp:spPr>
        <a:xfrm>
          <a:off x="5241921" y="4908133"/>
          <a:ext cx="1523368" cy="819015"/>
        </a:xfrm>
        <a:prstGeom prst="rect">
          <a:avLst/>
        </a:prstGeom>
        <a:noFill/>
        <a:ln>
          <a:noFill/>
        </a:ln>
        <a:effectLst/>
      </dsp:spPr>
      <dsp:style>
        <a:lnRef idx="0">
          <a:scrgbClr r="0" g="0" b="0"/>
        </a:lnRef>
        <a:fillRef idx="0">
          <a:scrgbClr r="0" g="0" b="0"/>
        </a:fillRef>
        <a:effectRef idx="0">
          <a:scrgbClr r="0" g="0" b="0"/>
        </a:effectRef>
        <a:fontRef idx="minor"/>
      </dsp:style>
    </dsp:sp>
    <dsp:sp modelId="{DEF48EA9-5437-44CF-8C5D-7C82398A0594}">
      <dsp:nvSpPr>
        <dsp:cNvPr id="0" name=""/>
        <dsp:cNvSpPr/>
      </dsp:nvSpPr>
      <dsp:spPr>
        <a:xfrm rot="5400000">
          <a:off x="2647008" y="4723855"/>
          <a:ext cx="1365025" cy="1187571"/>
        </a:xfrm>
        <a:prstGeom prst="hexagon">
          <a:avLst>
            <a:gd name="adj" fmla="val 2500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920798" y="4847844"/>
        <a:ext cx="817445" cy="9395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F3547-FA29-4151-BC7F-5949E1D836EB}">
      <dsp:nvSpPr>
        <dsp:cNvPr id="0" name=""/>
        <dsp:cNvSpPr/>
      </dsp:nvSpPr>
      <dsp:spPr>
        <a:xfrm rot="5400000">
          <a:off x="4125844" y="118762"/>
          <a:ext cx="1790643" cy="1557859"/>
        </a:xfrm>
        <a:prstGeom prst="hexagon">
          <a:avLst>
            <a:gd name="adj" fmla="val 25000"/>
            <a:gd name="vf" fmla="val 115470"/>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omic Neue" panose="02000000000000000000" pitchFamily="2" charset="0"/>
            </a:rPr>
            <a:t>Database</a:t>
          </a:r>
          <a:endParaRPr lang="en-US" sz="1300" kern="1200" dirty="0">
            <a:latin typeface="Comic Neue" panose="02000000000000000000" pitchFamily="2" charset="0"/>
          </a:endParaRPr>
        </a:p>
      </dsp:txBody>
      <dsp:txXfrm rot="-5400000">
        <a:off x="4485002" y="281412"/>
        <a:ext cx="1072327" cy="1232559"/>
      </dsp:txXfrm>
    </dsp:sp>
    <dsp:sp modelId="{35B2E41C-432E-4A05-8E60-E5301D351A78}">
      <dsp:nvSpPr>
        <dsp:cNvPr id="0" name=""/>
        <dsp:cNvSpPr/>
      </dsp:nvSpPr>
      <dsp:spPr>
        <a:xfrm>
          <a:off x="5847369" y="360499"/>
          <a:ext cx="1998358" cy="1074386"/>
        </a:xfrm>
        <a:prstGeom prst="rect">
          <a:avLst/>
        </a:prstGeom>
        <a:noFill/>
        <a:ln>
          <a:noFill/>
        </a:ln>
        <a:effectLst/>
      </dsp:spPr>
      <dsp:style>
        <a:lnRef idx="0">
          <a:scrgbClr r="0" g="0" b="0"/>
        </a:lnRef>
        <a:fillRef idx="0">
          <a:scrgbClr r="0" g="0" b="0"/>
        </a:fillRef>
        <a:effectRef idx="0">
          <a:scrgbClr r="0" g="0" b="0"/>
        </a:effectRef>
        <a:fontRef idx="minor"/>
      </dsp:style>
    </dsp:sp>
    <dsp:sp modelId="{78EEB8CC-69C1-4F34-B657-FBCFE2D83363}">
      <dsp:nvSpPr>
        <dsp:cNvPr id="0" name=""/>
        <dsp:cNvSpPr/>
      </dsp:nvSpPr>
      <dsp:spPr>
        <a:xfrm rot="5400000">
          <a:off x="2443355" y="118762"/>
          <a:ext cx="1790643" cy="1557859"/>
        </a:xfrm>
        <a:prstGeom prst="hexagon">
          <a:avLst>
            <a:gd name="adj" fmla="val 25000"/>
            <a:gd name="vf" fmla="val 115470"/>
          </a:avLst>
        </a:prstGeom>
        <a:solidFill>
          <a:schemeClr val="accent4">
            <a:hueOff val="-130262"/>
            <a:satOff val="-658"/>
            <a:lumOff val="-924"/>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Comic Neue" panose="02000000000000000000" pitchFamily="2" charset="0"/>
          </a:endParaRPr>
        </a:p>
      </dsp:txBody>
      <dsp:txXfrm rot="-5400000">
        <a:off x="2802513" y="281412"/>
        <a:ext cx="1072327" cy="1232559"/>
      </dsp:txXfrm>
    </dsp:sp>
    <dsp:sp modelId="{22ECFE0F-377A-41A0-A320-978661C4DF2C}">
      <dsp:nvSpPr>
        <dsp:cNvPr id="0" name=""/>
        <dsp:cNvSpPr/>
      </dsp:nvSpPr>
      <dsp:spPr>
        <a:xfrm rot="5400000">
          <a:off x="3281376" y="1638660"/>
          <a:ext cx="1790643" cy="1557859"/>
        </a:xfrm>
        <a:prstGeom prst="hexagon">
          <a:avLst>
            <a:gd name="adj" fmla="val 25000"/>
            <a:gd name="vf" fmla="val 115470"/>
          </a:avLst>
        </a:prstGeom>
        <a:solidFill>
          <a:schemeClr val="accent4">
            <a:hueOff val="-260524"/>
            <a:satOff val="-1316"/>
            <a:lumOff val="-184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omic Neue" panose="02000000000000000000" pitchFamily="2" charset="0"/>
            </a:rPr>
            <a:t>Web Browser</a:t>
          </a:r>
          <a:endParaRPr lang="en-US" sz="1400" kern="1200" dirty="0">
            <a:latin typeface="Comic Neue" panose="02000000000000000000" pitchFamily="2" charset="0"/>
          </a:endParaRPr>
        </a:p>
      </dsp:txBody>
      <dsp:txXfrm rot="-5400000">
        <a:off x="3640534" y="1801310"/>
        <a:ext cx="1072327" cy="1232559"/>
      </dsp:txXfrm>
    </dsp:sp>
    <dsp:sp modelId="{5D85935A-EBD0-485B-B9EA-A39E9DF677AE}">
      <dsp:nvSpPr>
        <dsp:cNvPr id="0" name=""/>
        <dsp:cNvSpPr/>
      </dsp:nvSpPr>
      <dsp:spPr>
        <a:xfrm>
          <a:off x="1399410" y="1880397"/>
          <a:ext cx="1933895" cy="1074386"/>
        </a:xfrm>
        <a:prstGeom prst="rect">
          <a:avLst/>
        </a:prstGeom>
        <a:noFill/>
        <a:ln>
          <a:noFill/>
        </a:ln>
        <a:effectLst/>
      </dsp:spPr>
      <dsp:style>
        <a:lnRef idx="0">
          <a:scrgbClr r="0" g="0" b="0"/>
        </a:lnRef>
        <a:fillRef idx="0">
          <a:scrgbClr r="0" g="0" b="0"/>
        </a:fillRef>
        <a:effectRef idx="0">
          <a:scrgbClr r="0" g="0" b="0"/>
        </a:effectRef>
        <a:fontRef idx="minor"/>
      </dsp:style>
    </dsp:sp>
    <dsp:sp modelId="{063DBA4C-6AF3-4D9A-B954-806784DE869A}">
      <dsp:nvSpPr>
        <dsp:cNvPr id="0" name=""/>
        <dsp:cNvSpPr/>
      </dsp:nvSpPr>
      <dsp:spPr>
        <a:xfrm rot="5400000">
          <a:off x="4963865" y="1638660"/>
          <a:ext cx="1790643" cy="1557859"/>
        </a:xfrm>
        <a:prstGeom prst="hexagon">
          <a:avLst>
            <a:gd name="adj" fmla="val 25000"/>
            <a:gd name="vf" fmla="val 115470"/>
          </a:avLst>
        </a:prstGeom>
        <a:solidFill>
          <a:schemeClr val="accent4">
            <a:hueOff val="-390786"/>
            <a:satOff val="-1974"/>
            <a:lumOff val="-2773"/>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Comic Neue" panose="02000000000000000000" pitchFamily="2" charset="0"/>
          </a:endParaRPr>
        </a:p>
      </dsp:txBody>
      <dsp:txXfrm rot="-5400000">
        <a:off x="5323023" y="1801310"/>
        <a:ext cx="1072327" cy="1232559"/>
      </dsp:txXfrm>
    </dsp:sp>
    <dsp:sp modelId="{96AF19BA-5FA5-441D-A542-F30BB0A939B5}">
      <dsp:nvSpPr>
        <dsp:cNvPr id="0" name=""/>
        <dsp:cNvSpPr/>
      </dsp:nvSpPr>
      <dsp:spPr>
        <a:xfrm rot="5400000">
          <a:off x="4179481" y="3185383"/>
          <a:ext cx="1790643" cy="1557859"/>
        </a:xfrm>
        <a:prstGeom prst="hexagon">
          <a:avLst>
            <a:gd name="adj" fmla="val 25000"/>
            <a:gd name="vf" fmla="val 115470"/>
          </a:avLst>
        </a:prstGeom>
        <a:solidFill>
          <a:schemeClr val="accent4">
            <a:hueOff val="-521048"/>
            <a:satOff val="-2631"/>
            <a:lumOff val="-3697"/>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omic Neue" panose="02000000000000000000" pitchFamily="2" charset="0"/>
            </a:rPr>
            <a:t>Simulation</a:t>
          </a:r>
          <a:endParaRPr lang="en-US" sz="1300" kern="1200" dirty="0">
            <a:latin typeface="Comic Neue" panose="02000000000000000000" pitchFamily="2" charset="0"/>
          </a:endParaRPr>
        </a:p>
      </dsp:txBody>
      <dsp:txXfrm rot="-5400000">
        <a:off x="4538639" y="3348033"/>
        <a:ext cx="1072327" cy="1232559"/>
      </dsp:txXfrm>
    </dsp:sp>
    <dsp:sp modelId="{06E097BD-4641-435F-ADDD-772776721E4F}">
      <dsp:nvSpPr>
        <dsp:cNvPr id="0" name=""/>
        <dsp:cNvSpPr/>
      </dsp:nvSpPr>
      <dsp:spPr>
        <a:xfrm>
          <a:off x="5847369" y="3400296"/>
          <a:ext cx="1998358" cy="1074386"/>
        </a:xfrm>
        <a:prstGeom prst="rect">
          <a:avLst/>
        </a:prstGeom>
        <a:noFill/>
        <a:ln>
          <a:noFill/>
        </a:ln>
        <a:effectLst/>
      </dsp:spPr>
      <dsp:style>
        <a:lnRef idx="0">
          <a:scrgbClr r="0" g="0" b="0"/>
        </a:lnRef>
        <a:fillRef idx="0">
          <a:scrgbClr r="0" g="0" b="0"/>
        </a:fillRef>
        <a:effectRef idx="0">
          <a:scrgbClr r="0" g="0" b="0"/>
        </a:effectRef>
        <a:fontRef idx="minor"/>
      </dsp:style>
    </dsp:sp>
    <dsp:sp modelId="{EBFFC078-A13B-4BD8-B480-3700320EFCC7}">
      <dsp:nvSpPr>
        <dsp:cNvPr id="0" name=""/>
        <dsp:cNvSpPr/>
      </dsp:nvSpPr>
      <dsp:spPr>
        <a:xfrm rot="5400000">
          <a:off x="2443355" y="3158559"/>
          <a:ext cx="1790643" cy="1557859"/>
        </a:xfrm>
        <a:prstGeom prst="hexagon">
          <a:avLst>
            <a:gd name="adj" fmla="val 25000"/>
            <a:gd name="vf" fmla="val 115470"/>
          </a:avLst>
        </a:prstGeom>
        <a:solidFill>
          <a:schemeClr val="accent4">
            <a:hueOff val="-651310"/>
            <a:satOff val="-3289"/>
            <a:lumOff val="-4621"/>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Comic Neue" panose="02000000000000000000" pitchFamily="2" charset="0"/>
          </a:endParaRPr>
        </a:p>
      </dsp:txBody>
      <dsp:txXfrm rot="-5400000">
        <a:off x="2802513" y="3321209"/>
        <a:ext cx="1072327" cy="1232559"/>
      </dsp:txXfrm>
    </dsp:sp>
    <dsp:sp modelId="{34390185-FB16-48E2-8D6B-DBB0AB1897AE}">
      <dsp:nvSpPr>
        <dsp:cNvPr id="0" name=""/>
        <dsp:cNvSpPr/>
      </dsp:nvSpPr>
      <dsp:spPr>
        <a:xfrm rot="5400000">
          <a:off x="3281376" y="4678457"/>
          <a:ext cx="1790643" cy="1557859"/>
        </a:xfrm>
        <a:prstGeom prst="hexagon">
          <a:avLst>
            <a:gd name="adj" fmla="val 25000"/>
            <a:gd name="vf" fmla="val 115470"/>
          </a:avLst>
        </a:prstGeom>
        <a:solidFill>
          <a:schemeClr val="accent4">
            <a:hueOff val="-781572"/>
            <a:satOff val="-3947"/>
            <a:lumOff val="-5546"/>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omic Neue" panose="02000000000000000000" pitchFamily="2" charset="0"/>
            </a:rPr>
            <a:t>Spreadsheet</a:t>
          </a:r>
          <a:endParaRPr lang="en-US" sz="1400" kern="1200" dirty="0">
            <a:latin typeface="Comic Neue" panose="02000000000000000000" pitchFamily="2" charset="0"/>
          </a:endParaRPr>
        </a:p>
      </dsp:txBody>
      <dsp:txXfrm rot="-5400000">
        <a:off x="3640534" y="4841107"/>
        <a:ext cx="1072327" cy="1232559"/>
      </dsp:txXfrm>
    </dsp:sp>
    <dsp:sp modelId="{00E9D22D-5E7C-44B0-9670-EEA5C988CD68}">
      <dsp:nvSpPr>
        <dsp:cNvPr id="0" name=""/>
        <dsp:cNvSpPr/>
      </dsp:nvSpPr>
      <dsp:spPr>
        <a:xfrm>
          <a:off x="1399410" y="4920194"/>
          <a:ext cx="1933895" cy="1074386"/>
        </a:xfrm>
        <a:prstGeom prst="rect">
          <a:avLst/>
        </a:prstGeom>
        <a:noFill/>
        <a:ln>
          <a:noFill/>
        </a:ln>
        <a:effectLst/>
      </dsp:spPr>
      <dsp:style>
        <a:lnRef idx="0">
          <a:scrgbClr r="0" g="0" b="0"/>
        </a:lnRef>
        <a:fillRef idx="0">
          <a:scrgbClr r="0" g="0" b="0"/>
        </a:fillRef>
        <a:effectRef idx="0">
          <a:scrgbClr r="0" g="0" b="0"/>
        </a:effectRef>
        <a:fontRef idx="minor"/>
      </dsp:style>
    </dsp:sp>
    <dsp:sp modelId="{703032C5-6724-4522-B613-9A6AEB2DA47B}">
      <dsp:nvSpPr>
        <dsp:cNvPr id="0" name=""/>
        <dsp:cNvSpPr/>
      </dsp:nvSpPr>
      <dsp:spPr>
        <a:xfrm rot="5400000">
          <a:off x="4963865" y="4678457"/>
          <a:ext cx="1790643" cy="1557859"/>
        </a:xfrm>
        <a:prstGeom prst="hexagon">
          <a:avLst>
            <a:gd name="adj" fmla="val 25000"/>
            <a:gd name="vf" fmla="val 115470"/>
          </a:avLst>
        </a:prstGeom>
        <a:solidFill>
          <a:schemeClr val="accent4">
            <a:hueOff val="-911834"/>
            <a:satOff val="-4605"/>
            <a:lumOff val="-647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Comic Neue" panose="02000000000000000000" pitchFamily="2" charset="0"/>
          </a:endParaRPr>
        </a:p>
      </dsp:txBody>
      <dsp:txXfrm rot="-5400000">
        <a:off x="5323023" y="4841107"/>
        <a:ext cx="1072327" cy="1232559"/>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116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8529863"/>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2689125"/>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5295593"/>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4024903"/>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8361376"/>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1613947"/>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155220549"/>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0555673"/>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763895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3204839"/>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003251542"/>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1635370"/>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8143245"/>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3021179"/>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463129857"/>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9395783"/>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376484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8CF722-6C3B-364E-AD25-6DE365889885}"/>
              </a:ext>
            </a:extLst>
          </p:cNvPr>
          <p:cNvSpPr>
            <a:spLocks noGrp="1"/>
          </p:cNvSpPr>
          <p:nvPr>
            <p:ph type="subTitle" idx="1"/>
          </p:nvPr>
        </p:nvSpPr>
        <p:spPr>
          <a:xfrm>
            <a:off x="869748" y="3838379"/>
            <a:ext cx="8223944" cy="1096896"/>
          </a:xfrm>
        </p:spPr>
        <p:txBody>
          <a:bodyPr anchor="t">
            <a:normAutofit/>
          </a:bodyPr>
          <a:lstStyle/>
          <a:p>
            <a:r>
              <a:rPr lang="en-IN" sz="2000" i="1" dirty="0">
                <a:latin typeface="Cavolini" panose="020B0502040504020204" pitchFamily="34" charset="0"/>
                <a:cs typeface="Biome Light" panose="020B0303030204020804" pitchFamily="34" charset="0"/>
              </a:rPr>
              <a:t>Presented by : Himanshu</a:t>
            </a:r>
            <a:endParaRPr lang="en-US" sz="2000" i="1" dirty="0">
              <a:latin typeface="Cavolini" panose="020B0502040504020204" pitchFamily="34" charset="0"/>
              <a:cs typeface="Biome Light" panose="020B0303030204020804" pitchFamily="34" charset="0"/>
            </a:endParaRPr>
          </a:p>
        </p:txBody>
      </p:sp>
      <p:sp>
        <p:nvSpPr>
          <p:cNvPr id="4" name="TextBox 3">
            <a:extLst>
              <a:ext uri="{FF2B5EF4-FFF2-40B4-BE49-F238E27FC236}">
                <a16:creationId xmlns:a16="http://schemas.microsoft.com/office/drawing/2014/main" id="{0692DDB2-9B9D-3442-80AA-D8517B8C898F}"/>
              </a:ext>
            </a:extLst>
          </p:cNvPr>
          <p:cNvSpPr txBox="1"/>
          <p:nvPr/>
        </p:nvSpPr>
        <p:spPr>
          <a:xfrm rot="13661414" flipV="1">
            <a:off x="10791131" y="400109"/>
            <a:ext cx="1400869" cy="707886"/>
          </a:xfrm>
          <a:prstGeom prst="rect">
            <a:avLst/>
          </a:prstGeom>
          <a:noFill/>
        </p:spPr>
        <p:txBody>
          <a:bodyPr wrap="square" rtlCol="0">
            <a:spAutoFit/>
          </a:bodyPr>
          <a:lstStyle/>
          <a:p>
            <a:pPr algn="l"/>
            <a:r>
              <a:rPr lang="en-IN" sz="2000" b="1">
                <a:solidFill>
                  <a:schemeClr val="tx1">
                    <a:lumMod val="50000"/>
                    <a:lumOff val="50000"/>
                  </a:schemeClr>
                </a:solidFill>
                <a:latin typeface="Bradley Hand ITC" panose="03070402050302030203" pitchFamily="66" charset="0"/>
                <a:ea typeface="Bradley Hand ITC" panose="02000000000000000000" pitchFamily="2" charset="0"/>
              </a:rPr>
              <a:t>Mon, 26 April 2021</a:t>
            </a:r>
            <a:endParaRPr lang="en-US" sz="2000" b="1">
              <a:solidFill>
                <a:schemeClr val="tx1">
                  <a:lumMod val="50000"/>
                  <a:lumOff val="50000"/>
                </a:schemeClr>
              </a:solidFill>
              <a:latin typeface="Bradley Hand ITC" panose="03070402050302030203" pitchFamily="66" charset="0"/>
              <a:ea typeface="Bradley Hand ITC" panose="02000000000000000000" pitchFamily="2" charset="0"/>
            </a:endParaRPr>
          </a:p>
        </p:txBody>
      </p:sp>
      <p:sp>
        <p:nvSpPr>
          <p:cNvPr id="8" name="Title 1">
            <a:extLst>
              <a:ext uri="{FF2B5EF4-FFF2-40B4-BE49-F238E27FC236}">
                <a16:creationId xmlns:a16="http://schemas.microsoft.com/office/drawing/2014/main" id="{6958A6C8-340A-C444-957F-6866D1AD37E9}"/>
              </a:ext>
            </a:extLst>
          </p:cNvPr>
          <p:cNvSpPr>
            <a:spLocks noGrp="1"/>
          </p:cNvSpPr>
          <p:nvPr>
            <p:ph type="ctrTitle"/>
          </p:nvPr>
        </p:nvSpPr>
        <p:spPr>
          <a:xfrm>
            <a:off x="2212532" y="2605849"/>
            <a:ext cx="7766936" cy="1646302"/>
          </a:xfrm>
        </p:spPr>
        <p:txBody>
          <a:bodyPr anchor="ctr"/>
          <a:lstStyle/>
          <a:p>
            <a:pPr algn="ctr"/>
            <a:r>
              <a:rPr lang="en-IN" sz="6000" spc="600">
                <a:latin typeface="Agency FB" panose="020B0503020202020204" pitchFamily="34" charset="0"/>
              </a:rPr>
              <a:t>COMPUTER SOFTWARE</a:t>
            </a:r>
            <a:endParaRPr lang="en-US" sz="6000" spc="600" dirty="0">
              <a:latin typeface="Agency FB" panose="020B0503020202020204" pitchFamily="34" charset="0"/>
            </a:endParaRPr>
          </a:p>
        </p:txBody>
      </p:sp>
    </p:spTree>
    <p:extLst>
      <p:ext uri="{BB962C8B-B14F-4D97-AF65-F5344CB8AC3E}">
        <p14:creationId xmlns:p14="http://schemas.microsoft.com/office/powerpoint/2010/main" val="2639004003"/>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400" spc="600">
                <a:latin typeface="Agency FB" panose="020B0503020202020204" pitchFamily="34" charset="0"/>
              </a:rPr>
              <a:t>Why we need Software ?</a:t>
            </a:r>
            <a:endParaRPr lang="en-US" sz="4400" spc="600">
              <a:latin typeface="Agency FB" panose="020B0503020202020204" pitchFamily="34" charset="0"/>
            </a:endParaRPr>
          </a:p>
        </p:txBody>
      </p:sp>
      <p:sp>
        <p:nvSpPr>
          <p:cNvPr id="5" name="Content Placeholder 4"/>
          <p:cNvSpPr>
            <a:spLocks noGrp="1"/>
          </p:cNvSpPr>
          <p:nvPr>
            <p:ph idx="1"/>
          </p:nvPr>
        </p:nvSpPr>
        <p:spPr/>
        <p:txBody>
          <a:bodyPr>
            <a:normAutofit/>
          </a:bodyPr>
          <a:lstStyle/>
          <a:p>
            <a:pPr marL="0" indent="0">
              <a:buNone/>
            </a:pPr>
            <a:r>
              <a:rPr lang="en-IN" sz="2400">
                <a:solidFill>
                  <a:schemeClr val="bg1"/>
                </a:solidFill>
                <a:latin typeface="Abadi Extra Light" panose="020B0204020104020204" pitchFamily="34" charset="0"/>
              </a:rPr>
              <a:t>Computer hardware is virtually useless without computer software. Software is the programs that are needed to accomplish the input, processing, output, storage, and control activities of information systems.
Computer software is typically classified into two major types of programs: system software and application software.</a:t>
            </a:r>
            <a:endParaRPr lang="en-US" sz="240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844939560"/>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B3D4-7C5D-374A-B432-A13026CE8D0C}"/>
              </a:ext>
            </a:extLst>
          </p:cNvPr>
          <p:cNvSpPr>
            <a:spLocks noGrp="1"/>
          </p:cNvSpPr>
          <p:nvPr>
            <p:ph type="title"/>
          </p:nvPr>
        </p:nvSpPr>
        <p:spPr>
          <a:xfrm>
            <a:off x="677334" y="538317"/>
            <a:ext cx="8596668" cy="1320800"/>
          </a:xfrm>
        </p:spPr>
        <p:txBody>
          <a:bodyPr>
            <a:normAutofit/>
          </a:bodyPr>
          <a:lstStyle/>
          <a:p>
            <a:r>
              <a:rPr lang="en-IN" sz="4800" spc="600">
                <a:latin typeface="Agency FB" panose="020B0503020202020204" pitchFamily="34" charset="0"/>
              </a:rPr>
              <a:t>Presentation go through....!</a:t>
            </a:r>
            <a:endParaRPr lang="en-US" sz="4800" spc="600" dirty="0">
              <a:latin typeface="Agency FB" panose="020B0503020202020204" pitchFamily="34" charset="0"/>
            </a:endParaRPr>
          </a:p>
        </p:txBody>
      </p:sp>
      <p:sp>
        <p:nvSpPr>
          <p:cNvPr id="3" name="Content Placeholder 2">
            <a:extLst>
              <a:ext uri="{FF2B5EF4-FFF2-40B4-BE49-F238E27FC236}">
                <a16:creationId xmlns:a16="http://schemas.microsoft.com/office/drawing/2014/main" id="{DDFE3B44-22B6-0C4C-AADF-DDDB54B800E6}"/>
              </a:ext>
            </a:extLst>
          </p:cNvPr>
          <p:cNvSpPr>
            <a:spLocks noGrp="1"/>
          </p:cNvSpPr>
          <p:nvPr>
            <p:ph idx="1"/>
          </p:nvPr>
        </p:nvSpPr>
        <p:spPr>
          <a:xfrm>
            <a:off x="677334" y="2051672"/>
            <a:ext cx="8596668" cy="4268011"/>
          </a:xfrm>
        </p:spPr>
        <p:txBody>
          <a:bodyPr>
            <a:normAutofit lnSpcReduction="10000"/>
          </a:bodyPr>
          <a:lstStyle/>
          <a:p>
            <a:pPr>
              <a:lnSpc>
                <a:spcPct val="150000"/>
              </a:lnSpc>
            </a:pPr>
            <a:r>
              <a:rPr lang="en-US" dirty="0">
                <a:solidFill>
                  <a:schemeClr val="bg2">
                    <a:lumMod val="90000"/>
                  </a:schemeClr>
                </a:solidFill>
                <a:latin typeface="Abadi Extra Light" panose="020B0204020104020204" pitchFamily="34" charset="0"/>
              </a:rPr>
              <a:t>Introduction </a:t>
            </a:r>
            <a:r>
              <a:rPr lang="en-US">
                <a:solidFill>
                  <a:schemeClr val="bg2">
                    <a:lumMod val="90000"/>
                  </a:schemeClr>
                </a:solidFill>
                <a:latin typeface="Abadi Extra Light" panose="020B0204020104020204" pitchFamily="34" charset="0"/>
              </a:rPr>
              <a:t>to </a:t>
            </a:r>
            <a:r>
              <a:rPr lang="en-IN">
                <a:solidFill>
                  <a:schemeClr val="bg2">
                    <a:lumMod val="90000"/>
                  </a:schemeClr>
                </a:solidFill>
                <a:latin typeface="Abadi Extra Light" panose="020B0204020104020204" pitchFamily="34" charset="0"/>
              </a:rPr>
              <a:t>So</a:t>
            </a:r>
            <a:r>
              <a:rPr lang="en-US">
                <a:solidFill>
                  <a:schemeClr val="bg2">
                    <a:lumMod val="90000"/>
                  </a:schemeClr>
                </a:solidFill>
                <a:latin typeface="Abadi Extra Light" panose="020B0204020104020204" pitchFamily="34" charset="0"/>
              </a:rPr>
              <a:t>ftware</a:t>
            </a:r>
            <a:endParaRPr lang="en-US" dirty="0">
              <a:solidFill>
                <a:schemeClr val="bg2">
                  <a:lumMod val="90000"/>
                </a:schemeClr>
              </a:solidFill>
              <a:latin typeface="Abadi Extra Light" panose="020B0204020104020204" pitchFamily="34" charset="0"/>
            </a:endParaRPr>
          </a:p>
          <a:p>
            <a:pPr>
              <a:lnSpc>
                <a:spcPct val="150000"/>
              </a:lnSpc>
            </a:pPr>
            <a:r>
              <a:rPr lang="en-US" dirty="0">
                <a:solidFill>
                  <a:schemeClr val="bg2">
                    <a:lumMod val="90000"/>
                  </a:schemeClr>
                </a:solidFill>
                <a:latin typeface="Abadi Extra Light" panose="020B0204020104020204" pitchFamily="34" charset="0"/>
              </a:rPr>
              <a:t>What is </a:t>
            </a:r>
            <a:r>
              <a:rPr lang="en-US">
                <a:solidFill>
                  <a:schemeClr val="bg2">
                    <a:lumMod val="90000"/>
                  </a:schemeClr>
                </a:solidFill>
                <a:latin typeface="Abadi Extra Light" panose="020B0204020104020204" pitchFamily="34" charset="0"/>
              </a:rPr>
              <a:t>a </a:t>
            </a:r>
            <a:r>
              <a:rPr lang="en-IN">
                <a:solidFill>
                  <a:schemeClr val="bg2">
                    <a:lumMod val="90000"/>
                  </a:schemeClr>
                </a:solidFill>
                <a:latin typeface="Abadi Extra Light" panose="020B0204020104020204" pitchFamily="34" charset="0"/>
              </a:rPr>
              <a:t>Software</a:t>
            </a:r>
            <a:endParaRPr lang="en-US" dirty="0">
              <a:solidFill>
                <a:schemeClr val="bg2">
                  <a:lumMod val="90000"/>
                </a:schemeClr>
              </a:solidFill>
              <a:latin typeface="Abadi Extra Light" panose="020B0204020104020204" pitchFamily="34" charset="0"/>
            </a:endParaRPr>
          </a:p>
          <a:p>
            <a:pPr>
              <a:lnSpc>
                <a:spcPct val="150000"/>
              </a:lnSpc>
            </a:pPr>
            <a:r>
              <a:rPr lang="en-US" dirty="0">
                <a:solidFill>
                  <a:schemeClr val="bg2">
                    <a:lumMod val="90000"/>
                  </a:schemeClr>
                </a:solidFill>
                <a:latin typeface="Abadi Extra Light" panose="020B0204020104020204" pitchFamily="34" charset="0"/>
              </a:rPr>
              <a:t>Types of Software</a:t>
            </a:r>
          </a:p>
          <a:p>
            <a:pPr lvl="1">
              <a:lnSpc>
                <a:spcPct val="150000"/>
              </a:lnSpc>
              <a:buFont typeface="Wingdings" panose="05000000000000000000" pitchFamily="2" charset="2"/>
              <a:buChar char="v"/>
            </a:pPr>
            <a:r>
              <a:rPr lang="en-US" sz="1800" i="1" dirty="0">
                <a:solidFill>
                  <a:schemeClr val="bg2">
                    <a:lumMod val="90000"/>
                  </a:schemeClr>
                </a:solidFill>
                <a:latin typeface="Abadi Extra Light" panose="020B0204020104020204" pitchFamily="34" charset="0"/>
              </a:rPr>
              <a:t>System software</a:t>
            </a:r>
          </a:p>
          <a:p>
            <a:pPr lvl="1">
              <a:lnSpc>
                <a:spcPct val="150000"/>
              </a:lnSpc>
              <a:buFont typeface="Wingdings" panose="05000000000000000000" pitchFamily="2" charset="2"/>
              <a:buChar char="v"/>
            </a:pPr>
            <a:r>
              <a:rPr lang="en-US" sz="1800" i="1">
                <a:solidFill>
                  <a:schemeClr val="bg2">
                    <a:lumMod val="90000"/>
                  </a:schemeClr>
                </a:solidFill>
                <a:latin typeface="Abadi Extra Light" panose="020B0204020104020204" pitchFamily="34" charset="0"/>
              </a:rPr>
              <a:t>Application </a:t>
            </a:r>
            <a:r>
              <a:rPr lang="en-IN" sz="1800" i="1">
                <a:solidFill>
                  <a:schemeClr val="bg2">
                    <a:lumMod val="90000"/>
                  </a:schemeClr>
                </a:solidFill>
                <a:latin typeface="Abadi Extra Light" panose="020B0204020104020204" pitchFamily="34" charset="0"/>
              </a:rPr>
              <a:t>Software</a:t>
            </a:r>
            <a:endParaRPr lang="en-US" dirty="0">
              <a:solidFill>
                <a:schemeClr val="bg2">
                  <a:lumMod val="90000"/>
                </a:schemeClr>
              </a:solidFill>
              <a:latin typeface="Abadi Extra Light" panose="020B0204020104020204" pitchFamily="34" charset="0"/>
            </a:endParaRPr>
          </a:p>
          <a:p>
            <a:pPr indent="-285750">
              <a:lnSpc>
                <a:spcPct val="150000"/>
              </a:lnSpc>
            </a:pPr>
            <a:r>
              <a:rPr lang="en-IN">
                <a:solidFill>
                  <a:schemeClr val="bg2">
                    <a:lumMod val="90000"/>
                  </a:schemeClr>
                </a:solidFill>
                <a:latin typeface="Abadi Extra Light" panose="020B0204020104020204" pitchFamily="34" charset="0"/>
              </a:rPr>
              <a:t>Evolutions</a:t>
            </a:r>
          </a:p>
          <a:p>
            <a:pPr indent="-285750">
              <a:lnSpc>
                <a:spcPct val="150000"/>
              </a:lnSpc>
            </a:pPr>
            <a:r>
              <a:rPr lang="en-US">
                <a:solidFill>
                  <a:schemeClr val="bg2">
                    <a:lumMod val="90000"/>
                  </a:schemeClr>
                </a:solidFill>
                <a:latin typeface="Abadi Extra Light" panose="020B0204020104020204" pitchFamily="34" charset="0"/>
              </a:rPr>
              <a:t>Why </a:t>
            </a:r>
            <a:r>
              <a:rPr lang="en-US" dirty="0">
                <a:solidFill>
                  <a:schemeClr val="bg2">
                    <a:lumMod val="90000"/>
                  </a:schemeClr>
                </a:solidFill>
                <a:latin typeface="Abadi Extra Light" panose="020B0204020104020204" pitchFamily="34" charset="0"/>
              </a:rPr>
              <a:t>we need Software</a:t>
            </a:r>
          </a:p>
          <a:p>
            <a:pPr indent="-285750">
              <a:lnSpc>
                <a:spcPct val="150000"/>
              </a:lnSpc>
            </a:pPr>
            <a:r>
              <a:rPr lang="en-IN">
                <a:solidFill>
                  <a:schemeClr val="bg2">
                    <a:lumMod val="90000"/>
                  </a:schemeClr>
                </a:solidFill>
                <a:latin typeface="Abadi Extra Light" panose="020B0204020104020204" pitchFamily="34" charset="0"/>
              </a:rPr>
              <a:t>Fact about Software</a:t>
            </a:r>
            <a:endParaRPr lang="en-US" dirty="0">
              <a:solidFill>
                <a:schemeClr val="bg2">
                  <a:lumMod val="90000"/>
                </a:schemeClr>
              </a:solidFill>
              <a:latin typeface="Abadi Extra Light" panose="020B0204020104020204" pitchFamily="34" charset="0"/>
            </a:endParaRPr>
          </a:p>
          <a:p>
            <a:pPr indent="-285750"/>
            <a:endParaRPr lang="en-US" dirty="0">
              <a:solidFill>
                <a:schemeClr val="bg1"/>
              </a:solidFill>
              <a:latin typeface="Comic Neue" panose="02000000000000000000" pitchFamily="2" charset="0"/>
            </a:endParaRPr>
          </a:p>
        </p:txBody>
      </p:sp>
    </p:spTree>
    <p:extLst>
      <p:ext uri="{BB962C8B-B14F-4D97-AF65-F5344CB8AC3E}">
        <p14:creationId xmlns:p14="http://schemas.microsoft.com/office/powerpoint/2010/main" val="2314584533"/>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5E58-85C3-314F-B56E-5D43156292C8}"/>
              </a:ext>
            </a:extLst>
          </p:cNvPr>
          <p:cNvSpPr>
            <a:spLocks noGrp="1"/>
          </p:cNvSpPr>
          <p:nvPr>
            <p:ph type="title"/>
          </p:nvPr>
        </p:nvSpPr>
        <p:spPr/>
        <p:txBody>
          <a:bodyPr/>
          <a:lstStyle/>
          <a:p>
            <a:pPr algn="ctr"/>
            <a:r>
              <a:rPr lang="en-US" sz="4400" spc="600" dirty="0">
                <a:latin typeface="Agency FB" panose="020B0503020202020204" pitchFamily="34" charset="0"/>
              </a:rPr>
              <a:t>INTRODUCTION</a:t>
            </a:r>
            <a:endParaRPr lang="en-US" spc="600" dirty="0">
              <a:latin typeface="Agency FB" panose="020B0503020202020204" pitchFamily="34" charset="0"/>
            </a:endParaRPr>
          </a:p>
        </p:txBody>
      </p:sp>
      <p:sp>
        <p:nvSpPr>
          <p:cNvPr id="3" name="Content Placeholder 2">
            <a:extLst>
              <a:ext uri="{FF2B5EF4-FFF2-40B4-BE49-F238E27FC236}">
                <a16:creationId xmlns:a16="http://schemas.microsoft.com/office/drawing/2014/main" id="{23AE9F97-2978-4C43-A8B7-AFB504B8322C}"/>
              </a:ext>
            </a:extLst>
          </p:cNvPr>
          <p:cNvSpPr>
            <a:spLocks noGrp="1"/>
          </p:cNvSpPr>
          <p:nvPr>
            <p:ph idx="1"/>
          </p:nvPr>
        </p:nvSpPr>
        <p:spPr>
          <a:xfrm>
            <a:off x="677334" y="1930401"/>
            <a:ext cx="8596668" cy="4436110"/>
          </a:xfrm>
        </p:spPr>
        <p:txBody>
          <a:bodyPr>
            <a:normAutofit/>
          </a:bodyPr>
          <a:lstStyle/>
          <a:p>
            <a:pPr>
              <a:lnSpc>
                <a:spcPct val="150000"/>
              </a:lnSpc>
            </a:pPr>
            <a:r>
              <a:rPr lang="en-US" sz="2000" dirty="0">
                <a:solidFill>
                  <a:schemeClr val="bg1"/>
                </a:solidFill>
                <a:latin typeface="Abadi Extra Light" panose="020B0204020104020204" pitchFamily="34" charset="0"/>
              </a:rPr>
              <a:t>It is a non-tangible component of computer system.</a:t>
            </a:r>
          </a:p>
          <a:p>
            <a:pPr>
              <a:lnSpc>
                <a:spcPct val="150000"/>
              </a:lnSpc>
            </a:pPr>
            <a:r>
              <a:rPr lang="en-US" sz="2000" dirty="0">
                <a:solidFill>
                  <a:schemeClr val="bg1"/>
                </a:solidFill>
                <a:latin typeface="Abadi Extra Light" panose="020B0204020104020204" pitchFamily="34" charset="0"/>
              </a:rPr>
              <a:t>It consists instructions to be passed to computer to perform tasks.</a:t>
            </a:r>
          </a:p>
          <a:p>
            <a:pPr>
              <a:lnSpc>
                <a:spcPct val="150000"/>
              </a:lnSpc>
            </a:pPr>
            <a:r>
              <a:rPr lang="en-US" sz="2000" dirty="0">
                <a:solidFill>
                  <a:schemeClr val="bg1"/>
                </a:solidFill>
                <a:latin typeface="Abadi Extra Light" panose="020B0204020104020204" pitchFamily="34" charset="0"/>
              </a:rPr>
              <a:t>The term software can also be defined as a set of one or more programs.</a:t>
            </a:r>
          </a:p>
          <a:p>
            <a:pPr>
              <a:lnSpc>
                <a:spcPct val="150000"/>
              </a:lnSpc>
            </a:pPr>
            <a:r>
              <a:rPr lang="en-US" sz="2000" dirty="0">
                <a:solidFill>
                  <a:schemeClr val="bg1"/>
                </a:solidFill>
                <a:latin typeface="Abadi Extra Light" panose="020B0204020104020204" pitchFamily="34" charset="0"/>
              </a:rPr>
              <a:t>Alan Turing is the first person to come up with a theory of software in 1935.</a:t>
            </a:r>
          </a:p>
          <a:p>
            <a:pPr>
              <a:lnSpc>
                <a:spcPct val="150000"/>
              </a:lnSpc>
            </a:pPr>
            <a:r>
              <a:rPr lang="en-US" sz="2000" dirty="0">
                <a:solidFill>
                  <a:schemeClr val="bg1"/>
                </a:solidFill>
                <a:latin typeface="Abadi Extra Light" panose="020B0204020104020204" pitchFamily="34" charset="0"/>
              </a:rPr>
              <a:t>He was also known as the father of modern Computer Science. </a:t>
            </a:r>
          </a:p>
          <a:p>
            <a:pPr>
              <a:lnSpc>
                <a:spcPct val="150000"/>
              </a:lnSpc>
            </a:pPr>
            <a:r>
              <a:rPr lang="en-US" sz="2000" dirty="0">
                <a:solidFill>
                  <a:schemeClr val="bg1"/>
                </a:solidFill>
                <a:latin typeface="Abadi Extra Light" panose="020B0204020104020204" pitchFamily="34" charset="0"/>
              </a:rPr>
              <a:t>The first working software is created by Tom Kilburn and successfully executed on 11am 21 June 1948, at the University of Manchester. </a:t>
            </a:r>
          </a:p>
        </p:txBody>
      </p:sp>
    </p:spTree>
    <p:extLst>
      <p:ext uri="{BB962C8B-B14F-4D97-AF65-F5344CB8AC3E}">
        <p14:creationId xmlns:p14="http://schemas.microsoft.com/office/powerpoint/2010/main" val="36626740"/>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53E-AFEB-5840-BD2B-43765C6E4484}"/>
              </a:ext>
            </a:extLst>
          </p:cNvPr>
          <p:cNvSpPr>
            <a:spLocks noGrp="1"/>
          </p:cNvSpPr>
          <p:nvPr>
            <p:ph type="title"/>
          </p:nvPr>
        </p:nvSpPr>
        <p:spPr>
          <a:xfrm>
            <a:off x="677334" y="502722"/>
            <a:ext cx="8596668" cy="1320800"/>
          </a:xfrm>
        </p:spPr>
        <p:txBody>
          <a:bodyPr>
            <a:normAutofit/>
          </a:bodyPr>
          <a:lstStyle/>
          <a:p>
            <a:r>
              <a:rPr lang="en-US" sz="4800" dirty="0">
                <a:latin typeface="Agency FB" panose="020B0503020202020204" pitchFamily="34" charset="0"/>
              </a:rPr>
              <a:t>What Is Software ?</a:t>
            </a:r>
          </a:p>
        </p:txBody>
      </p:sp>
      <p:sp>
        <p:nvSpPr>
          <p:cNvPr id="3" name="Content Placeholder 2">
            <a:extLst>
              <a:ext uri="{FF2B5EF4-FFF2-40B4-BE49-F238E27FC236}">
                <a16:creationId xmlns:a16="http://schemas.microsoft.com/office/drawing/2014/main" id="{9B503785-6660-B14F-A853-E0F1CCF9843A}"/>
              </a:ext>
            </a:extLst>
          </p:cNvPr>
          <p:cNvSpPr>
            <a:spLocks noGrp="1"/>
          </p:cNvSpPr>
          <p:nvPr>
            <p:ph idx="1"/>
          </p:nvPr>
        </p:nvSpPr>
        <p:spPr>
          <a:xfrm>
            <a:off x="677334" y="1823521"/>
            <a:ext cx="8596668" cy="4601029"/>
          </a:xfrm>
        </p:spPr>
        <p:txBody>
          <a:bodyPr/>
          <a:lstStyle/>
          <a:p>
            <a:pPr marL="0" indent="0">
              <a:lnSpc>
                <a:spcPct val="150000"/>
              </a:lnSpc>
              <a:buNone/>
            </a:pPr>
            <a:r>
              <a:rPr lang="en-US" sz="2000" dirty="0">
                <a:solidFill>
                  <a:schemeClr val="bg1"/>
                </a:solidFill>
                <a:latin typeface="Abadi Extra Light" panose="020B0204020104020204" pitchFamily="34" charset="0"/>
              </a:rPr>
              <a:t>Software is a set of instruction that tell a computer what to do. Software is the name given to programs that are installed on computer system. A software consists the various components .</a:t>
            </a:r>
          </a:p>
          <a:p>
            <a:pPr marL="0" indent="0">
              <a:buNone/>
            </a:pPr>
            <a:endParaRPr lang="en-US" sz="2000" dirty="0">
              <a:solidFill>
                <a:schemeClr val="bg1"/>
              </a:solidFill>
              <a:latin typeface="Abadi Extra Light" panose="020B0204020104020204" pitchFamily="34" charset="0"/>
            </a:endParaRPr>
          </a:p>
          <a:p>
            <a:pPr lvl="1"/>
            <a:r>
              <a:rPr lang="en-US" sz="1800" dirty="0">
                <a:solidFill>
                  <a:schemeClr val="bg1"/>
                </a:solidFill>
                <a:latin typeface="Abadi Extra Light" panose="020B0204020104020204" pitchFamily="34" charset="0"/>
              </a:rPr>
              <a:t>Program</a:t>
            </a:r>
          </a:p>
          <a:p>
            <a:pPr lvl="1"/>
            <a:r>
              <a:rPr lang="en-US" sz="1800" dirty="0">
                <a:solidFill>
                  <a:schemeClr val="bg1"/>
                </a:solidFill>
                <a:latin typeface="Abadi Extra Light" panose="020B0204020104020204" pitchFamily="34" charset="0"/>
              </a:rPr>
              <a:t>Data</a:t>
            </a:r>
          </a:p>
          <a:p>
            <a:pPr lvl="1"/>
            <a:r>
              <a:rPr lang="en-US" sz="1800" dirty="0">
                <a:solidFill>
                  <a:schemeClr val="bg1"/>
                </a:solidFill>
                <a:latin typeface="Abadi Extra Light" panose="020B0204020104020204" pitchFamily="34" charset="0"/>
              </a:rPr>
              <a:t>Documentation</a:t>
            </a:r>
          </a:p>
          <a:p>
            <a:pPr lvl="1"/>
            <a:r>
              <a:rPr lang="en-US" sz="1800" dirty="0">
                <a:solidFill>
                  <a:schemeClr val="bg1"/>
                </a:solidFill>
                <a:latin typeface="Abadi Extra Light" panose="020B0204020104020204" pitchFamily="34" charset="0"/>
              </a:rPr>
              <a:t>Operating procedures </a:t>
            </a:r>
          </a:p>
        </p:txBody>
      </p:sp>
    </p:spTree>
    <p:extLst>
      <p:ext uri="{BB962C8B-B14F-4D97-AF65-F5344CB8AC3E}">
        <p14:creationId xmlns:p14="http://schemas.microsoft.com/office/powerpoint/2010/main" val="278593"/>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66140-D149-D941-BE2C-35A444789E99}"/>
              </a:ext>
            </a:extLst>
          </p:cNvPr>
          <p:cNvSpPr>
            <a:spLocks noGrp="1"/>
          </p:cNvSpPr>
          <p:nvPr>
            <p:ph idx="1"/>
          </p:nvPr>
        </p:nvSpPr>
        <p:spPr>
          <a:xfrm>
            <a:off x="536611" y="1107375"/>
            <a:ext cx="8596668" cy="5471346"/>
          </a:xfrm>
        </p:spPr>
        <p:txBody>
          <a:bodyPr/>
          <a:lstStyle/>
          <a:p>
            <a:pPr>
              <a:lnSpc>
                <a:spcPct val="150000"/>
              </a:lnSpc>
              <a:buFont typeface="Courier New" panose="02070309020205020404" pitchFamily="49" charset="0"/>
              <a:buChar char="o"/>
            </a:pPr>
            <a:r>
              <a:rPr lang="en-US" sz="2800" u="sng" dirty="0">
                <a:solidFill>
                  <a:schemeClr val="accent1"/>
                </a:solidFill>
                <a:latin typeface="Abadi Extra Light" panose="020B0204020104020204" pitchFamily="34" charset="0"/>
              </a:rPr>
              <a:t>Program</a:t>
            </a:r>
            <a:r>
              <a:rPr lang="en-US" sz="2000" dirty="0">
                <a:solidFill>
                  <a:schemeClr val="accent1"/>
                </a:solidFill>
                <a:latin typeface="Abadi Extra Light" panose="020B0204020104020204" pitchFamily="34" charset="0"/>
              </a:rPr>
              <a:t> </a:t>
            </a:r>
            <a:r>
              <a:rPr lang="en-US" sz="2000" dirty="0">
                <a:solidFill>
                  <a:schemeClr val="bg1"/>
                </a:solidFill>
                <a:latin typeface="Abadi Extra Light" panose="020B0204020104020204" pitchFamily="34" charset="0"/>
              </a:rPr>
              <a:t>:- It is a set of instructions to solve a particular problem .</a:t>
            </a:r>
          </a:p>
          <a:p>
            <a:pPr>
              <a:lnSpc>
                <a:spcPct val="150000"/>
              </a:lnSpc>
              <a:buFont typeface="Courier New" panose="02070309020205020404" pitchFamily="49" charset="0"/>
              <a:buChar char="o"/>
            </a:pPr>
            <a:r>
              <a:rPr lang="en-US" sz="2800" u="sng" dirty="0">
                <a:solidFill>
                  <a:schemeClr val="accent1"/>
                </a:solidFill>
                <a:latin typeface="Abadi Extra Light" panose="020B0204020104020204" pitchFamily="34" charset="0"/>
              </a:rPr>
              <a:t>Data</a:t>
            </a:r>
            <a:r>
              <a:rPr lang="en-US" dirty="0">
                <a:solidFill>
                  <a:schemeClr val="bg1"/>
                </a:solidFill>
                <a:latin typeface="Abadi Extra Light" panose="020B0204020104020204" pitchFamily="34" charset="0"/>
              </a:rPr>
              <a:t> </a:t>
            </a:r>
            <a:r>
              <a:rPr lang="en-US" sz="2000" dirty="0">
                <a:solidFill>
                  <a:schemeClr val="bg1"/>
                </a:solidFill>
                <a:latin typeface="Abadi Extra Light" panose="020B0204020104020204" pitchFamily="34" charset="0"/>
              </a:rPr>
              <a:t>:- The data on which the program operates .</a:t>
            </a:r>
          </a:p>
          <a:p>
            <a:pPr>
              <a:lnSpc>
                <a:spcPct val="150000"/>
              </a:lnSpc>
              <a:buFont typeface="Courier New" panose="02070309020205020404" pitchFamily="49" charset="0"/>
              <a:buChar char="o"/>
            </a:pPr>
            <a:r>
              <a:rPr lang="en-US" sz="2800" u="sng" dirty="0">
                <a:solidFill>
                  <a:schemeClr val="accent1"/>
                </a:solidFill>
                <a:latin typeface="Abadi Extra Light" panose="020B0204020104020204" pitchFamily="34" charset="0"/>
              </a:rPr>
              <a:t>Documentation</a:t>
            </a:r>
            <a:r>
              <a:rPr lang="en-US" dirty="0">
                <a:solidFill>
                  <a:schemeClr val="bg1"/>
                </a:solidFill>
                <a:latin typeface="Abadi Extra Light" panose="020B0204020104020204" pitchFamily="34" charset="0"/>
              </a:rPr>
              <a:t> </a:t>
            </a:r>
            <a:r>
              <a:rPr lang="en-US" sz="2000" dirty="0">
                <a:solidFill>
                  <a:schemeClr val="bg1"/>
                </a:solidFill>
                <a:latin typeface="Abadi Extra Light" panose="020B0204020104020204" pitchFamily="34" charset="0"/>
              </a:rPr>
              <a:t>:- It consists of different types of manuals such as Analysis report, design document implementation and testing , etc.</a:t>
            </a:r>
          </a:p>
          <a:p>
            <a:pPr>
              <a:lnSpc>
                <a:spcPct val="150000"/>
              </a:lnSpc>
              <a:buFont typeface="Courier New" panose="02070309020205020404" pitchFamily="49" charset="0"/>
              <a:buChar char="o"/>
            </a:pPr>
            <a:r>
              <a:rPr lang="en-US" sz="2800" u="sng" dirty="0">
                <a:solidFill>
                  <a:schemeClr val="accent1"/>
                </a:solidFill>
                <a:latin typeface="Abadi Extra Light" panose="020B0204020104020204" pitchFamily="34" charset="0"/>
              </a:rPr>
              <a:t>Operating</a:t>
            </a:r>
            <a:r>
              <a:rPr lang="en-US" sz="2800" dirty="0">
                <a:solidFill>
                  <a:schemeClr val="accent1"/>
                </a:solidFill>
                <a:latin typeface="Abadi Extra Light" panose="020B0204020104020204" pitchFamily="34" charset="0"/>
              </a:rPr>
              <a:t> </a:t>
            </a:r>
            <a:r>
              <a:rPr lang="en-US" sz="2800" u="sng" dirty="0">
                <a:solidFill>
                  <a:schemeClr val="accent1"/>
                </a:solidFill>
                <a:latin typeface="Abadi Extra Light" panose="020B0204020104020204" pitchFamily="34" charset="0"/>
              </a:rPr>
              <a:t>Procedures</a:t>
            </a:r>
            <a:r>
              <a:rPr lang="en-US" dirty="0">
                <a:solidFill>
                  <a:schemeClr val="bg1"/>
                </a:solidFill>
                <a:latin typeface="Abadi Extra Light" panose="020B0204020104020204" pitchFamily="34" charset="0"/>
              </a:rPr>
              <a:t> </a:t>
            </a:r>
            <a:r>
              <a:rPr lang="en-US" sz="2000" dirty="0">
                <a:solidFill>
                  <a:schemeClr val="bg1"/>
                </a:solidFill>
                <a:latin typeface="Abadi Extra Light" panose="020B0204020104020204" pitchFamily="34" charset="0"/>
              </a:rPr>
              <a:t>:- It carries the details of instruction to setup and use the software system .</a:t>
            </a:r>
          </a:p>
        </p:txBody>
      </p:sp>
    </p:spTree>
    <p:extLst>
      <p:ext uri="{BB962C8B-B14F-4D97-AF65-F5344CB8AC3E}">
        <p14:creationId xmlns:p14="http://schemas.microsoft.com/office/powerpoint/2010/main" val="245550531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E86A-FCF2-4F42-BBB8-760E6936C39C}"/>
              </a:ext>
            </a:extLst>
          </p:cNvPr>
          <p:cNvSpPr>
            <a:spLocks noGrp="1"/>
          </p:cNvSpPr>
          <p:nvPr>
            <p:ph type="title"/>
          </p:nvPr>
        </p:nvSpPr>
        <p:spPr>
          <a:xfrm>
            <a:off x="677507" y="266700"/>
            <a:ext cx="8596668" cy="1320800"/>
          </a:xfrm>
        </p:spPr>
        <p:txBody>
          <a:bodyPr>
            <a:normAutofit/>
          </a:bodyPr>
          <a:lstStyle/>
          <a:p>
            <a:pPr algn="ctr">
              <a:lnSpc>
                <a:spcPct val="150000"/>
              </a:lnSpc>
            </a:pPr>
            <a:r>
              <a:rPr lang="en-US" sz="4400" spc="600" dirty="0">
                <a:latin typeface="Agency FB" panose="020B0503020202020204" pitchFamily="34" charset="0"/>
              </a:rPr>
              <a:t>TYPES OF SOFTWARE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2749905"/>
              </p:ext>
            </p:extLst>
          </p:nvPr>
        </p:nvGraphicFramePr>
        <p:xfrm>
          <a:off x="677863" y="1771650"/>
          <a:ext cx="8596312" cy="4560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9012670"/>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E3DEB-AE4F-3847-9C18-199F0A8252A1}"/>
              </a:ext>
            </a:extLst>
          </p:cNvPr>
          <p:cNvSpPr>
            <a:spLocks noGrp="1"/>
          </p:cNvSpPr>
          <p:nvPr>
            <p:ph idx="1"/>
          </p:nvPr>
        </p:nvSpPr>
        <p:spPr>
          <a:xfrm>
            <a:off x="597324" y="594360"/>
            <a:ext cx="8596668" cy="5772149"/>
          </a:xfrm>
        </p:spPr>
        <p:txBody>
          <a:bodyPr>
            <a:normAutofit/>
          </a:bodyPr>
          <a:lstStyle/>
          <a:p>
            <a:pPr>
              <a:buFont typeface="Wingdings" panose="05000000000000000000" pitchFamily="2" charset="2"/>
              <a:buChar char="v"/>
            </a:pPr>
            <a:r>
              <a:rPr lang="en-US" sz="2800" u="sng" spc="300" dirty="0">
                <a:solidFill>
                  <a:schemeClr val="accent1"/>
                </a:solidFill>
                <a:latin typeface="Agency FB" panose="020B0503020202020204" pitchFamily="34" charset="0"/>
              </a:rPr>
              <a:t>System</a:t>
            </a:r>
            <a:r>
              <a:rPr lang="en-US" sz="2800" dirty="0">
                <a:solidFill>
                  <a:schemeClr val="accent1"/>
                </a:solidFill>
                <a:latin typeface="Agency FB" panose="020B0503020202020204" pitchFamily="34" charset="0"/>
              </a:rPr>
              <a:t> </a:t>
            </a:r>
            <a:r>
              <a:rPr lang="en-US" sz="2800" u="sng" spc="300" dirty="0">
                <a:solidFill>
                  <a:schemeClr val="accent1"/>
                </a:solidFill>
                <a:latin typeface="Agency FB" panose="020B0503020202020204" pitchFamily="34" charset="0"/>
              </a:rPr>
              <a:t>Software</a:t>
            </a:r>
            <a:r>
              <a:rPr lang="en-US" sz="2800" dirty="0">
                <a:solidFill>
                  <a:schemeClr val="accent1"/>
                </a:solidFill>
                <a:latin typeface="Agency FB" panose="020B0503020202020204" pitchFamily="34" charset="0"/>
              </a:rPr>
              <a:t> </a:t>
            </a:r>
          </a:p>
        </p:txBody>
      </p:sp>
      <p:graphicFrame>
        <p:nvGraphicFramePr>
          <p:cNvPr id="4" name="Diagram 3"/>
          <p:cNvGraphicFramePr/>
          <p:nvPr>
            <p:extLst>
              <p:ext uri="{D42A27DB-BD31-4B8C-83A1-F6EECF244321}">
                <p14:modId xmlns:p14="http://schemas.microsoft.com/office/powerpoint/2010/main" val="2185615001"/>
              </p:ext>
            </p:extLst>
          </p:nvPr>
        </p:nvGraphicFramePr>
        <p:xfrm>
          <a:off x="1007572" y="708660"/>
          <a:ext cx="8616488" cy="6000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3822900"/>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677334" y="605790"/>
            <a:ext cx="8596668" cy="5817869"/>
          </a:xfrm>
        </p:spPr>
        <p:txBody>
          <a:bodyPr>
            <a:normAutofit/>
          </a:bodyPr>
          <a:lstStyle/>
          <a:p>
            <a:pPr>
              <a:buFont typeface="Wingdings" panose="05000000000000000000" pitchFamily="2" charset="2"/>
              <a:buChar char="v"/>
            </a:pPr>
            <a:r>
              <a:rPr lang="en-US" sz="2800" u="sng" spc="300" dirty="0">
                <a:solidFill>
                  <a:schemeClr val="accent1"/>
                </a:solidFill>
                <a:latin typeface="Agency FB" panose="020B0503020202020204" pitchFamily="34" charset="0"/>
              </a:rPr>
              <a:t>Application</a:t>
            </a:r>
            <a:r>
              <a:rPr lang="en-US" sz="2800" spc="300" dirty="0">
                <a:solidFill>
                  <a:schemeClr val="accent1"/>
                </a:solidFill>
                <a:latin typeface="Agency FB" panose="020B0503020202020204" pitchFamily="34" charset="0"/>
              </a:rPr>
              <a:t> </a:t>
            </a:r>
            <a:r>
              <a:rPr lang="en-US" sz="2800" u="sng" spc="300" dirty="0">
                <a:solidFill>
                  <a:schemeClr val="accent1"/>
                </a:solidFill>
                <a:latin typeface="Agency FB" panose="020B0503020202020204" pitchFamily="34" charset="0"/>
              </a:rPr>
              <a:t>Software</a:t>
            </a:r>
            <a:r>
              <a:rPr lang="en-US" sz="2800" spc="300" dirty="0">
                <a:solidFill>
                  <a:schemeClr val="accent1"/>
                </a:solidFill>
                <a:latin typeface="Agency FB" panose="020B0503020202020204" pitchFamily="34" charset="0"/>
              </a:rPr>
              <a:t> </a:t>
            </a:r>
          </a:p>
        </p:txBody>
      </p:sp>
      <p:graphicFrame>
        <p:nvGraphicFramePr>
          <p:cNvPr id="6" name="Diagram 5"/>
          <p:cNvGraphicFramePr/>
          <p:nvPr>
            <p:extLst>
              <p:ext uri="{D42A27DB-BD31-4B8C-83A1-F6EECF244321}">
                <p14:modId xmlns:p14="http://schemas.microsoft.com/office/powerpoint/2010/main" val="2260022984"/>
              </p:ext>
            </p:extLst>
          </p:nvPr>
        </p:nvGraphicFramePr>
        <p:xfrm>
          <a:off x="1760802" y="434341"/>
          <a:ext cx="9245138" cy="6355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911211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8210" y="365701"/>
            <a:ext cx="8971695" cy="1362985"/>
          </a:xfrm>
        </p:spPr>
        <p:txBody>
          <a:bodyPr anchor="ctr"/>
          <a:lstStyle/>
          <a:p>
            <a:pPr algn="ctr"/>
            <a:r>
              <a:rPr lang="en-IN" sz="4800" spc="600">
                <a:latin typeface="Agency FB" panose="020B0503020202020204" pitchFamily="34" charset="0"/>
              </a:rPr>
              <a:t>EVOLUTIONS</a:t>
            </a:r>
            <a:endParaRPr lang="en-US" sz="4800" spc="600">
              <a:latin typeface="Agency FB" panose="020B0503020202020204" pitchFamily="34" charset="0"/>
            </a:endParaRPr>
          </a:p>
        </p:txBody>
      </p:sp>
      <p:sp>
        <p:nvSpPr>
          <p:cNvPr id="5" name="Content Placeholder 4"/>
          <p:cNvSpPr>
            <a:spLocks noGrp="1"/>
          </p:cNvSpPr>
          <p:nvPr>
            <p:ph idx="1"/>
          </p:nvPr>
        </p:nvSpPr>
        <p:spPr>
          <a:xfrm>
            <a:off x="439671" y="2830838"/>
            <a:ext cx="9268772" cy="3467174"/>
          </a:xfrm>
        </p:spPr>
        <p:txBody>
          <a:bodyPr>
            <a:normAutofit/>
          </a:bodyPr>
          <a:lstStyle/>
          <a:p>
            <a:pPr algn="dist">
              <a:buFont typeface="+mj-lt"/>
              <a:buAutoNum type="arabicPeriod"/>
            </a:pPr>
            <a:r>
              <a:rPr lang="en-IN" sz="2800">
                <a:solidFill>
                  <a:schemeClr val="bg1"/>
                </a:solidFill>
                <a:latin typeface="Abadi Extra Light" panose="020B0204020104020204" pitchFamily="34" charset="0"/>
              </a:rPr>
              <a:t>The First Era – The Pioneering Era(1955 – 1965)</a:t>
            </a:r>
          </a:p>
          <a:p>
            <a:pPr algn="dist">
              <a:buFont typeface="+mj-lt"/>
              <a:buAutoNum type="arabicPeriod"/>
            </a:pPr>
            <a:r>
              <a:rPr lang="en-IN" sz="2800">
                <a:solidFill>
                  <a:schemeClr val="bg1"/>
                </a:solidFill>
                <a:latin typeface="Abadi Extra Light" panose="020B0204020104020204" pitchFamily="34" charset="0"/>
              </a:rPr>
              <a:t>The Second Era – The Development Era(1965 – late 1975)</a:t>
            </a:r>
          </a:p>
          <a:p>
            <a:pPr algn="dist">
              <a:buFont typeface="+mj-lt"/>
              <a:buAutoNum type="arabicPeriod"/>
            </a:pPr>
            <a:r>
              <a:rPr lang="en-IN" sz="2800">
                <a:solidFill>
                  <a:schemeClr val="bg1"/>
                </a:solidFill>
                <a:latin typeface="Abadi Extra Light" panose="020B0204020104020204" pitchFamily="34" charset="0"/>
              </a:rPr>
              <a:t>The Third Era – The Software Crisis(1970 – 1980)</a:t>
            </a:r>
          </a:p>
          <a:p>
            <a:pPr algn="dist">
              <a:buFont typeface="+mj-lt"/>
              <a:buAutoNum type="arabicPeriod"/>
            </a:pPr>
            <a:r>
              <a:rPr lang="en-IN" sz="2800">
                <a:solidFill>
                  <a:schemeClr val="bg1"/>
                </a:solidFill>
                <a:latin typeface="Abadi Extra Light" panose="020B0204020104020204" pitchFamily="34" charset="0"/>
              </a:rPr>
              <a:t>The Fourth Era – The Micro Era(1980 – Present)</a:t>
            </a:r>
          </a:p>
          <a:p>
            <a:pPr algn="just">
              <a:buFont typeface="+mj-lt"/>
              <a:buAutoNum type="arabicPeriod"/>
            </a:pPr>
            <a:endParaRPr lang="en-US" sz="2400">
              <a:solidFill>
                <a:schemeClr val="accent1"/>
              </a:solidFill>
              <a:latin typeface="Abadi Extra Light" panose="020B0204020104020204" pitchFamily="34" charset="0"/>
            </a:endParaRPr>
          </a:p>
        </p:txBody>
      </p:sp>
    </p:spTree>
    <p:extLst>
      <p:ext uri="{BB962C8B-B14F-4D97-AF65-F5344CB8AC3E}">
        <p14:creationId xmlns:p14="http://schemas.microsoft.com/office/powerpoint/2010/main" val="1369252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172</TotalTime>
  <Words>334</Words>
  <Application>Microsoft Office PowerPoint</Application>
  <PresentationFormat>Widescreen</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COMPUTER SOFTWARE</vt:lpstr>
      <vt:lpstr>Presentation go through....!</vt:lpstr>
      <vt:lpstr>INTRODUCTION</vt:lpstr>
      <vt:lpstr>What Is Software ?</vt:lpstr>
      <vt:lpstr>PowerPoint Presentation</vt:lpstr>
      <vt:lpstr>TYPES OF SOFTWARE</vt:lpstr>
      <vt:lpstr>PowerPoint Presentation</vt:lpstr>
      <vt:lpstr>PowerPoint Presentation</vt:lpstr>
      <vt:lpstr>EVOLUTIONS</vt:lpstr>
      <vt:lpstr>Why we need Software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SOFTWARE</dc:title>
  <dc:creator>Himanshu Choudhary</dc:creator>
  <cp:lastModifiedBy>Himanshu Choudhary</cp:lastModifiedBy>
  <cp:revision>37</cp:revision>
  <dcterms:created xsi:type="dcterms:W3CDTF">2021-04-15T08:26:35Z</dcterms:created>
  <dcterms:modified xsi:type="dcterms:W3CDTF">2021-04-26T06:27:07Z</dcterms:modified>
</cp:coreProperties>
</file>