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53652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9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906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5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5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23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0212-DDAA-C54C-B30B-E96DF159A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014" y="1620441"/>
            <a:ext cx="9228779" cy="3783980"/>
          </a:xfrm>
        </p:spPr>
        <p:txBody>
          <a:bodyPr anchor="t"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IN" sz="2800"/>
              <a:t>A thread is a flow of execution through the process code, with its own program counter, sy stem registers and stack.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A thread is also called a light weight process. Threads provide a way to improve through parallelism Application performance</a:t>
            </a:r>
            <a:br>
              <a:rPr lang="en-IN" sz="2800"/>
            </a:br>
            <a:br>
              <a:rPr lang="en-IN" sz="2800"/>
            </a:br>
            <a:r>
              <a:rPr lang="en-IN" sz="2800"/>
              <a:t>Each thread belongs to exactly one process and no thread can exist outside a process.</a:t>
            </a:r>
            <a:endParaRPr lang="en-US" sz="2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B7497-2652-F440-8D19-5D2CF5640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2404" y="460228"/>
            <a:ext cx="5357600" cy="11602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>
                <a:solidFill>
                  <a:srgbClr val="7030A0"/>
                </a:solidFill>
                <a:latin typeface="Agency FB" panose="020B0503020202020204" pitchFamily="34" charset="0"/>
              </a:rPr>
              <a:t>What is Thread ?</a:t>
            </a:r>
          </a:p>
        </p:txBody>
      </p:sp>
    </p:spTree>
    <p:extLst>
      <p:ext uri="{BB962C8B-B14F-4D97-AF65-F5344CB8AC3E}">
        <p14:creationId xmlns:p14="http://schemas.microsoft.com/office/powerpoint/2010/main" val="39659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8E9D-92DD-974A-B06C-41C175AF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1768"/>
            <a:ext cx="12099147" cy="1215920"/>
          </a:xfrm>
        </p:spPr>
        <p:txBody>
          <a:bodyPr>
            <a:normAutofit/>
          </a:bodyPr>
          <a:lstStyle/>
          <a:p>
            <a:r>
              <a:rPr lang="en-US" sz="3600"/>
              <a:t>Single threaded Process and Multi-threaded Process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C03C0C-4E3A-AE42-A393-C976AE053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779" y="2740733"/>
            <a:ext cx="2268048" cy="2880421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FA9E6FE-168C-1844-BD9B-9CAA9FDC4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173" y="2740733"/>
            <a:ext cx="2268048" cy="288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0712-05FE-6D45-B950-48CAA786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Difference between Process and Threads: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0C9203-7C83-4841-AE87-97981B92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304" y="1637142"/>
            <a:ext cx="4443984" cy="823912"/>
          </a:xfrm>
        </p:spPr>
        <p:txBody>
          <a:bodyPr anchor="ctr"/>
          <a:lstStyle/>
          <a:p>
            <a:pPr algn="ctr"/>
            <a:r>
              <a:rPr lang="en-IN"/>
              <a:t>Process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1BED3-B4E6-824B-B931-3E91ACB69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7304" y="2750408"/>
            <a:ext cx="5104896" cy="3671790"/>
          </a:xfrm>
        </p:spPr>
        <p:txBody>
          <a:bodyPr anchor="ctr">
            <a:noAutofit/>
          </a:bodyPr>
          <a:lstStyle/>
          <a:p>
            <a:r>
              <a:rPr lang="en-US" sz="1600"/>
              <a:t>Process is heavy weight or resource intensive.</a:t>
            </a:r>
            <a:endParaRPr lang="en-IN" sz="1600"/>
          </a:p>
          <a:p>
            <a:r>
              <a:rPr lang="en-US" sz="1600"/>
              <a:t>Process switching needs interaction with operating system</a:t>
            </a:r>
            <a:endParaRPr lang="en-IN" sz="1600"/>
          </a:p>
          <a:p>
            <a:r>
              <a:rPr lang="en-US" sz="1600"/>
              <a:t>In multiple processing environments each process executes the same code but has its own memory and tile resources.</a:t>
            </a:r>
            <a:endParaRPr lang="en-IN" sz="1600"/>
          </a:p>
          <a:p>
            <a:r>
              <a:rPr lang="en-US" sz="1600"/>
              <a:t>I</a:t>
            </a:r>
            <a:r>
              <a:rPr lang="en-IN" sz="1600"/>
              <a:t>f</a:t>
            </a:r>
            <a:r>
              <a:rPr lang="en-US" sz="1600"/>
              <a:t> one process is blocked then no other process can execute until the first process is unblocked.</a:t>
            </a:r>
            <a:endParaRPr lang="en-IN" sz="1600"/>
          </a:p>
          <a:p>
            <a:r>
              <a:rPr lang="en-US" sz="1600"/>
              <a:t>Multiple processes without using threads use more resources.</a:t>
            </a:r>
            <a:endParaRPr lang="en-IN" sz="1600"/>
          </a:p>
          <a:p>
            <a:r>
              <a:rPr lang="en-US" sz="1600"/>
              <a:t>In multiple processes each process operates independently of the others.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CE22FF-8446-A543-B4A8-E53E9A5E7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0714" y="1637142"/>
            <a:ext cx="4443984" cy="823912"/>
          </a:xfrm>
        </p:spPr>
        <p:txBody>
          <a:bodyPr anchor="ctr"/>
          <a:lstStyle/>
          <a:p>
            <a:pPr algn="ctr"/>
            <a:r>
              <a:rPr lang="en-IN"/>
              <a:t>Threads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1DE65A-DD78-1941-868F-91F5CF810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637142"/>
            <a:ext cx="5945113" cy="4617621"/>
          </a:xfrm>
        </p:spPr>
        <p:txBody>
          <a:bodyPr anchor="ctr">
            <a:noAutofit/>
          </a:bodyPr>
          <a:lstStyle/>
          <a:p>
            <a:r>
              <a:rPr lang="en-US" sz="1600"/>
              <a:t>Thread is light weight taking lesser resources than a process.</a:t>
            </a:r>
            <a:endParaRPr lang="en-IN" sz="1600"/>
          </a:p>
          <a:p>
            <a:r>
              <a:rPr lang="en-US" sz="1600"/>
              <a:t>Thread switching does not need to interact with operating system.</a:t>
            </a:r>
            <a:endParaRPr lang="en-IN" sz="1600"/>
          </a:p>
          <a:p>
            <a:r>
              <a:rPr lang="en-US" sz="1600"/>
              <a:t>All threads can share same set of open files, child processes.</a:t>
            </a:r>
            <a:endParaRPr lang="en-IN" sz="1600"/>
          </a:p>
          <a:p>
            <a:r>
              <a:rPr lang="en-US" sz="1600"/>
              <a:t>While one thread is blocked and waiting, second thread in the same task can run.</a:t>
            </a:r>
            <a:endParaRPr lang="en-IN" sz="1600"/>
          </a:p>
          <a:p>
            <a:r>
              <a:rPr lang="en-US" sz="1600"/>
              <a:t>Multiple threaded processes use fewer resources.</a:t>
            </a:r>
            <a:endParaRPr lang="en-IN" sz="1600"/>
          </a:p>
          <a:p>
            <a:r>
              <a:rPr lang="en-US" sz="1600"/>
              <a:t>One thread can read, write or change another thread's data.</a:t>
            </a:r>
          </a:p>
        </p:txBody>
      </p:sp>
    </p:spTree>
    <p:extLst>
      <p:ext uri="{BB962C8B-B14F-4D97-AF65-F5344CB8AC3E}">
        <p14:creationId xmlns:p14="http://schemas.microsoft.com/office/powerpoint/2010/main" val="44024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E51C-D382-0549-AC5C-5322617D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Advantages of Threads: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2CEA0-D1E3-1F43-87E7-FA7D0A6A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9459"/>
            <a:ext cx="9601200" cy="3581400"/>
          </a:xfrm>
        </p:spPr>
        <p:txBody>
          <a:bodyPr anchor="ctr">
            <a:normAutofit/>
          </a:bodyPr>
          <a:lstStyle/>
          <a:p>
            <a:r>
              <a:rPr lang="en-IN"/>
              <a:t>Thread minimizes context switching time.
Use of threads provides concurrency within a process.
Efficient communication.
Economy. It is more economical to create and context switch threads.
Utilization of multiprocessor architectures to a greater scale and efficiency.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AF76-0764-104E-AA37-E0A6DDF5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Disadvantages of Threads:
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F8C15-EC8D-5843-AFCB-7E240F8F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Blocking of parent threads will stop all child thread.
Security.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6A40-0C7C-1C4D-A1FA-261ACB70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Types of Threads: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4F2C-9D40-994F-BB80-5D990B15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6328"/>
            <a:ext cx="9601200" cy="3581400"/>
          </a:xfrm>
        </p:spPr>
        <p:txBody>
          <a:bodyPr anchor="ctr"/>
          <a:lstStyle/>
          <a:p>
            <a:pPr marL="0" indent="0">
              <a:buNone/>
            </a:pPr>
            <a:r>
              <a:rPr lang="en-IN"/>
              <a:t>Threads are implemented in following two ways :</a:t>
            </a:r>
          </a:p>
          <a:p>
            <a:pPr marL="0" indent="0">
              <a:buNone/>
            </a:pPr>
            <a:endParaRPr lang="en-IN"/>
          </a:p>
          <a:p>
            <a:r>
              <a:rPr lang="en-IN"/>
              <a:t>User Level Threads (ULT)</a:t>
            </a:r>
          </a:p>
          <a:p>
            <a:r>
              <a:rPr lang="en-IN"/>
              <a:t>Kernel Level Threads (KLT)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0B3A-DC13-4E49-BC87-2733D65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Level Threads (ULT):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5758-770F-1B48-B0DA-1954EA741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008" y="1749048"/>
            <a:ext cx="9601200" cy="3581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400"/>
              <a:t>User level thread implement in user level libraries, so thread switching does not need to call operating system and to causeinterrupt to the kernel.</a:t>
            </a:r>
            <a:endParaRPr lang="en-IN" sz="2400"/>
          </a:p>
          <a:p>
            <a:pPr marL="0" indent="0">
              <a:buNone/>
            </a:pPr>
            <a:r>
              <a:rPr lang="en-US" sz="2400"/>
              <a:t> In fact, the kernel knows nothing about user level threads and manages them as if they were single-threaded process.</a:t>
            </a:r>
          </a:p>
        </p:txBody>
      </p:sp>
    </p:spTree>
    <p:extLst>
      <p:ext uri="{BB962C8B-B14F-4D97-AF65-F5344CB8AC3E}">
        <p14:creationId xmlns:p14="http://schemas.microsoft.com/office/powerpoint/2010/main" val="16303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6819-0CB9-2544-A257-5384B043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Kernel Level Threads (KLT):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258DE-81C7-A54E-98C1-0F209B2B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2106"/>
            <a:ext cx="9601200" cy="3581400"/>
          </a:xfrm>
        </p:spPr>
        <p:txBody>
          <a:bodyPr anchor="t"/>
          <a:lstStyle/>
          <a:p>
            <a:pPr marL="0" indent="0">
              <a:buNone/>
            </a:pPr>
            <a:r>
              <a:rPr lang="en-IN"/>
              <a:t>
</a:t>
            </a:r>
            <a:r>
              <a:rPr lang="en-IN" sz="2400"/>
              <a:t>In this method, the kernel knows about and manages the threads. No runtime sy stem is needed in this case.</a:t>
            </a:r>
          </a:p>
          <a:p>
            <a:pPr marL="0" indent="0">
              <a:buNone/>
            </a:pPr>
            <a:r>
              <a:rPr lang="en-IN" sz="2400"/>
              <a:t> Operating system kernel provides system call to create and manage threads.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8982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2138-D9E9-5E46-8CBB-853FD547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 between ULT and KLT: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D8D7D-7CE8-F148-9509-9EF809E9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59744"/>
            <a:ext cx="4443984" cy="823912"/>
          </a:xfrm>
        </p:spPr>
        <p:txBody>
          <a:bodyPr/>
          <a:lstStyle/>
          <a:p>
            <a:r>
              <a:rPr lang="en-US"/>
              <a:t>User Level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6DDA-00AC-2345-A1D0-8C6CD7F19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User level thread are faster to create and manage.</a:t>
            </a:r>
            <a:endParaRPr lang="en-IN"/>
          </a:p>
          <a:p>
            <a:r>
              <a:rPr lang="en-US"/>
              <a:t>Implementation is by a thread library at the user level.</a:t>
            </a:r>
            <a:endParaRPr lang="en-IN"/>
          </a:p>
          <a:p>
            <a:r>
              <a:rPr lang="en-US"/>
              <a:t>ULT is generic and can run on any operating system.</a:t>
            </a:r>
            <a:endParaRPr lang="en-IN"/>
          </a:p>
          <a:p>
            <a:r>
              <a:rPr lang="en-US"/>
              <a:t>Multi-Threaded can not take advantages of multiprocessing.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9F420-134D-E649-8112-DE7C3A403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759744"/>
            <a:ext cx="4443984" cy="823912"/>
          </a:xfrm>
        </p:spPr>
        <p:txBody>
          <a:bodyPr/>
          <a:lstStyle/>
          <a:p>
            <a:r>
              <a:rPr lang="en-US"/>
              <a:t>Kernel Level Thread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17540-224D-0F43-AE12-4199D365C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05207"/>
            <a:ext cx="4443984" cy="256219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Kernel level thread are slower to create and manage.</a:t>
            </a:r>
            <a:endParaRPr lang="en-IN"/>
          </a:p>
          <a:p>
            <a:r>
              <a:rPr lang="en-US"/>
              <a:t>Operating system supports creation of kernel level threads.</a:t>
            </a:r>
            <a:endParaRPr lang="en-IN"/>
          </a:p>
          <a:p>
            <a:r>
              <a:rPr lang="en-US"/>
              <a:t>KLT is specific to the operating system.</a:t>
            </a:r>
            <a:endParaRPr lang="en-IN"/>
          </a:p>
          <a:p>
            <a:r>
              <a:rPr lang="en-US"/>
              <a:t>Kernel routines themselves can be multithreaded</a:t>
            </a:r>
          </a:p>
        </p:txBody>
      </p:sp>
    </p:spTree>
    <p:extLst>
      <p:ext uri="{BB962C8B-B14F-4D97-AF65-F5344CB8AC3E}">
        <p14:creationId xmlns:p14="http://schemas.microsoft.com/office/powerpoint/2010/main" val="167953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Crop</vt:lpstr>
      <vt:lpstr>A thread is a flow of execution through the process code, with its own program counter, sy stem registers and stack.  A thread is also called a light weight process. Threads provide a way to improve through parallelism Application performance  Each thread belongs to exactly one process and no thread can exist outside a process.</vt:lpstr>
      <vt:lpstr>Single threaded Process and Multi-threaded Process</vt:lpstr>
      <vt:lpstr>Difference between Process and Threads:</vt:lpstr>
      <vt:lpstr>Advantages of Threads:</vt:lpstr>
      <vt:lpstr>Disadvantages of Threads:
</vt:lpstr>
      <vt:lpstr>Types of Threads:</vt:lpstr>
      <vt:lpstr>User Level Threads (ULT):</vt:lpstr>
      <vt:lpstr>Kernel Level Threads (KLT):</vt:lpstr>
      <vt:lpstr>Difference between ULT and KLT: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thread is a flow of execution through the process code, with its own program counter, sy stem registers and stack. A thread is also called a light weight process. Threads provide a way to improve through parallelism. Application performanceEach thread belongs to exactly one process and no thread can exist outside a process.</dc:title>
  <dc:creator>Himanshu Choudhary</dc:creator>
  <cp:lastModifiedBy>Himanshu Choudhary</cp:lastModifiedBy>
  <cp:revision>4</cp:revision>
  <dcterms:created xsi:type="dcterms:W3CDTF">2020-12-18T18:00:19Z</dcterms:created>
  <dcterms:modified xsi:type="dcterms:W3CDTF">2021-01-08T08:08:47Z</dcterms:modified>
</cp:coreProperties>
</file>