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DCC3-1B9A-4168-A4F3-BC374AFB02AE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1595C-E726-498C-B762-D644C4239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83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DCC3-1B9A-4168-A4F3-BC374AFB02AE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1595C-E726-498C-B762-D644C4239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23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DCC3-1B9A-4168-A4F3-BC374AFB02AE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1595C-E726-498C-B762-D644C4239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53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DCC3-1B9A-4168-A4F3-BC374AFB02AE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1595C-E726-498C-B762-D644C4239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4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DCC3-1B9A-4168-A4F3-BC374AFB02AE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1595C-E726-498C-B762-D644C4239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55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DCC3-1B9A-4168-A4F3-BC374AFB02AE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1595C-E726-498C-B762-D644C4239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09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DCC3-1B9A-4168-A4F3-BC374AFB02AE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1595C-E726-498C-B762-D644C4239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57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DCC3-1B9A-4168-A4F3-BC374AFB02AE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1595C-E726-498C-B762-D644C4239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98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DCC3-1B9A-4168-A4F3-BC374AFB02AE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1595C-E726-498C-B762-D644C4239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46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DCC3-1B9A-4168-A4F3-BC374AFB02AE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1595C-E726-498C-B762-D644C4239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57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DCC3-1B9A-4168-A4F3-BC374AFB02AE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1595C-E726-498C-B762-D644C4239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01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0DCC3-1B9A-4168-A4F3-BC374AFB02AE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1595C-E726-498C-B762-D644C4239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72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企画書</a:t>
            </a:r>
            <a:r>
              <a:rPr kumimoji="1" lang="en-US" altLang="ja-JP" b="1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/>
            </a:r>
            <a:br>
              <a:rPr kumimoji="1" lang="en-US" altLang="ja-JP" b="1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</a:br>
            <a:r>
              <a:rPr lang="en-US" altLang="ja-JP" b="1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(</a:t>
            </a:r>
            <a:r>
              <a:rPr lang="ja-JP" altLang="en-US" b="1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ゲームタイトル</a:t>
            </a:r>
            <a:r>
              <a:rPr lang="en-US" altLang="ja-JP" b="1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)</a:t>
            </a:r>
            <a:endParaRPr kumimoji="1" lang="ja-JP" altLang="en-US" b="1" dirty="0">
              <a:latin typeface="07あかずきんポップ Heavy" panose="00000900000000000000" pitchFamily="50" charset="-128"/>
              <a:ea typeface="07あかずきんポップ Heavy" panose="00000900000000000000" pitchFamily="50" charset="-128"/>
              <a:cs typeface="07あかずきんポップ Heavy" panose="000009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kumimoji="1" lang="ja-JP" altLang="en-US" b="1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名前</a:t>
            </a:r>
            <a:endParaRPr kumimoji="1" lang="ja-JP" altLang="en-US" b="1" dirty="0">
              <a:latin typeface="07あかずきんポップ Heavy" panose="00000900000000000000" pitchFamily="50" charset="-128"/>
              <a:ea typeface="07あかずきんポップ Heavy" panose="00000900000000000000" pitchFamily="50" charset="-128"/>
              <a:cs typeface="07あかずきんポップ Heavy" panose="00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42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ゲームのコンセプト</a:t>
            </a:r>
            <a:endParaRPr kumimoji="1" lang="ja-JP" altLang="en-US" b="1" dirty="0">
              <a:latin typeface="07あかずきんポップ Heavy" panose="00000900000000000000" pitchFamily="50" charset="-128"/>
              <a:ea typeface="07あかずきんポップ Heavy" panose="00000900000000000000" pitchFamily="50" charset="-128"/>
              <a:cs typeface="07あかずきんポップ Heavy" panose="0000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b="1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この</a:t>
            </a:r>
            <a:r>
              <a:rPr kumimoji="1" lang="ja-JP" altLang="en-US" b="1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ゲームの目標・目的・方向性について書く</a:t>
            </a:r>
            <a:endParaRPr kumimoji="1" lang="en-US" altLang="ja-JP" b="1" dirty="0" smtClean="0">
              <a:latin typeface="07あかずきんポップ Heavy" panose="00000900000000000000" pitchFamily="50" charset="-128"/>
              <a:ea typeface="07あかずきんポップ Heavy" panose="00000900000000000000" pitchFamily="50" charset="-128"/>
              <a:cs typeface="07あかずきんポップ Heavy" panose="00000900000000000000" pitchFamily="50" charset="-128"/>
            </a:endParaRPr>
          </a:p>
          <a:p>
            <a:pPr marL="0" indent="0" algn="ctr">
              <a:buNone/>
            </a:pPr>
            <a:r>
              <a:rPr lang="en-US" altLang="ja-JP" b="1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(</a:t>
            </a:r>
            <a:r>
              <a:rPr lang="ja-JP" altLang="en-US" b="1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チーム内の意思を統一するためにチームに提示するもの</a:t>
            </a:r>
            <a:r>
              <a:rPr lang="en-US" altLang="ja-JP" b="1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)</a:t>
            </a:r>
            <a:endParaRPr kumimoji="1" lang="ja-JP" altLang="en-US" b="1" dirty="0">
              <a:latin typeface="07あかずきんポップ Heavy" panose="00000900000000000000" pitchFamily="50" charset="-128"/>
              <a:ea typeface="07あかずきんポップ Heavy" panose="00000900000000000000" pitchFamily="50" charset="-128"/>
              <a:cs typeface="07あかずきんポップ Heavy" panose="00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569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ゲームの概要</a:t>
            </a:r>
            <a:r>
              <a:rPr kumimoji="1" lang="en-US" altLang="ja-JP" b="1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(</a:t>
            </a:r>
            <a:r>
              <a:rPr kumimoji="1" lang="ja-JP" altLang="en-US" b="1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仕様</a:t>
            </a:r>
            <a:r>
              <a:rPr kumimoji="1" lang="en-US" altLang="ja-JP" b="1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)</a:t>
            </a:r>
            <a:endParaRPr kumimoji="1" lang="ja-JP" altLang="en-US" b="1" dirty="0">
              <a:latin typeface="07あかずきんポップ Heavy" panose="00000900000000000000" pitchFamily="50" charset="-128"/>
              <a:ea typeface="07あかずきんポップ Heavy" panose="00000900000000000000" pitchFamily="50" charset="-128"/>
              <a:cs typeface="07あかずきんポップ Heavy" panose="0000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ja-JP" altLang="en-US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①操作方法</a:t>
            </a:r>
            <a:endParaRPr kumimoji="1" lang="en-US" altLang="ja-JP" dirty="0" smtClean="0">
              <a:latin typeface="07あかずきんポップ Heavy" panose="00000900000000000000" pitchFamily="50" charset="-128"/>
              <a:ea typeface="07あかずきんポップ Heavy" panose="00000900000000000000" pitchFamily="50" charset="-128"/>
              <a:cs typeface="07あかずきんポップ Heavy" panose="0000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②ゲームについての詳細</a:t>
            </a:r>
            <a:endParaRPr lang="en-US" altLang="ja-JP" dirty="0" smtClean="0">
              <a:latin typeface="07あかずきんポップ Heavy" panose="00000900000000000000" pitchFamily="50" charset="-128"/>
              <a:ea typeface="07あかずきんポップ Heavy" panose="00000900000000000000" pitchFamily="50" charset="-128"/>
              <a:cs typeface="07あかずきんポップ Heavy" panose="0000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③そのゲーム特有の仕様やルールがあるなら必ず記載</a:t>
            </a:r>
            <a:endParaRPr kumimoji="1" lang="en-US" altLang="ja-JP" dirty="0" smtClean="0">
              <a:latin typeface="07あかずきんポップ Heavy" panose="00000900000000000000" pitchFamily="50" charset="-128"/>
              <a:ea typeface="07あかずきんポップ Heavy" panose="00000900000000000000" pitchFamily="50" charset="-128"/>
              <a:cs typeface="07あかずきんポップ Heavy" panose="00000900000000000000" pitchFamily="50" charset="-128"/>
            </a:endParaRPr>
          </a:p>
          <a:p>
            <a:endParaRPr kumimoji="1" lang="ja-JP" altLang="en-US" dirty="0">
              <a:latin typeface="07あかずきんポップ Heavy" panose="00000900000000000000" pitchFamily="50" charset="-128"/>
              <a:ea typeface="07あかずきんポップ Heavy" panose="00000900000000000000" pitchFamily="50" charset="-128"/>
              <a:cs typeface="07あかずきんポップ Heavy" panose="00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28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ゲーム画面</a:t>
            </a:r>
            <a:endParaRPr kumimoji="1" lang="ja-JP" altLang="en-US" dirty="0">
              <a:latin typeface="07あかずきんポップ Heavy" panose="00000900000000000000" pitchFamily="50" charset="-128"/>
              <a:ea typeface="07あかずきんポップ Heavy" panose="00000900000000000000" pitchFamily="50" charset="-128"/>
              <a:cs typeface="07あかずきんポップ Heavy" panose="0000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ゲーム画面と各種</a:t>
            </a:r>
            <a:r>
              <a:rPr kumimoji="1" lang="en-US" altLang="ja-JP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UI</a:t>
            </a:r>
            <a:r>
              <a:rPr kumimoji="1" lang="ja-JP" altLang="en-US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についての説明</a:t>
            </a:r>
            <a:endParaRPr kumimoji="1" lang="ja-JP" altLang="en-US" dirty="0">
              <a:latin typeface="07あかずきんポップ Heavy" panose="00000900000000000000" pitchFamily="50" charset="-128"/>
              <a:ea typeface="07あかずきんポップ Heavy" panose="00000900000000000000" pitchFamily="50" charset="-128"/>
              <a:cs typeface="07あかずきんポップ Heavy" panose="00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19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ゲームのセールスポイント</a:t>
            </a:r>
            <a:endParaRPr kumimoji="1" lang="ja-JP" altLang="en-US" dirty="0">
              <a:latin typeface="07あかずきんポップ Heavy" panose="00000900000000000000" pitchFamily="50" charset="-128"/>
              <a:ea typeface="07あかずきんポップ Heavy" panose="00000900000000000000" pitchFamily="50" charset="-128"/>
              <a:cs typeface="07あかずきんポップ Heavy" panose="0000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この</a:t>
            </a:r>
            <a:r>
              <a:rPr kumimoji="1" lang="ja-JP" altLang="en-US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ゲーム</a:t>
            </a:r>
            <a:r>
              <a:rPr lang="ja-JP" altLang="en-US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の特徴・利点</a:t>
            </a:r>
            <a:r>
              <a:rPr kumimoji="1" lang="ja-JP" altLang="en-US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を記載</a:t>
            </a:r>
            <a:endParaRPr kumimoji="1" lang="en-US" altLang="ja-JP" dirty="0" smtClean="0">
              <a:latin typeface="07あかずきんポップ Heavy" panose="00000900000000000000" pitchFamily="50" charset="-128"/>
              <a:ea typeface="07あかずきんポップ Heavy" panose="00000900000000000000" pitchFamily="50" charset="-128"/>
              <a:cs typeface="07あかずきんポップ Heavy" panose="00000900000000000000" pitchFamily="50" charset="-128"/>
            </a:endParaRPr>
          </a:p>
          <a:p>
            <a:pPr marL="0" indent="0" algn="ctr">
              <a:buNone/>
            </a:pPr>
            <a:r>
              <a:rPr lang="en-US" altLang="ja-JP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(</a:t>
            </a:r>
            <a:r>
              <a:rPr lang="ja-JP" altLang="en-US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ユーザーに提示するもの</a:t>
            </a:r>
            <a:r>
              <a:rPr lang="en-US" altLang="ja-JP" dirty="0" smtClean="0">
                <a:latin typeface="07あかずきんポップ Heavy" panose="00000900000000000000" pitchFamily="50" charset="-128"/>
                <a:ea typeface="07あかずきんポップ Heavy" panose="00000900000000000000" pitchFamily="50" charset="-128"/>
                <a:cs typeface="07あかずきんポップ Heavy" panose="00000900000000000000" pitchFamily="50" charset="-128"/>
              </a:rPr>
              <a:t>)</a:t>
            </a:r>
            <a:endParaRPr kumimoji="1" lang="en-US" altLang="ja-JP" dirty="0" smtClean="0">
              <a:latin typeface="07あかずきんポップ Heavy" panose="00000900000000000000" pitchFamily="50" charset="-128"/>
              <a:ea typeface="07あかずきんポップ Heavy" panose="00000900000000000000" pitchFamily="50" charset="-128"/>
              <a:cs typeface="07あかずきんポップ Heavy" panose="00000900000000000000" pitchFamily="50" charset="-128"/>
            </a:endParaRPr>
          </a:p>
          <a:p>
            <a:pPr algn="ctr"/>
            <a:endParaRPr kumimoji="1" lang="ja-JP" altLang="en-US" dirty="0">
              <a:latin typeface="07あかずきんポップ Heavy" panose="00000900000000000000" pitchFamily="50" charset="-128"/>
              <a:ea typeface="07あかずきんポップ Heavy" panose="00000900000000000000" pitchFamily="50" charset="-128"/>
              <a:cs typeface="07あかずきんポップ Heavy" panose="00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177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92</Words>
  <Application>Microsoft Office PowerPoint</Application>
  <PresentationFormat>ワイド画面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07あかずきんポップ Heavy</vt:lpstr>
      <vt:lpstr>游ゴシック</vt:lpstr>
      <vt:lpstr>游ゴシック Light</vt:lpstr>
      <vt:lpstr>Arial</vt:lpstr>
      <vt:lpstr>Office テーマ</vt:lpstr>
      <vt:lpstr>企画書 (ゲームタイトル)</vt:lpstr>
      <vt:lpstr>ゲームのコンセプト</vt:lpstr>
      <vt:lpstr>ゲームの概要(仕様)</vt:lpstr>
      <vt:lpstr>ゲーム画面</vt:lpstr>
      <vt:lpstr>ゲームのセールスポイント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 (ゲームタイトル)</dc:title>
  <dc:creator>teacher</dc:creator>
  <cp:lastModifiedBy>teacher</cp:lastModifiedBy>
  <cp:revision>5</cp:revision>
  <dcterms:created xsi:type="dcterms:W3CDTF">2021-07-26T04:06:57Z</dcterms:created>
  <dcterms:modified xsi:type="dcterms:W3CDTF">2021-07-27T05:12:44Z</dcterms:modified>
</cp:coreProperties>
</file>