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5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465081-5843-BDD1-9A41-2118C1A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5C39B2-EBBF-3C9A-397E-CC5D2BF61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B1AB9E-9D9B-7CDC-B599-4B22B976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DB07-C309-432C-83B2-8DF9A3CB1A16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534E13-C6F4-D6C2-F065-C5105F59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F041E-8C86-859E-4797-3F13C4E0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A54F-EB94-4D06-865B-B7AB52E2AC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5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2AEB8-3F50-E327-A385-2235B6F5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CB4B3B-3F6F-65F7-8EE8-ED20BDBAC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3110F7-79AF-E9F9-924D-32CF1DED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DB07-C309-432C-83B2-8DF9A3CB1A16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3F9A3B-1511-3E3D-39A3-523CF9C7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1E0A74-3371-B18D-CAF1-C90CFBE4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A54F-EB94-4D06-865B-B7AB52E2AC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1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D95C73C-A923-5FB7-B67E-F0694ED4E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0C9084-55C0-948A-4C88-016C8E450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5B3020-122A-8059-9704-56480D6C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DB07-C309-432C-83B2-8DF9A3CB1A16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38A302-64C5-4DA9-759D-BD175A70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2A22AA-D3EA-CEAB-524A-2883C7F4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A54F-EB94-4D06-865B-B7AB52E2AC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12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F6F27-3000-0A7C-BFFC-1219270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9B3D0D-B1B9-50B4-5293-5D85D7041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2A39A1-E5C6-E1DF-D72F-6D7C2F1F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DB07-C309-432C-83B2-8DF9A3CB1A16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1931B2-AAFE-CB47-A613-305EB508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47E3F2-0291-279A-66F9-92FA95CA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A54F-EB94-4D06-865B-B7AB52E2AC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48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2E00A-E08D-67BE-17B7-F240E01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276E11-38AD-E4C2-47F5-A0A6DC925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CFF591-6FCC-7EFE-5CE1-88905E96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DB07-C309-432C-83B2-8DF9A3CB1A16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549A36-A613-0FAD-B2FA-3A082647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5359ED-589C-AF21-B0CC-0531CC43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A54F-EB94-4D06-865B-B7AB52E2AC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50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3FA07E-B1D7-79C8-87BC-4715B77C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DA4E3B-B59A-EF2D-A7F4-662CDE61E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EEAD60-E9F2-771D-04AF-F2CF07226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188031-FA7C-0775-98A5-B087D898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DB07-C309-432C-83B2-8DF9A3CB1A16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1AEC49-090B-CE48-4AE0-D1E244BF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26412C-FFE8-774A-809C-BE9305B9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A54F-EB94-4D06-865B-B7AB52E2AC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51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0D44F-D3FA-4E7D-EBFA-2F0CE540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5D9C14-7910-F8D6-ABC4-3C4AA5924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EB0069-9B3D-A38B-F3B3-E85BE35CA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08997F2-C1F5-DEA3-23B9-961821952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3DFED3-1488-07F4-3132-569DFF2BF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13481F-4127-F511-C38B-F8B16C17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DB07-C309-432C-83B2-8DF9A3CB1A16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E5A38DA-20B2-3204-364B-9911A677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4232EE-CAB0-6995-DC5C-5FA05974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A54F-EB94-4D06-865B-B7AB52E2AC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80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620EFB-DFE5-D849-0E02-8F0514F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D1AA15-8FC6-949B-176D-CC8D839D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DB07-C309-432C-83B2-8DF9A3CB1A16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3295DF-7AC5-985A-4B9D-DCA1A35C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52D9AF-B9D6-5308-EE40-8A649A40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A54F-EB94-4D06-865B-B7AB52E2AC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63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30E3BF-B79F-9DFD-148B-76865EED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DB07-C309-432C-83B2-8DF9A3CB1A16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A567B59-3A33-7B87-FD9C-E01ECFCA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FFC98F-6833-E25F-40C5-82E02DEA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A54F-EB94-4D06-865B-B7AB52E2AC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84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9735F3-A21B-8594-5E3D-B47F8A30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AA0F6-31EA-E034-1DAF-016A15A8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1DF330-29A7-109E-AD58-11C54A503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9BF712-1F71-6574-B80A-76065710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DB07-C309-432C-83B2-8DF9A3CB1A16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278EAC-9569-FDF3-1CD9-26B31472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EA0B28-F491-6404-2E5B-03C7B3A4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A54F-EB94-4D06-865B-B7AB52E2AC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26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1699C-4980-C49F-B5E0-AE7638D6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DDB731-0CCC-3A13-2356-206DA7611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E95EFF-FA9F-DF43-D33F-40F59C1E5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CEC287-AB78-AA72-8DC5-05A13F8E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DB07-C309-432C-83B2-8DF9A3CB1A16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F0E6AC-8B64-D742-A7D3-872382CE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CBFB03-6B4B-8428-D992-7D4CE8AB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A54F-EB94-4D06-865B-B7AB52E2AC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04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C28D01A-AC2E-809A-64DF-67C836C7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E4E84-6AFF-CD2B-AB62-E91E46498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411351-EC32-05F0-56E9-5159F68ED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BDB07-C309-432C-83B2-8DF9A3CB1A16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863A0D-DAD6-FAC9-5650-FE1B76A4F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6DA4F2-5A70-6FB2-AB0A-A9ABC0318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A54F-EB94-4D06-865B-B7AB52E2AC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22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14DDA2-66E1-5BEF-31BC-D4DF80C7FBD3}"/>
              </a:ext>
            </a:extLst>
          </p:cNvPr>
          <p:cNvSpPr txBox="1"/>
          <p:nvPr/>
        </p:nvSpPr>
        <p:spPr>
          <a:xfrm>
            <a:off x="2415344" y="2367171"/>
            <a:ext cx="73613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finalPresentation</a:t>
            </a:r>
            <a:endParaRPr kumimoji="1" lang="en-US" altLang="ja-JP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lang="en-US" altLang="ja-JP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08_Kazuto Sato</a:t>
            </a:r>
            <a:endParaRPr kumimoji="1" lang="ja-JP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190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A6FC31F6-CBAD-B368-AFF1-4C0297587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9" y="1419655"/>
            <a:ext cx="5278154" cy="526353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ED5FE7-4B94-856B-8EBE-4EFB7B65B876}"/>
              </a:ext>
            </a:extLst>
          </p:cNvPr>
          <p:cNvSpPr txBox="1"/>
          <p:nvPr/>
        </p:nvSpPr>
        <p:spPr>
          <a:xfrm>
            <a:off x="194559" y="157771"/>
            <a:ext cx="5634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実装したコードは</a:t>
            </a:r>
            <a:r>
              <a:rPr lang="en-US" altLang="ja-JP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3</a:t>
            </a:r>
            <a:r>
              <a:rPr lang="ja-JP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つ</a:t>
            </a:r>
            <a:endParaRPr lang="en-US" altLang="ja-JP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en-US" altLang="ja-JP" sz="28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(</a:t>
            </a:r>
            <a:r>
              <a:rPr kumimoji="1" lang="ja-JP" altLang="en-US" sz="28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シンプル </a:t>
            </a:r>
            <a:r>
              <a:rPr kumimoji="1" lang="en-US" altLang="ja-JP" sz="28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&amp;&amp;</a:t>
            </a:r>
            <a:r>
              <a:rPr kumimoji="1" lang="ja-JP" altLang="en-US" sz="28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 ほぼ一緒</a:t>
            </a:r>
            <a:r>
              <a:rPr kumimoji="1" lang="en-US" altLang="ja-JP" sz="28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)</a:t>
            </a:r>
            <a:endParaRPr kumimoji="1" lang="ja-JP" altLang="en-US" sz="28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09A97A5-ACEE-B07C-2DAD-425C0FF33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34" t="41863" r="14679" b="9554"/>
          <a:stretch/>
        </p:blipFill>
        <p:spPr>
          <a:xfrm>
            <a:off x="4840942" y="975903"/>
            <a:ext cx="7256929" cy="208532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65288C-6A16-0E8C-E43C-3D93B57E196E}"/>
              </a:ext>
            </a:extLst>
          </p:cNvPr>
          <p:cNvSpPr/>
          <p:nvPr/>
        </p:nvSpPr>
        <p:spPr>
          <a:xfrm>
            <a:off x="874059" y="2326341"/>
            <a:ext cx="3845859" cy="10757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1E7B136-4F48-CB5E-C7D4-C7DBD9628987}"/>
              </a:ext>
            </a:extLst>
          </p:cNvPr>
          <p:cNvSpPr/>
          <p:nvPr/>
        </p:nvSpPr>
        <p:spPr>
          <a:xfrm>
            <a:off x="4840942" y="993910"/>
            <a:ext cx="7256929" cy="2067317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E36768E-A7C7-14EC-9E37-FE4772FB2EB5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3669579" y="1154979"/>
            <a:ext cx="298772" cy="2043953"/>
          </a:xfrm>
          <a:prstGeom prst="bentConnector2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C81F002-1D6A-7316-DB15-B7EB16A366C3}"/>
              </a:ext>
            </a:extLst>
          </p:cNvPr>
          <p:cNvSpPr txBox="1"/>
          <p:nvPr/>
        </p:nvSpPr>
        <p:spPr>
          <a:xfrm>
            <a:off x="8068160" y="2366682"/>
            <a:ext cx="390042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html</a:t>
            </a:r>
            <a:r>
              <a:rPr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で設定したイベントリスナーを</a:t>
            </a:r>
            <a:endParaRPr lang="en-US" altLang="ja-JP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関数で呼び出し、</a:t>
            </a:r>
            <a:r>
              <a:rPr kumimoji="1" lang="en-US" altLang="ja-JP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if</a:t>
            </a:r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で条件分岐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8A0A895-9165-EE69-6E70-408B367667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05" t="17775" r="55112" b="60044"/>
          <a:stretch/>
        </p:blipFill>
        <p:spPr>
          <a:xfrm>
            <a:off x="7286897" y="4472200"/>
            <a:ext cx="4810974" cy="229740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E5FA3FC-4FB8-D114-E7AA-F92B66BDAAB0}"/>
              </a:ext>
            </a:extLst>
          </p:cNvPr>
          <p:cNvSpPr txBox="1"/>
          <p:nvPr/>
        </p:nvSpPr>
        <p:spPr>
          <a:xfrm>
            <a:off x="5472713" y="3271871"/>
            <a:ext cx="6340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※Element ID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を付ける前には</a:t>
            </a:r>
            <a:endParaRPr lang="en-US" altLang="ja-JP" sz="2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　簡単な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テストを作成し、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コンソール上で</a:t>
            </a:r>
            <a:endParaRPr kumimoji="1" lang="en-US" altLang="ja-JP" sz="2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　予想している挙動をするかこまめに確認。</a:t>
            </a:r>
            <a:endParaRPr kumimoji="1" lang="ja-JP" altLang="en-US" sz="1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644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B271D4-DAB6-FBD3-6D96-E7C2839DAFF8}"/>
              </a:ext>
            </a:extLst>
          </p:cNvPr>
          <p:cNvSpPr txBox="1"/>
          <p:nvPr/>
        </p:nvSpPr>
        <p:spPr>
          <a:xfrm>
            <a:off x="194559" y="1526612"/>
            <a:ext cx="6647974" cy="2258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着手前に全体設計を</a:t>
            </a:r>
            <a:endParaRPr kumimoji="1" lang="en-US" altLang="ja-JP" sz="2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作成しておかないと</a:t>
            </a:r>
            <a:endParaRPr lang="en-US" altLang="ja-JP" sz="2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設定・取得する</a:t>
            </a:r>
            <a:r>
              <a:rPr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ID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や</a:t>
            </a:r>
            <a:endParaRPr lang="en-US" altLang="ja-JP" sz="2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キーがごちゃごちゃになって分からなくなる。</a:t>
            </a:r>
            <a:endParaRPr kumimoji="1" lang="ja-JP" altLang="en-US" sz="2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0313778-6F13-6D9A-99CD-0D1D1496A4AA}"/>
              </a:ext>
            </a:extLst>
          </p:cNvPr>
          <p:cNvSpPr txBox="1"/>
          <p:nvPr/>
        </p:nvSpPr>
        <p:spPr>
          <a:xfrm>
            <a:off x="194559" y="157771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苦労＆注意したポイント</a:t>
            </a:r>
            <a:endParaRPr kumimoji="1" lang="ja-JP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B63DBE-78F2-8361-D961-ACC3385A901C}"/>
              </a:ext>
            </a:extLst>
          </p:cNvPr>
          <p:cNvSpPr txBox="1"/>
          <p:nvPr/>
        </p:nvSpPr>
        <p:spPr>
          <a:xfrm>
            <a:off x="194559" y="103680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①各選択肢と回答の階層</a:t>
            </a:r>
            <a:endParaRPr kumimoji="1" lang="ja-JP" altLang="en-US" sz="1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67B97FC-F560-A949-5FD8-F9FA931C5A4F}"/>
              </a:ext>
            </a:extLst>
          </p:cNvPr>
          <p:cNvSpPr/>
          <p:nvPr/>
        </p:nvSpPr>
        <p:spPr>
          <a:xfrm>
            <a:off x="5240282" y="922466"/>
            <a:ext cx="1855694" cy="65954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質問①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2DE24E8-385E-48B5-2844-E6DEE15AF36C}"/>
              </a:ext>
            </a:extLst>
          </p:cNvPr>
          <p:cNvSpPr/>
          <p:nvPr/>
        </p:nvSpPr>
        <p:spPr>
          <a:xfrm>
            <a:off x="7204079" y="922465"/>
            <a:ext cx="1855694" cy="659541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質問②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0AA0840-7FF1-D5BB-AE0C-2EBF2467FEB1}"/>
              </a:ext>
            </a:extLst>
          </p:cNvPr>
          <p:cNvSpPr/>
          <p:nvPr/>
        </p:nvSpPr>
        <p:spPr>
          <a:xfrm>
            <a:off x="3276485" y="2109127"/>
            <a:ext cx="1855694" cy="659541"/>
          </a:xfrm>
          <a:prstGeom prst="roundRect">
            <a:avLst/>
          </a:prstGeom>
          <a:gradFill flip="none" rotWithShape="1"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質問①</a:t>
            </a:r>
            <a:r>
              <a:rPr kumimoji="1" lang="en-US" altLang="ja-JP" b="1" dirty="0">
                <a:solidFill>
                  <a:schemeClr val="tx1"/>
                </a:solidFill>
              </a:rPr>
              <a:t>-1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1B25FC8-8370-9E68-7E55-620446DFD4AF}"/>
              </a:ext>
            </a:extLst>
          </p:cNvPr>
          <p:cNvSpPr/>
          <p:nvPr/>
        </p:nvSpPr>
        <p:spPr>
          <a:xfrm>
            <a:off x="5240282" y="2109127"/>
            <a:ext cx="1855694" cy="659541"/>
          </a:xfrm>
          <a:prstGeom prst="roundRect">
            <a:avLst/>
          </a:prstGeom>
          <a:gradFill flip="none" rotWithShape="1"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質問①</a:t>
            </a:r>
            <a:r>
              <a:rPr kumimoji="1" lang="en-US" altLang="ja-JP" b="1" dirty="0">
                <a:solidFill>
                  <a:schemeClr val="tx1"/>
                </a:solidFill>
              </a:rPr>
              <a:t>-2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F80EF38-F495-E8DA-B610-473D34D4BCC5}"/>
              </a:ext>
            </a:extLst>
          </p:cNvPr>
          <p:cNvSpPr/>
          <p:nvPr/>
        </p:nvSpPr>
        <p:spPr>
          <a:xfrm>
            <a:off x="7204079" y="2090933"/>
            <a:ext cx="1855694" cy="659541"/>
          </a:xfrm>
          <a:prstGeom prst="roundRect">
            <a:avLst/>
          </a:prstGeom>
          <a:gradFill flip="none" rotWithShape="1">
            <a:gsLst>
              <a:gs pos="0">
                <a:srgbClr val="0000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質問②</a:t>
            </a:r>
            <a:r>
              <a:rPr kumimoji="1" lang="en-US" altLang="ja-JP" b="1" dirty="0"/>
              <a:t>-1</a:t>
            </a:r>
            <a:endParaRPr kumimoji="1" lang="ja-JP" altLang="en-US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C4DA29E-0245-DCC7-E0C8-3738E2C441E3}"/>
              </a:ext>
            </a:extLst>
          </p:cNvPr>
          <p:cNvSpPr/>
          <p:nvPr/>
        </p:nvSpPr>
        <p:spPr>
          <a:xfrm>
            <a:off x="9167876" y="2084760"/>
            <a:ext cx="1855694" cy="659541"/>
          </a:xfrm>
          <a:prstGeom prst="roundRect">
            <a:avLst/>
          </a:prstGeom>
          <a:gradFill flip="none" rotWithShape="1">
            <a:gsLst>
              <a:gs pos="0">
                <a:srgbClr val="0000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質問②</a:t>
            </a:r>
            <a:r>
              <a:rPr kumimoji="1" lang="en-US" altLang="ja-JP" b="1" dirty="0"/>
              <a:t>-2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2DB8D59-B8AD-2795-07A4-699092FCAC2F}"/>
              </a:ext>
            </a:extLst>
          </p:cNvPr>
          <p:cNvSpPr txBox="1"/>
          <p:nvPr/>
        </p:nvSpPr>
        <p:spPr>
          <a:xfrm>
            <a:off x="11112250" y="1067569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第</a:t>
            </a:r>
            <a:r>
              <a:rPr kumimoji="1" lang="en-US" altLang="ja-JP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1</a:t>
            </a:r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階層</a:t>
            </a:r>
            <a:endParaRPr kumimoji="1" lang="ja-JP" altLang="en-US" sz="11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E06173E-2BD0-BEE1-8B79-224048BDB349}"/>
              </a:ext>
            </a:extLst>
          </p:cNvPr>
          <p:cNvSpPr txBox="1"/>
          <p:nvPr/>
        </p:nvSpPr>
        <p:spPr>
          <a:xfrm>
            <a:off x="11112250" y="2229864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第</a:t>
            </a:r>
            <a:r>
              <a:rPr kumimoji="1" lang="en-US" altLang="ja-JP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2</a:t>
            </a:r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階層</a:t>
            </a:r>
            <a:endParaRPr kumimoji="1" lang="ja-JP" altLang="en-US" sz="11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72A488A9-82AF-55F6-03D5-023EAEA9305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4922671" y="863669"/>
            <a:ext cx="527120" cy="196379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19B04A3C-9D06-0D51-AF32-F9F3E109267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5904569" y="1845567"/>
            <a:ext cx="527120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AFDF0B2-9117-1318-D25F-E84E8A670D5B}"/>
              </a:ext>
            </a:extLst>
          </p:cNvPr>
          <p:cNvSpPr txBox="1"/>
          <p:nvPr/>
        </p:nvSpPr>
        <p:spPr>
          <a:xfrm>
            <a:off x="4908053" y="1647273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回答</a:t>
            </a:r>
            <a:r>
              <a:rPr kumimoji="1" lang="en-US" altLang="ja-JP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(</a:t>
            </a:r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クリック</a:t>
            </a:r>
            <a:r>
              <a:rPr kumimoji="1" lang="en-US" altLang="ja-JP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)</a:t>
            </a:r>
            <a:endParaRPr kumimoji="1" lang="ja-JP" altLang="en-US" sz="11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AA7BFFEF-A36D-882C-90A9-9DF26E4626DA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7877463" y="1836469"/>
            <a:ext cx="508927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DEC27F96-B1F3-BF90-D842-6AB549F8181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8862447" y="851484"/>
            <a:ext cx="502754" cy="196379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E85ACA7-89F6-38B3-153D-4FA3A5935AB8}"/>
              </a:ext>
            </a:extLst>
          </p:cNvPr>
          <p:cNvSpPr txBox="1"/>
          <p:nvPr/>
        </p:nvSpPr>
        <p:spPr>
          <a:xfrm>
            <a:off x="7892570" y="1658153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回答</a:t>
            </a:r>
            <a:r>
              <a:rPr kumimoji="1" lang="en-US" altLang="ja-JP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(</a:t>
            </a:r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クリック</a:t>
            </a:r>
            <a:r>
              <a:rPr kumimoji="1" lang="en-US" altLang="ja-JP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)</a:t>
            </a:r>
            <a:endParaRPr kumimoji="1" lang="ja-JP" altLang="en-US" sz="11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5A7EC45-3A36-8DDC-C08E-BC62C7CB8969}"/>
              </a:ext>
            </a:extLst>
          </p:cNvPr>
          <p:cNvSpPr txBox="1"/>
          <p:nvPr/>
        </p:nvSpPr>
        <p:spPr>
          <a:xfrm>
            <a:off x="11457696" y="2584323"/>
            <a:ext cx="400110" cy="79765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1400" b="1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・・・・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0F43644-C1C1-19A3-BACA-048BB54C0070}"/>
              </a:ext>
            </a:extLst>
          </p:cNvPr>
          <p:cNvSpPr txBox="1"/>
          <p:nvPr/>
        </p:nvSpPr>
        <p:spPr>
          <a:xfrm>
            <a:off x="194559" y="4359837"/>
            <a:ext cx="7003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②開発環境と納品先</a:t>
            </a:r>
            <a:r>
              <a:rPr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(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今回は</a:t>
            </a:r>
            <a:r>
              <a:rPr lang="en-US" altLang="ja-JP" sz="2400" dirty="0" err="1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Github</a:t>
            </a:r>
            <a:r>
              <a:rPr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)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環境との違い</a:t>
            </a:r>
            <a:endParaRPr kumimoji="1" lang="ja-JP" altLang="en-US" sz="1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BB2F3D3-53C7-197B-3B10-3D804010D257}"/>
              </a:ext>
            </a:extLst>
          </p:cNvPr>
          <p:cNvSpPr txBox="1"/>
          <p:nvPr/>
        </p:nvSpPr>
        <p:spPr>
          <a:xfrm>
            <a:off x="420700" y="4958049"/>
            <a:ext cx="11036996" cy="1704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.jpeg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ファイルを表示させるため、</a:t>
            </a:r>
            <a:r>
              <a:rPr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html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に画像保管フォルダの</a:t>
            </a:r>
            <a:endParaRPr lang="en-US" altLang="ja-JP" sz="2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相対パス</a:t>
            </a:r>
            <a:r>
              <a:rPr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[../]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を設定。</a:t>
            </a:r>
            <a:endParaRPr lang="en-US" altLang="ja-JP" sz="2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　</a:t>
            </a:r>
            <a:r>
              <a:rPr lang="ja-JP" altLang="en-US" sz="2400" b="1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⇒</a:t>
            </a:r>
            <a:r>
              <a:rPr lang="en-US" altLang="ja-JP" sz="2400" b="1" dirty="0" err="1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Github</a:t>
            </a:r>
            <a:r>
              <a:rPr lang="ja-JP" altLang="en-US" sz="2400" b="1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へデータを送る際、画像保管フォルダの階層が異なりエラー発生！</a:t>
            </a:r>
            <a:endParaRPr kumimoji="1" lang="en-US" altLang="ja-JP" sz="2400" b="1" dirty="0">
              <a:solidFill>
                <a:srgbClr val="FF0000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7132871-D159-237C-B92F-61BF66915423}"/>
              </a:ext>
            </a:extLst>
          </p:cNvPr>
          <p:cNvSpPr txBox="1"/>
          <p:nvPr/>
        </p:nvSpPr>
        <p:spPr>
          <a:xfrm>
            <a:off x="6974477" y="2800475"/>
            <a:ext cx="400110" cy="79765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1400" b="1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・・・・</a:t>
            </a:r>
          </a:p>
        </p:txBody>
      </p:sp>
    </p:spTree>
    <p:extLst>
      <p:ext uri="{BB962C8B-B14F-4D97-AF65-F5344CB8AC3E}">
        <p14:creationId xmlns:p14="http://schemas.microsoft.com/office/powerpoint/2010/main" val="425456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7B7C9F-9994-9681-BC6C-1AE515F229EF}"/>
              </a:ext>
            </a:extLst>
          </p:cNvPr>
          <p:cNvSpPr txBox="1"/>
          <p:nvPr/>
        </p:nvSpPr>
        <p:spPr>
          <a:xfrm>
            <a:off x="194559" y="157771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反省点</a:t>
            </a:r>
            <a:endParaRPr lang="en-US" altLang="ja-JP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D81A21-08E4-30A7-C98E-8501A75B9F2A}"/>
              </a:ext>
            </a:extLst>
          </p:cNvPr>
          <p:cNvSpPr txBox="1"/>
          <p:nvPr/>
        </p:nvSpPr>
        <p:spPr>
          <a:xfrm>
            <a:off x="874057" y="1453659"/>
            <a:ext cx="10443885" cy="1502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・階層ごとの選択肢をもう少し増やし、</a:t>
            </a:r>
            <a:endParaRPr lang="en-US" altLang="ja-JP" sz="32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　</a:t>
            </a:r>
            <a:r>
              <a:rPr lang="ja-JP" altLang="en-US" sz="32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複雑な条件分岐式や関数にもチャレンジしたかった</a:t>
            </a:r>
            <a:r>
              <a:rPr lang="en-US" altLang="ja-JP" sz="32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…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2D0E26-AAD3-C606-725E-BAE238454549}"/>
              </a:ext>
            </a:extLst>
          </p:cNvPr>
          <p:cNvSpPr txBox="1"/>
          <p:nvPr/>
        </p:nvSpPr>
        <p:spPr>
          <a:xfrm>
            <a:off x="874057" y="4088068"/>
            <a:ext cx="3467616" cy="764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・オチが弱い！！</a:t>
            </a:r>
            <a:endParaRPr lang="en-US" altLang="ja-JP" sz="32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030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216</Words>
  <Application>Microsoft Office PowerPoint</Application>
  <PresentationFormat>ワイド画面</PresentationFormat>
  <Paragraphs>35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UD デジタル 教科書体 NP-R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Sato, Kazuto/佐藤 一斗</dc:creator>
  <cp:lastModifiedBy>Sato, Kazuto/佐藤 一斗</cp:lastModifiedBy>
  <cp:revision>1</cp:revision>
  <dcterms:created xsi:type="dcterms:W3CDTF">2025-03-18T05:01:01Z</dcterms:created>
  <dcterms:modified xsi:type="dcterms:W3CDTF">2025-03-18T05:58:07Z</dcterms:modified>
</cp:coreProperties>
</file>