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54" r:id="rId1"/>
  </p:sldMasterIdLst>
  <p:sldIdLst>
    <p:sldId id="256" r:id="rId2"/>
    <p:sldId id="257" r:id="rId3"/>
    <p:sldId id="258" r:id="rId4"/>
    <p:sldId id="260" r:id="rId5"/>
    <p:sldId id="272" r:id="rId6"/>
    <p:sldId id="261" r:id="rId7"/>
    <p:sldId id="274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ikachu:Documents:workspace:CO2-EOR-Project:3rd-Pro:3rd-Pro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sz="2400" dirty="0" smtClean="0"/>
              <a:t>CO2</a:t>
            </a:r>
            <a:r>
              <a:rPr lang="en-US" altLang="en-US" sz="2400" b="0" dirty="0" smtClean="0">
                <a:latin typeface="+mj-ea"/>
                <a:ea typeface="+mj-ea"/>
              </a:rPr>
              <a:t>積載量</a:t>
            </a:r>
            <a:r>
              <a:rPr lang="ja-JP" altLang="en-US" sz="2400" b="0" dirty="0">
                <a:latin typeface="+mj-ea"/>
                <a:ea typeface="+mj-ea"/>
              </a:rPr>
              <a:t>の推移</a:t>
            </a:r>
          </a:p>
        </c:rich>
      </c:tx>
      <c:layout>
        <c:manualLayout>
          <c:xMode val="edge"/>
          <c:yMode val="edge"/>
          <c:x val="0.353956183004695"/>
          <c:y val="0.0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'3rd-Pro.csv'!$F$1</c:f>
              <c:strCache>
                <c:ptCount val="1"/>
                <c:pt idx="0">
                  <c:v>船1の輸送量</c:v>
                </c:pt>
              </c:strCache>
            </c:strRef>
          </c:tx>
          <c:spPr>
            <a:ln w="76200" cap="flat" cmpd="sng" algn="ctr">
              <a:solidFill>
                <a:srgbClr val="008000"/>
              </a:solidFill>
              <a:prstDash val="solid"/>
              <a:miter/>
            </a:ln>
            <a:effectLst/>
          </c:spPr>
          <c:marker>
            <c:symbol val="none"/>
          </c:marker>
          <c:val>
            <c:numRef>
              <c:f>'3rd-Pro.csv'!$F$2:$F$1200</c:f>
              <c:numCache>
                <c:formatCode>General</c:formatCode>
                <c:ptCount val="119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136.0</c:v>
                </c:pt>
                <c:pt idx="4">
                  <c:v>272.0</c:v>
                </c:pt>
                <c:pt idx="5">
                  <c:v>408.0</c:v>
                </c:pt>
                <c:pt idx="6">
                  <c:v>544.0</c:v>
                </c:pt>
                <c:pt idx="7">
                  <c:v>680.0</c:v>
                </c:pt>
                <c:pt idx="8">
                  <c:v>816.0</c:v>
                </c:pt>
                <c:pt idx="9">
                  <c:v>952.0</c:v>
                </c:pt>
                <c:pt idx="10">
                  <c:v>1088.0</c:v>
                </c:pt>
                <c:pt idx="11">
                  <c:v>1224.0</c:v>
                </c:pt>
                <c:pt idx="12">
                  <c:v>1360.0</c:v>
                </c:pt>
                <c:pt idx="13">
                  <c:v>1496.0</c:v>
                </c:pt>
                <c:pt idx="14">
                  <c:v>1632.0</c:v>
                </c:pt>
                <c:pt idx="15">
                  <c:v>1768.0</c:v>
                </c:pt>
                <c:pt idx="16">
                  <c:v>1904.0</c:v>
                </c:pt>
                <c:pt idx="17">
                  <c:v>2040.0</c:v>
                </c:pt>
                <c:pt idx="18">
                  <c:v>2176.0</c:v>
                </c:pt>
                <c:pt idx="19">
                  <c:v>2312.0</c:v>
                </c:pt>
                <c:pt idx="20">
                  <c:v>2448.0</c:v>
                </c:pt>
                <c:pt idx="21">
                  <c:v>2584.0</c:v>
                </c:pt>
                <c:pt idx="22">
                  <c:v>2720.0</c:v>
                </c:pt>
                <c:pt idx="23">
                  <c:v>2856.0</c:v>
                </c:pt>
                <c:pt idx="24">
                  <c:v>2992.0</c:v>
                </c:pt>
                <c:pt idx="25">
                  <c:v>3128.0</c:v>
                </c:pt>
                <c:pt idx="26">
                  <c:v>3264.0</c:v>
                </c:pt>
                <c:pt idx="27">
                  <c:v>3400.0</c:v>
                </c:pt>
                <c:pt idx="28">
                  <c:v>3536.0</c:v>
                </c:pt>
                <c:pt idx="29">
                  <c:v>3672.0</c:v>
                </c:pt>
                <c:pt idx="30">
                  <c:v>3808.0</c:v>
                </c:pt>
                <c:pt idx="31">
                  <c:v>3944.0</c:v>
                </c:pt>
                <c:pt idx="32">
                  <c:v>4080.0</c:v>
                </c:pt>
                <c:pt idx="33">
                  <c:v>4216.0</c:v>
                </c:pt>
                <c:pt idx="34">
                  <c:v>4352.0</c:v>
                </c:pt>
                <c:pt idx="35">
                  <c:v>4488.0</c:v>
                </c:pt>
                <c:pt idx="36">
                  <c:v>4624.0</c:v>
                </c:pt>
                <c:pt idx="37">
                  <c:v>4760.0</c:v>
                </c:pt>
                <c:pt idx="38">
                  <c:v>4896.0</c:v>
                </c:pt>
                <c:pt idx="39">
                  <c:v>5032.0</c:v>
                </c:pt>
                <c:pt idx="40">
                  <c:v>5168.0</c:v>
                </c:pt>
                <c:pt idx="41">
                  <c:v>5304.0</c:v>
                </c:pt>
                <c:pt idx="42">
                  <c:v>5440.0</c:v>
                </c:pt>
                <c:pt idx="43">
                  <c:v>5576.0</c:v>
                </c:pt>
                <c:pt idx="44">
                  <c:v>5712.0</c:v>
                </c:pt>
                <c:pt idx="45">
                  <c:v>5848.0</c:v>
                </c:pt>
                <c:pt idx="46">
                  <c:v>5984.0</c:v>
                </c:pt>
                <c:pt idx="47">
                  <c:v>6120.0</c:v>
                </c:pt>
                <c:pt idx="48">
                  <c:v>6256.0</c:v>
                </c:pt>
                <c:pt idx="49">
                  <c:v>6392.0</c:v>
                </c:pt>
                <c:pt idx="50">
                  <c:v>6528.0</c:v>
                </c:pt>
                <c:pt idx="51">
                  <c:v>6664.0</c:v>
                </c:pt>
                <c:pt idx="52">
                  <c:v>6800.0</c:v>
                </c:pt>
                <c:pt idx="53">
                  <c:v>6936.0</c:v>
                </c:pt>
                <c:pt idx="54">
                  <c:v>7072.0</c:v>
                </c:pt>
                <c:pt idx="55">
                  <c:v>7208.0</c:v>
                </c:pt>
                <c:pt idx="56">
                  <c:v>7344.0</c:v>
                </c:pt>
                <c:pt idx="57">
                  <c:v>7480.0</c:v>
                </c:pt>
                <c:pt idx="58">
                  <c:v>7616.0</c:v>
                </c:pt>
                <c:pt idx="59">
                  <c:v>7752.0</c:v>
                </c:pt>
                <c:pt idx="60">
                  <c:v>7888.0</c:v>
                </c:pt>
                <c:pt idx="61">
                  <c:v>8024.0</c:v>
                </c:pt>
                <c:pt idx="62">
                  <c:v>8160.0</c:v>
                </c:pt>
                <c:pt idx="63">
                  <c:v>8296.0</c:v>
                </c:pt>
                <c:pt idx="64">
                  <c:v>8432.0</c:v>
                </c:pt>
                <c:pt idx="65">
                  <c:v>8568.0</c:v>
                </c:pt>
                <c:pt idx="66">
                  <c:v>8704.0</c:v>
                </c:pt>
                <c:pt idx="67">
                  <c:v>8840.0</c:v>
                </c:pt>
                <c:pt idx="68">
                  <c:v>8976.0</c:v>
                </c:pt>
                <c:pt idx="69">
                  <c:v>9112.0</c:v>
                </c:pt>
                <c:pt idx="70">
                  <c:v>9248.0</c:v>
                </c:pt>
                <c:pt idx="71">
                  <c:v>9384.0</c:v>
                </c:pt>
                <c:pt idx="72">
                  <c:v>9520.0</c:v>
                </c:pt>
                <c:pt idx="73">
                  <c:v>9656.0</c:v>
                </c:pt>
                <c:pt idx="74">
                  <c:v>9792.0</c:v>
                </c:pt>
                <c:pt idx="75">
                  <c:v>9928.0</c:v>
                </c:pt>
                <c:pt idx="76">
                  <c:v>10064.0</c:v>
                </c:pt>
                <c:pt idx="77">
                  <c:v>10200.0</c:v>
                </c:pt>
                <c:pt idx="78">
                  <c:v>10336.0</c:v>
                </c:pt>
                <c:pt idx="79">
                  <c:v>10472.0</c:v>
                </c:pt>
                <c:pt idx="80">
                  <c:v>10608.0</c:v>
                </c:pt>
                <c:pt idx="81">
                  <c:v>10744.0</c:v>
                </c:pt>
                <c:pt idx="82">
                  <c:v>10880.0</c:v>
                </c:pt>
                <c:pt idx="83">
                  <c:v>11016.0</c:v>
                </c:pt>
                <c:pt idx="84">
                  <c:v>11152.0</c:v>
                </c:pt>
                <c:pt idx="85">
                  <c:v>11288.0</c:v>
                </c:pt>
                <c:pt idx="86">
                  <c:v>11424.0</c:v>
                </c:pt>
                <c:pt idx="87">
                  <c:v>11560.0</c:v>
                </c:pt>
                <c:pt idx="88">
                  <c:v>11696.0</c:v>
                </c:pt>
                <c:pt idx="89">
                  <c:v>11832.0</c:v>
                </c:pt>
                <c:pt idx="90">
                  <c:v>11968.0</c:v>
                </c:pt>
                <c:pt idx="91">
                  <c:v>12104.0</c:v>
                </c:pt>
                <c:pt idx="92">
                  <c:v>12240.0</c:v>
                </c:pt>
                <c:pt idx="93">
                  <c:v>12376.0</c:v>
                </c:pt>
                <c:pt idx="94">
                  <c:v>12512.0</c:v>
                </c:pt>
                <c:pt idx="95">
                  <c:v>12600.0</c:v>
                </c:pt>
                <c:pt idx="96">
                  <c:v>12600.0</c:v>
                </c:pt>
                <c:pt idx="97">
                  <c:v>12600.0</c:v>
                </c:pt>
                <c:pt idx="98">
                  <c:v>12600.0</c:v>
                </c:pt>
                <c:pt idx="99">
                  <c:v>12600.0</c:v>
                </c:pt>
                <c:pt idx="100">
                  <c:v>12600.0</c:v>
                </c:pt>
                <c:pt idx="101">
                  <c:v>12600.0</c:v>
                </c:pt>
                <c:pt idx="102">
                  <c:v>12600.0</c:v>
                </c:pt>
                <c:pt idx="103">
                  <c:v>12600.0</c:v>
                </c:pt>
                <c:pt idx="104">
                  <c:v>12600.0</c:v>
                </c:pt>
                <c:pt idx="105">
                  <c:v>12600.0</c:v>
                </c:pt>
                <c:pt idx="106">
                  <c:v>12600.0</c:v>
                </c:pt>
                <c:pt idx="107">
                  <c:v>12600.0</c:v>
                </c:pt>
                <c:pt idx="108">
                  <c:v>12600.0</c:v>
                </c:pt>
                <c:pt idx="109">
                  <c:v>12600.0</c:v>
                </c:pt>
                <c:pt idx="110">
                  <c:v>12600.0</c:v>
                </c:pt>
                <c:pt idx="111">
                  <c:v>12600.0</c:v>
                </c:pt>
                <c:pt idx="112">
                  <c:v>12600.0</c:v>
                </c:pt>
                <c:pt idx="113">
                  <c:v>12600.0</c:v>
                </c:pt>
                <c:pt idx="114">
                  <c:v>12600.0</c:v>
                </c:pt>
                <c:pt idx="115">
                  <c:v>12600.0</c:v>
                </c:pt>
                <c:pt idx="116">
                  <c:v>12600.0</c:v>
                </c:pt>
                <c:pt idx="117">
                  <c:v>12600.0</c:v>
                </c:pt>
                <c:pt idx="118">
                  <c:v>12600.0</c:v>
                </c:pt>
                <c:pt idx="119">
                  <c:v>12600.0</c:v>
                </c:pt>
                <c:pt idx="120">
                  <c:v>12600.0</c:v>
                </c:pt>
                <c:pt idx="121">
                  <c:v>12600.0</c:v>
                </c:pt>
                <c:pt idx="122">
                  <c:v>12600.0</c:v>
                </c:pt>
                <c:pt idx="123">
                  <c:v>12600.0</c:v>
                </c:pt>
                <c:pt idx="124">
                  <c:v>12600.0</c:v>
                </c:pt>
                <c:pt idx="125">
                  <c:v>12600.0</c:v>
                </c:pt>
                <c:pt idx="126">
                  <c:v>12600.0</c:v>
                </c:pt>
                <c:pt idx="127">
                  <c:v>12600.0</c:v>
                </c:pt>
                <c:pt idx="128">
                  <c:v>12600.0</c:v>
                </c:pt>
                <c:pt idx="129">
                  <c:v>12600.0</c:v>
                </c:pt>
                <c:pt idx="130">
                  <c:v>12600.0</c:v>
                </c:pt>
                <c:pt idx="131">
                  <c:v>12600.0</c:v>
                </c:pt>
                <c:pt idx="132">
                  <c:v>12450.0</c:v>
                </c:pt>
                <c:pt idx="133">
                  <c:v>12300.0</c:v>
                </c:pt>
                <c:pt idx="134">
                  <c:v>12150.0</c:v>
                </c:pt>
                <c:pt idx="135">
                  <c:v>12000.0</c:v>
                </c:pt>
                <c:pt idx="136">
                  <c:v>11850.0</c:v>
                </c:pt>
                <c:pt idx="137">
                  <c:v>11700.0</c:v>
                </c:pt>
                <c:pt idx="138">
                  <c:v>11550.0</c:v>
                </c:pt>
                <c:pt idx="139">
                  <c:v>11400.0</c:v>
                </c:pt>
                <c:pt idx="140">
                  <c:v>11250.0</c:v>
                </c:pt>
                <c:pt idx="141">
                  <c:v>11100.0</c:v>
                </c:pt>
                <c:pt idx="142">
                  <c:v>10950.0</c:v>
                </c:pt>
                <c:pt idx="143">
                  <c:v>10800.0</c:v>
                </c:pt>
                <c:pt idx="144">
                  <c:v>10650.0</c:v>
                </c:pt>
                <c:pt idx="145">
                  <c:v>10500.0</c:v>
                </c:pt>
                <c:pt idx="146">
                  <c:v>10350.0</c:v>
                </c:pt>
                <c:pt idx="147">
                  <c:v>10200.0</c:v>
                </c:pt>
                <c:pt idx="148">
                  <c:v>10050.0</c:v>
                </c:pt>
                <c:pt idx="149">
                  <c:v>9900.0</c:v>
                </c:pt>
                <c:pt idx="150">
                  <c:v>9750.0</c:v>
                </c:pt>
                <c:pt idx="151">
                  <c:v>9750.0</c:v>
                </c:pt>
                <c:pt idx="152">
                  <c:v>9750.0</c:v>
                </c:pt>
                <c:pt idx="153">
                  <c:v>9750.0</c:v>
                </c:pt>
                <c:pt idx="154">
                  <c:v>9750.0</c:v>
                </c:pt>
                <c:pt idx="155">
                  <c:v>9750.0</c:v>
                </c:pt>
                <c:pt idx="156">
                  <c:v>9750.0</c:v>
                </c:pt>
                <c:pt idx="157">
                  <c:v>9750.0</c:v>
                </c:pt>
                <c:pt idx="158">
                  <c:v>9750.0</c:v>
                </c:pt>
                <c:pt idx="159">
                  <c:v>9750.0</c:v>
                </c:pt>
                <c:pt idx="160">
                  <c:v>9750.0</c:v>
                </c:pt>
                <c:pt idx="161">
                  <c:v>9750.0</c:v>
                </c:pt>
                <c:pt idx="162">
                  <c:v>9750.0</c:v>
                </c:pt>
                <c:pt idx="163">
                  <c:v>9750.0</c:v>
                </c:pt>
                <c:pt idx="164">
                  <c:v>9750.0</c:v>
                </c:pt>
                <c:pt idx="165">
                  <c:v>9750.0</c:v>
                </c:pt>
                <c:pt idx="166">
                  <c:v>9750.0</c:v>
                </c:pt>
                <c:pt idx="167">
                  <c:v>9750.0</c:v>
                </c:pt>
                <c:pt idx="168">
                  <c:v>9600.0</c:v>
                </c:pt>
                <c:pt idx="169">
                  <c:v>9450.0</c:v>
                </c:pt>
                <c:pt idx="170">
                  <c:v>9300.0</c:v>
                </c:pt>
                <c:pt idx="171">
                  <c:v>9150.0</c:v>
                </c:pt>
                <c:pt idx="172">
                  <c:v>9000.0</c:v>
                </c:pt>
                <c:pt idx="173">
                  <c:v>8850.0</c:v>
                </c:pt>
                <c:pt idx="174">
                  <c:v>8700.0</c:v>
                </c:pt>
                <c:pt idx="175">
                  <c:v>8550.0</c:v>
                </c:pt>
                <c:pt idx="176">
                  <c:v>8400.0</c:v>
                </c:pt>
                <c:pt idx="177">
                  <c:v>8250.0</c:v>
                </c:pt>
                <c:pt idx="178">
                  <c:v>8100.0</c:v>
                </c:pt>
                <c:pt idx="179">
                  <c:v>7950.0</c:v>
                </c:pt>
                <c:pt idx="180">
                  <c:v>7800.0</c:v>
                </c:pt>
                <c:pt idx="181">
                  <c:v>7650.0</c:v>
                </c:pt>
                <c:pt idx="182">
                  <c:v>7500.0</c:v>
                </c:pt>
                <c:pt idx="183">
                  <c:v>7350.0</c:v>
                </c:pt>
                <c:pt idx="184">
                  <c:v>7200.0</c:v>
                </c:pt>
                <c:pt idx="185">
                  <c:v>7050.0</c:v>
                </c:pt>
                <c:pt idx="186">
                  <c:v>6900.0</c:v>
                </c:pt>
                <c:pt idx="187">
                  <c:v>6750.0</c:v>
                </c:pt>
                <c:pt idx="188">
                  <c:v>6600.0</c:v>
                </c:pt>
                <c:pt idx="189">
                  <c:v>6450.0</c:v>
                </c:pt>
                <c:pt idx="190">
                  <c:v>6300.0</c:v>
                </c:pt>
                <c:pt idx="191">
                  <c:v>6150.0</c:v>
                </c:pt>
                <c:pt idx="192">
                  <c:v>6000.0</c:v>
                </c:pt>
                <c:pt idx="193">
                  <c:v>5850.0</c:v>
                </c:pt>
                <c:pt idx="194">
                  <c:v>5700.0</c:v>
                </c:pt>
                <c:pt idx="195">
                  <c:v>5550.0</c:v>
                </c:pt>
                <c:pt idx="196">
                  <c:v>5400.0</c:v>
                </c:pt>
                <c:pt idx="197">
                  <c:v>5250.0</c:v>
                </c:pt>
                <c:pt idx="198">
                  <c:v>5100.0</c:v>
                </c:pt>
                <c:pt idx="199">
                  <c:v>4950.0</c:v>
                </c:pt>
                <c:pt idx="200">
                  <c:v>4800.0</c:v>
                </c:pt>
                <c:pt idx="201">
                  <c:v>4650.0</c:v>
                </c:pt>
                <c:pt idx="202">
                  <c:v>4500.0</c:v>
                </c:pt>
                <c:pt idx="203">
                  <c:v>4350.0</c:v>
                </c:pt>
                <c:pt idx="204">
                  <c:v>4200.0</c:v>
                </c:pt>
                <c:pt idx="205">
                  <c:v>4050.0</c:v>
                </c:pt>
                <c:pt idx="206">
                  <c:v>3900.0</c:v>
                </c:pt>
                <c:pt idx="207">
                  <c:v>3750.0</c:v>
                </c:pt>
                <c:pt idx="208">
                  <c:v>3600.0</c:v>
                </c:pt>
                <c:pt idx="209">
                  <c:v>3450.0</c:v>
                </c:pt>
                <c:pt idx="210">
                  <c:v>3300.0</c:v>
                </c:pt>
                <c:pt idx="211">
                  <c:v>3150.0</c:v>
                </c:pt>
                <c:pt idx="212">
                  <c:v>3000.0</c:v>
                </c:pt>
                <c:pt idx="213">
                  <c:v>2850.0</c:v>
                </c:pt>
                <c:pt idx="214">
                  <c:v>2700.0</c:v>
                </c:pt>
                <c:pt idx="215">
                  <c:v>2550.0</c:v>
                </c:pt>
                <c:pt idx="216">
                  <c:v>2400.0</c:v>
                </c:pt>
                <c:pt idx="217">
                  <c:v>2250.0</c:v>
                </c:pt>
                <c:pt idx="218">
                  <c:v>2100.0</c:v>
                </c:pt>
                <c:pt idx="219">
                  <c:v>1950.0</c:v>
                </c:pt>
                <c:pt idx="220">
                  <c:v>1800.0</c:v>
                </c:pt>
                <c:pt idx="221">
                  <c:v>1650.0</c:v>
                </c:pt>
                <c:pt idx="222">
                  <c:v>1500.0</c:v>
                </c:pt>
                <c:pt idx="223">
                  <c:v>1350.0</c:v>
                </c:pt>
                <c:pt idx="224">
                  <c:v>1200.0</c:v>
                </c:pt>
                <c:pt idx="225">
                  <c:v>1050.0</c:v>
                </c:pt>
                <c:pt idx="226">
                  <c:v>900.0</c:v>
                </c:pt>
                <c:pt idx="227">
                  <c:v>750.0</c:v>
                </c:pt>
                <c:pt idx="228">
                  <c:v>600.0</c:v>
                </c:pt>
                <c:pt idx="229">
                  <c:v>450.0</c:v>
                </c:pt>
                <c:pt idx="230">
                  <c:v>300.0</c:v>
                </c:pt>
                <c:pt idx="231">
                  <c:v>150.0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500.0</c:v>
                </c:pt>
                <c:pt idx="258">
                  <c:v>1000.0</c:v>
                </c:pt>
                <c:pt idx="259">
                  <c:v>1500.0</c:v>
                </c:pt>
                <c:pt idx="260">
                  <c:v>2000.0</c:v>
                </c:pt>
                <c:pt idx="261">
                  <c:v>2500.0</c:v>
                </c:pt>
                <c:pt idx="262">
                  <c:v>3000.0</c:v>
                </c:pt>
                <c:pt idx="263">
                  <c:v>3500.0</c:v>
                </c:pt>
                <c:pt idx="264">
                  <c:v>4000.0</c:v>
                </c:pt>
                <c:pt idx="265">
                  <c:v>4500.0</c:v>
                </c:pt>
                <c:pt idx="266">
                  <c:v>5000.0</c:v>
                </c:pt>
                <c:pt idx="267">
                  <c:v>5500.0</c:v>
                </c:pt>
                <c:pt idx="268">
                  <c:v>6000.0</c:v>
                </c:pt>
                <c:pt idx="269">
                  <c:v>6500.0</c:v>
                </c:pt>
                <c:pt idx="270">
                  <c:v>7000.0</c:v>
                </c:pt>
                <c:pt idx="271">
                  <c:v>7500.0</c:v>
                </c:pt>
                <c:pt idx="272">
                  <c:v>8000.0</c:v>
                </c:pt>
                <c:pt idx="273">
                  <c:v>8500.0</c:v>
                </c:pt>
                <c:pt idx="274">
                  <c:v>9000.0</c:v>
                </c:pt>
                <c:pt idx="275">
                  <c:v>9500.0</c:v>
                </c:pt>
                <c:pt idx="276">
                  <c:v>10000.0</c:v>
                </c:pt>
                <c:pt idx="277">
                  <c:v>10500.0</c:v>
                </c:pt>
                <c:pt idx="278">
                  <c:v>10780.0</c:v>
                </c:pt>
                <c:pt idx="279">
                  <c:v>10916.0</c:v>
                </c:pt>
                <c:pt idx="280">
                  <c:v>11052.0</c:v>
                </c:pt>
                <c:pt idx="281">
                  <c:v>11188.0</c:v>
                </c:pt>
                <c:pt idx="282">
                  <c:v>11324.0</c:v>
                </c:pt>
                <c:pt idx="283">
                  <c:v>11460.0</c:v>
                </c:pt>
                <c:pt idx="284">
                  <c:v>11596.0</c:v>
                </c:pt>
                <c:pt idx="285">
                  <c:v>11732.0</c:v>
                </c:pt>
                <c:pt idx="286">
                  <c:v>11868.0</c:v>
                </c:pt>
                <c:pt idx="287">
                  <c:v>12004.0</c:v>
                </c:pt>
                <c:pt idx="288">
                  <c:v>12140.0</c:v>
                </c:pt>
                <c:pt idx="289">
                  <c:v>12276.0</c:v>
                </c:pt>
                <c:pt idx="290">
                  <c:v>12412.0</c:v>
                </c:pt>
                <c:pt idx="291">
                  <c:v>12548.0</c:v>
                </c:pt>
                <c:pt idx="292">
                  <c:v>12600.0</c:v>
                </c:pt>
                <c:pt idx="293">
                  <c:v>12600.0</c:v>
                </c:pt>
                <c:pt idx="294">
                  <c:v>12600.0</c:v>
                </c:pt>
                <c:pt idx="295">
                  <c:v>12600.0</c:v>
                </c:pt>
                <c:pt idx="296">
                  <c:v>12600.0</c:v>
                </c:pt>
                <c:pt idx="297">
                  <c:v>12600.0</c:v>
                </c:pt>
                <c:pt idx="298">
                  <c:v>12600.0</c:v>
                </c:pt>
                <c:pt idx="299">
                  <c:v>12600.0</c:v>
                </c:pt>
                <c:pt idx="300">
                  <c:v>12600.0</c:v>
                </c:pt>
                <c:pt idx="301">
                  <c:v>12600.0</c:v>
                </c:pt>
                <c:pt idx="302">
                  <c:v>12600.0</c:v>
                </c:pt>
                <c:pt idx="303">
                  <c:v>12600.0</c:v>
                </c:pt>
                <c:pt idx="304">
                  <c:v>12600.0</c:v>
                </c:pt>
                <c:pt idx="305">
                  <c:v>12600.0</c:v>
                </c:pt>
                <c:pt idx="306">
                  <c:v>12600.0</c:v>
                </c:pt>
                <c:pt idx="307">
                  <c:v>12600.0</c:v>
                </c:pt>
                <c:pt idx="308">
                  <c:v>12600.0</c:v>
                </c:pt>
                <c:pt idx="309">
                  <c:v>12600.0</c:v>
                </c:pt>
                <c:pt idx="310">
                  <c:v>12600.0</c:v>
                </c:pt>
                <c:pt idx="311">
                  <c:v>12600.0</c:v>
                </c:pt>
                <c:pt idx="312">
                  <c:v>12600.0</c:v>
                </c:pt>
                <c:pt idx="313">
                  <c:v>12600.0</c:v>
                </c:pt>
                <c:pt idx="314">
                  <c:v>12600.0</c:v>
                </c:pt>
                <c:pt idx="315">
                  <c:v>12600.0</c:v>
                </c:pt>
                <c:pt idx="316">
                  <c:v>12600.0</c:v>
                </c:pt>
                <c:pt idx="317">
                  <c:v>12600.0</c:v>
                </c:pt>
                <c:pt idx="318">
                  <c:v>12600.0</c:v>
                </c:pt>
                <c:pt idx="319">
                  <c:v>12600.0</c:v>
                </c:pt>
                <c:pt idx="320">
                  <c:v>12600.0</c:v>
                </c:pt>
                <c:pt idx="321">
                  <c:v>12600.0</c:v>
                </c:pt>
                <c:pt idx="322">
                  <c:v>12600.0</c:v>
                </c:pt>
                <c:pt idx="323">
                  <c:v>12600.0</c:v>
                </c:pt>
                <c:pt idx="324">
                  <c:v>12600.0</c:v>
                </c:pt>
                <c:pt idx="325">
                  <c:v>12600.0</c:v>
                </c:pt>
                <c:pt idx="326">
                  <c:v>12600.0</c:v>
                </c:pt>
                <c:pt idx="327">
                  <c:v>12600.0</c:v>
                </c:pt>
                <c:pt idx="328">
                  <c:v>12600.0</c:v>
                </c:pt>
                <c:pt idx="329">
                  <c:v>12600.0</c:v>
                </c:pt>
                <c:pt idx="330">
                  <c:v>12600.0</c:v>
                </c:pt>
                <c:pt idx="331">
                  <c:v>12600.0</c:v>
                </c:pt>
                <c:pt idx="332">
                  <c:v>12600.0</c:v>
                </c:pt>
                <c:pt idx="333">
                  <c:v>12600.0</c:v>
                </c:pt>
                <c:pt idx="334">
                  <c:v>12600.0</c:v>
                </c:pt>
                <c:pt idx="335">
                  <c:v>12600.0</c:v>
                </c:pt>
                <c:pt idx="336">
                  <c:v>12600.0</c:v>
                </c:pt>
                <c:pt idx="337">
                  <c:v>12600.0</c:v>
                </c:pt>
                <c:pt idx="338">
                  <c:v>12600.0</c:v>
                </c:pt>
                <c:pt idx="339">
                  <c:v>12600.0</c:v>
                </c:pt>
                <c:pt idx="340">
                  <c:v>12600.0</c:v>
                </c:pt>
                <c:pt idx="341">
                  <c:v>12600.0</c:v>
                </c:pt>
                <c:pt idx="342">
                  <c:v>12600.0</c:v>
                </c:pt>
                <c:pt idx="343">
                  <c:v>12600.0</c:v>
                </c:pt>
                <c:pt idx="344">
                  <c:v>12600.0</c:v>
                </c:pt>
                <c:pt idx="345">
                  <c:v>12600.0</c:v>
                </c:pt>
                <c:pt idx="346">
                  <c:v>12600.0</c:v>
                </c:pt>
                <c:pt idx="347">
                  <c:v>12600.0</c:v>
                </c:pt>
                <c:pt idx="348">
                  <c:v>12600.0</c:v>
                </c:pt>
                <c:pt idx="349">
                  <c:v>12600.0</c:v>
                </c:pt>
                <c:pt idx="350">
                  <c:v>12600.0</c:v>
                </c:pt>
                <c:pt idx="351">
                  <c:v>12600.0</c:v>
                </c:pt>
                <c:pt idx="352">
                  <c:v>12600.0</c:v>
                </c:pt>
                <c:pt idx="353">
                  <c:v>12600.0</c:v>
                </c:pt>
                <c:pt idx="354">
                  <c:v>12450.0</c:v>
                </c:pt>
                <c:pt idx="355">
                  <c:v>12300.0</c:v>
                </c:pt>
                <c:pt idx="356">
                  <c:v>12150.0</c:v>
                </c:pt>
                <c:pt idx="357">
                  <c:v>12000.0</c:v>
                </c:pt>
                <c:pt idx="358">
                  <c:v>11850.0</c:v>
                </c:pt>
                <c:pt idx="359">
                  <c:v>11700.0</c:v>
                </c:pt>
                <c:pt idx="360">
                  <c:v>11550.0</c:v>
                </c:pt>
                <c:pt idx="361">
                  <c:v>11400.0</c:v>
                </c:pt>
                <c:pt idx="362">
                  <c:v>11250.0</c:v>
                </c:pt>
                <c:pt idx="363">
                  <c:v>11100.0</c:v>
                </c:pt>
                <c:pt idx="364">
                  <c:v>10950.0</c:v>
                </c:pt>
                <c:pt idx="365">
                  <c:v>10800.0</c:v>
                </c:pt>
                <c:pt idx="366">
                  <c:v>10650.0</c:v>
                </c:pt>
                <c:pt idx="367">
                  <c:v>10500.0</c:v>
                </c:pt>
                <c:pt idx="368">
                  <c:v>10350.0</c:v>
                </c:pt>
                <c:pt idx="369">
                  <c:v>10200.0</c:v>
                </c:pt>
                <c:pt idx="370">
                  <c:v>10050.0</c:v>
                </c:pt>
                <c:pt idx="371">
                  <c:v>9900.0</c:v>
                </c:pt>
                <c:pt idx="372">
                  <c:v>9750.0</c:v>
                </c:pt>
                <c:pt idx="373">
                  <c:v>9600.0</c:v>
                </c:pt>
                <c:pt idx="374">
                  <c:v>9450.0</c:v>
                </c:pt>
                <c:pt idx="375">
                  <c:v>9300.0</c:v>
                </c:pt>
                <c:pt idx="376">
                  <c:v>9150.0</c:v>
                </c:pt>
                <c:pt idx="377">
                  <c:v>9000.0</c:v>
                </c:pt>
                <c:pt idx="378">
                  <c:v>8850.0</c:v>
                </c:pt>
                <c:pt idx="379">
                  <c:v>8700.0</c:v>
                </c:pt>
                <c:pt idx="380">
                  <c:v>8550.0</c:v>
                </c:pt>
                <c:pt idx="381">
                  <c:v>8400.0</c:v>
                </c:pt>
                <c:pt idx="382">
                  <c:v>8250.0</c:v>
                </c:pt>
                <c:pt idx="383">
                  <c:v>8100.0</c:v>
                </c:pt>
                <c:pt idx="384">
                  <c:v>7950.0</c:v>
                </c:pt>
                <c:pt idx="385">
                  <c:v>7800.0</c:v>
                </c:pt>
                <c:pt idx="386">
                  <c:v>7650.0</c:v>
                </c:pt>
                <c:pt idx="387">
                  <c:v>7500.0</c:v>
                </c:pt>
                <c:pt idx="388">
                  <c:v>7350.0</c:v>
                </c:pt>
                <c:pt idx="389">
                  <c:v>7200.0</c:v>
                </c:pt>
                <c:pt idx="390">
                  <c:v>7050.0</c:v>
                </c:pt>
                <c:pt idx="391">
                  <c:v>6900.0</c:v>
                </c:pt>
                <c:pt idx="392">
                  <c:v>6750.0</c:v>
                </c:pt>
                <c:pt idx="393">
                  <c:v>6600.0</c:v>
                </c:pt>
                <c:pt idx="394">
                  <c:v>6450.0</c:v>
                </c:pt>
                <c:pt idx="395">
                  <c:v>6300.0</c:v>
                </c:pt>
                <c:pt idx="396">
                  <c:v>6150.0</c:v>
                </c:pt>
                <c:pt idx="397">
                  <c:v>6000.0</c:v>
                </c:pt>
                <c:pt idx="398">
                  <c:v>5850.0</c:v>
                </c:pt>
                <c:pt idx="399">
                  <c:v>5700.0</c:v>
                </c:pt>
                <c:pt idx="400">
                  <c:v>5550.0</c:v>
                </c:pt>
                <c:pt idx="401">
                  <c:v>5400.0</c:v>
                </c:pt>
                <c:pt idx="402">
                  <c:v>5250.0</c:v>
                </c:pt>
                <c:pt idx="403">
                  <c:v>5100.0</c:v>
                </c:pt>
                <c:pt idx="404">
                  <c:v>4950.0</c:v>
                </c:pt>
                <c:pt idx="405">
                  <c:v>4800.0</c:v>
                </c:pt>
                <c:pt idx="406">
                  <c:v>4650.0</c:v>
                </c:pt>
                <c:pt idx="407">
                  <c:v>4500.0</c:v>
                </c:pt>
                <c:pt idx="408">
                  <c:v>4350.0</c:v>
                </c:pt>
                <c:pt idx="409">
                  <c:v>4200.0</c:v>
                </c:pt>
                <c:pt idx="410">
                  <c:v>4050.0</c:v>
                </c:pt>
                <c:pt idx="411">
                  <c:v>3900.0</c:v>
                </c:pt>
                <c:pt idx="412">
                  <c:v>3750.0</c:v>
                </c:pt>
                <c:pt idx="413">
                  <c:v>3600.0</c:v>
                </c:pt>
                <c:pt idx="414">
                  <c:v>3450.0</c:v>
                </c:pt>
                <c:pt idx="415">
                  <c:v>3300.0</c:v>
                </c:pt>
                <c:pt idx="416">
                  <c:v>3150.0</c:v>
                </c:pt>
                <c:pt idx="417">
                  <c:v>3000.0</c:v>
                </c:pt>
                <c:pt idx="418">
                  <c:v>2850.0</c:v>
                </c:pt>
                <c:pt idx="419">
                  <c:v>2700.0</c:v>
                </c:pt>
                <c:pt idx="420">
                  <c:v>2550.0</c:v>
                </c:pt>
                <c:pt idx="421">
                  <c:v>2400.0</c:v>
                </c:pt>
                <c:pt idx="422">
                  <c:v>2250.0</c:v>
                </c:pt>
                <c:pt idx="423">
                  <c:v>2100.0</c:v>
                </c:pt>
                <c:pt idx="424">
                  <c:v>1950.0</c:v>
                </c:pt>
                <c:pt idx="425">
                  <c:v>1800.0</c:v>
                </c:pt>
                <c:pt idx="426">
                  <c:v>1650.0</c:v>
                </c:pt>
                <c:pt idx="427">
                  <c:v>1500.0</c:v>
                </c:pt>
                <c:pt idx="428">
                  <c:v>1350.0</c:v>
                </c:pt>
                <c:pt idx="429">
                  <c:v>1200.0</c:v>
                </c:pt>
                <c:pt idx="430">
                  <c:v>1050.0</c:v>
                </c:pt>
                <c:pt idx="431">
                  <c:v>900.0</c:v>
                </c:pt>
                <c:pt idx="432">
                  <c:v>750.0</c:v>
                </c:pt>
                <c:pt idx="433">
                  <c:v>600.0</c:v>
                </c:pt>
                <c:pt idx="434">
                  <c:v>450.0</c:v>
                </c:pt>
                <c:pt idx="435">
                  <c:v>300.0</c:v>
                </c:pt>
                <c:pt idx="436">
                  <c:v>150.0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500.0</c:v>
                </c:pt>
                <c:pt idx="463">
                  <c:v>1000.0</c:v>
                </c:pt>
                <c:pt idx="464">
                  <c:v>1500.0</c:v>
                </c:pt>
                <c:pt idx="465">
                  <c:v>2000.0</c:v>
                </c:pt>
                <c:pt idx="466">
                  <c:v>2500.0</c:v>
                </c:pt>
                <c:pt idx="467">
                  <c:v>3000.0</c:v>
                </c:pt>
                <c:pt idx="468">
                  <c:v>3500.0</c:v>
                </c:pt>
                <c:pt idx="469">
                  <c:v>4000.0</c:v>
                </c:pt>
                <c:pt idx="470">
                  <c:v>4500.0</c:v>
                </c:pt>
                <c:pt idx="471">
                  <c:v>5000.0</c:v>
                </c:pt>
                <c:pt idx="472">
                  <c:v>5500.0</c:v>
                </c:pt>
                <c:pt idx="473">
                  <c:v>6000.0</c:v>
                </c:pt>
                <c:pt idx="474">
                  <c:v>6500.0</c:v>
                </c:pt>
                <c:pt idx="475">
                  <c:v>7000.0</c:v>
                </c:pt>
                <c:pt idx="476">
                  <c:v>7500.0</c:v>
                </c:pt>
                <c:pt idx="477">
                  <c:v>8000.0</c:v>
                </c:pt>
                <c:pt idx="478">
                  <c:v>8500.0</c:v>
                </c:pt>
                <c:pt idx="479">
                  <c:v>9000.0</c:v>
                </c:pt>
                <c:pt idx="480">
                  <c:v>9500.0</c:v>
                </c:pt>
                <c:pt idx="481">
                  <c:v>10000.0</c:v>
                </c:pt>
                <c:pt idx="482">
                  <c:v>10500.0</c:v>
                </c:pt>
                <c:pt idx="483">
                  <c:v>11000.0</c:v>
                </c:pt>
                <c:pt idx="484">
                  <c:v>11500.0</c:v>
                </c:pt>
                <c:pt idx="485">
                  <c:v>11876.0</c:v>
                </c:pt>
                <c:pt idx="486">
                  <c:v>12012.0</c:v>
                </c:pt>
                <c:pt idx="487">
                  <c:v>12148.0</c:v>
                </c:pt>
                <c:pt idx="488">
                  <c:v>12284.0</c:v>
                </c:pt>
                <c:pt idx="489">
                  <c:v>12420.0</c:v>
                </c:pt>
                <c:pt idx="490">
                  <c:v>12556.0</c:v>
                </c:pt>
                <c:pt idx="491">
                  <c:v>12600.0</c:v>
                </c:pt>
                <c:pt idx="492">
                  <c:v>12600.0</c:v>
                </c:pt>
                <c:pt idx="493">
                  <c:v>12600.0</c:v>
                </c:pt>
                <c:pt idx="494">
                  <c:v>12600.0</c:v>
                </c:pt>
                <c:pt idx="495">
                  <c:v>12600.0</c:v>
                </c:pt>
                <c:pt idx="496">
                  <c:v>12600.0</c:v>
                </c:pt>
                <c:pt idx="497">
                  <c:v>12600.0</c:v>
                </c:pt>
                <c:pt idx="498">
                  <c:v>12600.0</c:v>
                </c:pt>
                <c:pt idx="499">
                  <c:v>12600.0</c:v>
                </c:pt>
                <c:pt idx="500">
                  <c:v>12600.0</c:v>
                </c:pt>
                <c:pt idx="501">
                  <c:v>12600.0</c:v>
                </c:pt>
                <c:pt idx="502">
                  <c:v>12600.0</c:v>
                </c:pt>
                <c:pt idx="503">
                  <c:v>12600.0</c:v>
                </c:pt>
                <c:pt idx="504">
                  <c:v>12600.0</c:v>
                </c:pt>
                <c:pt idx="505">
                  <c:v>12600.0</c:v>
                </c:pt>
                <c:pt idx="506">
                  <c:v>12600.0</c:v>
                </c:pt>
                <c:pt idx="507">
                  <c:v>12600.0</c:v>
                </c:pt>
                <c:pt idx="508">
                  <c:v>12600.0</c:v>
                </c:pt>
                <c:pt idx="509">
                  <c:v>12600.0</c:v>
                </c:pt>
                <c:pt idx="510">
                  <c:v>12600.0</c:v>
                </c:pt>
                <c:pt idx="511">
                  <c:v>12600.0</c:v>
                </c:pt>
                <c:pt idx="512">
                  <c:v>12600.0</c:v>
                </c:pt>
                <c:pt idx="513">
                  <c:v>12600.0</c:v>
                </c:pt>
                <c:pt idx="514">
                  <c:v>12600.0</c:v>
                </c:pt>
                <c:pt idx="515">
                  <c:v>12600.0</c:v>
                </c:pt>
                <c:pt idx="516">
                  <c:v>12600.0</c:v>
                </c:pt>
                <c:pt idx="517">
                  <c:v>12600.0</c:v>
                </c:pt>
                <c:pt idx="518">
                  <c:v>12600.0</c:v>
                </c:pt>
                <c:pt idx="519">
                  <c:v>12600.0</c:v>
                </c:pt>
                <c:pt idx="520">
                  <c:v>12600.0</c:v>
                </c:pt>
                <c:pt idx="521">
                  <c:v>12600.0</c:v>
                </c:pt>
                <c:pt idx="522">
                  <c:v>12600.0</c:v>
                </c:pt>
                <c:pt idx="523">
                  <c:v>12600.0</c:v>
                </c:pt>
                <c:pt idx="524">
                  <c:v>12600.0</c:v>
                </c:pt>
                <c:pt idx="525">
                  <c:v>12600.0</c:v>
                </c:pt>
                <c:pt idx="526">
                  <c:v>12600.0</c:v>
                </c:pt>
                <c:pt idx="527">
                  <c:v>12600.0</c:v>
                </c:pt>
                <c:pt idx="528">
                  <c:v>12600.0</c:v>
                </c:pt>
                <c:pt idx="529">
                  <c:v>12600.0</c:v>
                </c:pt>
                <c:pt idx="530">
                  <c:v>12600.0</c:v>
                </c:pt>
                <c:pt idx="531">
                  <c:v>12600.0</c:v>
                </c:pt>
                <c:pt idx="532">
                  <c:v>12600.0</c:v>
                </c:pt>
                <c:pt idx="533">
                  <c:v>12600.0</c:v>
                </c:pt>
                <c:pt idx="534">
                  <c:v>12600.0</c:v>
                </c:pt>
                <c:pt idx="535">
                  <c:v>12600.0</c:v>
                </c:pt>
                <c:pt idx="536">
                  <c:v>12600.0</c:v>
                </c:pt>
                <c:pt idx="537">
                  <c:v>12600.0</c:v>
                </c:pt>
                <c:pt idx="538">
                  <c:v>12600.0</c:v>
                </c:pt>
                <c:pt idx="539">
                  <c:v>12600.0</c:v>
                </c:pt>
                <c:pt idx="540">
                  <c:v>12600.0</c:v>
                </c:pt>
                <c:pt idx="541">
                  <c:v>12600.0</c:v>
                </c:pt>
                <c:pt idx="542">
                  <c:v>12600.0</c:v>
                </c:pt>
                <c:pt idx="543">
                  <c:v>12600.0</c:v>
                </c:pt>
                <c:pt idx="544">
                  <c:v>12600.0</c:v>
                </c:pt>
                <c:pt idx="545">
                  <c:v>12600.0</c:v>
                </c:pt>
                <c:pt idx="546">
                  <c:v>12600.0</c:v>
                </c:pt>
                <c:pt idx="547">
                  <c:v>12600.0</c:v>
                </c:pt>
                <c:pt idx="548">
                  <c:v>12600.0</c:v>
                </c:pt>
                <c:pt idx="549">
                  <c:v>12600.0</c:v>
                </c:pt>
                <c:pt idx="550">
                  <c:v>12600.0</c:v>
                </c:pt>
                <c:pt idx="551">
                  <c:v>12600.0</c:v>
                </c:pt>
                <c:pt idx="552">
                  <c:v>12450.0</c:v>
                </c:pt>
                <c:pt idx="553">
                  <c:v>12300.0</c:v>
                </c:pt>
                <c:pt idx="554">
                  <c:v>12150.0</c:v>
                </c:pt>
                <c:pt idx="555">
                  <c:v>12000.0</c:v>
                </c:pt>
                <c:pt idx="556">
                  <c:v>11850.0</c:v>
                </c:pt>
                <c:pt idx="557">
                  <c:v>11700.0</c:v>
                </c:pt>
                <c:pt idx="558">
                  <c:v>11550.0</c:v>
                </c:pt>
                <c:pt idx="559">
                  <c:v>11400.0</c:v>
                </c:pt>
                <c:pt idx="560">
                  <c:v>11250.0</c:v>
                </c:pt>
                <c:pt idx="561">
                  <c:v>11100.0</c:v>
                </c:pt>
                <c:pt idx="562">
                  <c:v>10950.0</c:v>
                </c:pt>
                <c:pt idx="563">
                  <c:v>10800.0</c:v>
                </c:pt>
                <c:pt idx="564">
                  <c:v>10650.0</c:v>
                </c:pt>
                <c:pt idx="565">
                  <c:v>10500.0</c:v>
                </c:pt>
                <c:pt idx="566">
                  <c:v>10350.0</c:v>
                </c:pt>
                <c:pt idx="567">
                  <c:v>10200.0</c:v>
                </c:pt>
                <c:pt idx="568">
                  <c:v>10050.0</c:v>
                </c:pt>
                <c:pt idx="569">
                  <c:v>9900.0</c:v>
                </c:pt>
                <c:pt idx="570">
                  <c:v>9750.0</c:v>
                </c:pt>
                <c:pt idx="571">
                  <c:v>9600.0</c:v>
                </c:pt>
                <c:pt idx="572">
                  <c:v>9450.0</c:v>
                </c:pt>
                <c:pt idx="573">
                  <c:v>9300.0</c:v>
                </c:pt>
                <c:pt idx="574">
                  <c:v>9150.0</c:v>
                </c:pt>
                <c:pt idx="575">
                  <c:v>9000.0</c:v>
                </c:pt>
                <c:pt idx="576">
                  <c:v>8850.0</c:v>
                </c:pt>
                <c:pt idx="577">
                  <c:v>8700.0</c:v>
                </c:pt>
                <c:pt idx="578">
                  <c:v>8550.0</c:v>
                </c:pt>
                <c:pt idx="579">
                  <c:v>8400.0</c:v>
                </c:pt>
                <c:pt idx="580">
                  <c:v>8250.0</c:v>
                </c:pt>
                <c:pt idx="581">
                  <c:v>8100.0</c:v>
                </c:pt>
                <c:pt idx="582">
                  <c:v>7950.0</c:v>
                </c:pt>
                <c:pt idx="583">
                  <c:v>7800.0</c:v>
                </c:pt>
                <c:pt idx="584">
                  <c:v>7650.0</c:v>
                </c:pt>
                <c:pt idx="585">
                  <c:v>7500.0</c:v>
                </c:pt>
                <c:pt idx="586">
                  <c:v>7350.0</c:v>
                </c:pt>
                <c:pt idx="587">
                  <c:v>7200.0</c:v>
                </c:pt>
                <c:pt idx="588">
                  <c:v>7050.0</c:v>
                </c:pt>
                <c:pt idx="589">
                  <c:v>6900.0</c:v>
                </c:pt>
                <c:pt idx="590">
                  <c:v>6750.0</c:v>
                </c:pt>
                <c:pt idx="591">
                  <c:v>6600.0</c:v>
                </c:pt>
                <c:pt idx="592">
                  <c:v>6450.0</c:v>
                </c:pt>
                <c:pt idx="593">
                  <c:v>6300.0</c:v>
                </c:pt>
                <c:pt idx="594">
                  <c:v>6150.0</c:v>
                </c:pt>
                <c:pt idx="595">
                  <c:v>6000.0</c:v>
                </c:pt>
                <c:pt idx="596">
                  <c:v>5850.0</c:v>
                </c:pt>
                <c:pt idx="597">
                  <c:v>5700.0</c:v>
                </c:pt>
                <c:pt idx="598">
                  <c:v>5550.0</c:v>
                </c:pt>
                <c:pt idx="599">
                  <c:v>5400.0</c:v>
                </c:pt>
                <c:pt idx="600">
                  <c:v>5250.0</c:v>
                </c:pt>
                <c:pt idx="601">
                  <c:v>5100.0</c:v>
                </c:pt>
                <c:pt idx="602">
                  <c:v>4950.0</c:v>
                </c:pt>
                <c:pt idx="603">
                  <c:v>4800.0</c:v>
                </c:pt>
                <c:pt idx="604">
                  <c:v>4650.0</c:v>
                </c:pt>
                <c:pt idx="605">
                  <c:v>4500.0</c:v>
                </c:pt>
                <c:pt idx="606">
                  <c:v>4350.0</c:v>
                </c:pt>
                <c:pt idx="607">
                  <c:v>4350.0</c:v>
                </c:pt>
                <c:pt idx="608">
                  <c:v>4350.0</c:v>
                </c:pt>
                <c:pt idx="609">
                  <c:v>4350.0</c:v>
                </c:pt>
                <c:pt idx="610">
                  <c:v>4350.0</c:v>
                </c:pt>
                <c:pt idx="611">
                  <c:v>4350.0</c:v>
                </c:pt>
                <c:pt idx="612">
                  <c:v>4350.0</c:v>
                </c:pt>
                <c:pt idx="613">
                  <c:v>4350.0</c:v>
                </c:pt>
                <c:pt idx="614">
                  <c:v>4350.0</c:v>
                </c:pt>
                <c:pt idx="615">
                  <c:v>4350.0</c:v>
                </c:pt>
                <c:pt idx="616">
                  <c:v>4350.0</c:v>
                </c:pt>
                <c:pt idx="617">
                  <c:v>4350.0</c:v>
                </c:pt>
                <c:pt idx="618">
                  <c:v>4350.0</c:v>
                </c:pt>
                <c:pt idx="619">
                  <c:v>4350.0</c:v>
                </c:pt>
                <c:pt idx="620">
                  <c:v>4350.0</c:v>
                </c:pt>
                <c:pt idx="621">
                  <c:v>4350.0</c:v>
                </c:pt>
                <c:pt idx="622">
                  <c:v>4350.0</c:v>
                </c:pt>
                <c:pt idx="623">
                  <c:v>4350.0</c:v>
                </c:pt>
                <c:pt idx="624">
                  <c:v>4350.0</c:v>
                </c:pt>
                <c:pt idx="625">
                  <c:v>4350.0</c:v>
                </c:pt>
                <c:pt idx="626">
                  <c:v>4350.0</c:v>
                </c:pt>
                <c:pt idx="627">
                  <c:v>4350.0</c:v>
                </c:pt>
                <c:pt idx="628">
                  <c:v>4350.0</c:v>
                </c:pt>
                <c:pt idx="629">
                  <c:v>4350.0</c:v>
                </c:pt>
                <c:pt idx="630">
                  <c:v>4350.0</c:v>
                </c:pt>
                <c:pt idx="631">
                  <c:v>4350.0</c:v>
                </c:pt>
                <c:pt idx="632">
                  <c:v>4350.0</c:v>
                </c:pt>
                <c:pt idx="633">
                  <c:v>4350.0</c:v>
                </c:pt>
                <c:pt idx="634">
                  <c:v>4350.0</c:v>
                </c:pt>
                <c:pt idx="635">
                  <c:v>4350.0</c:v>
                </c:pt>
                <c:pt idx="636">
                  <c:v>4350.0</c:v>
                </c:pt>
                <c:pt idx="637">
                  <c:v>4350.0</c:v>
                </c:pt>
                <c:pt idx="638">
                  <c:v>4350.0</c:v>
                </c:pt>
                <c:pt idx="639">
                  <c:v>4350.0</c:v>
                </c:pt>
                <c:pt idx="640">
                  <c:v>4350.0</c:v>
                </c:pt>
                <c:pt idx="641">
                  <c:v>4850.0</c:v>
                </c:pt>
                <c:pt idx="642">
                  <c:v>5350.0</c:v>
                </c:pt>
                <c:pt idx="643">
                  <c:v>5850.0</c:v>
                </c:pt>
                <c:pt idx="644">
                  <c:v>6350.0</c:v>
                </c:pt>
                <c:pt idx="645">
                  <c:v>6850.0</c:v>
                </c:pt>
                <c:pt idx="646">
                  <c:v>7350.0</c:v>
                </c:pt>
                <c:pt idx="647">
                  <c:v>7850.0</c:v>
                </c:pt>
                <c:pt idx="648">
                  <c:v>8350.0</c:v>
                </c:pt>
                <c:pt idx="649">
                  <c:v>8850.0</c:v>
                </c:pt>
                <c:pt idx="650">
                  <c:v>9350.0</c:v>
                </c:pt>
                <c:pt idx="651">
                  <c:v>9850.0</c:v>
                </c:pt>
                <c:pt idx="652">
                  <c:v>10350.0</c:v>
                </c:pt>
                <c:pt idx="653">
                  <c:v>10850.0</c:v>
                </c:pt>
                <c:pt idx="654">
                  <c:v>11350.0</c:v>
                </c:pt>
                <c:pt idx="655">
                  <c:v>11843.0</c:v>
                </c:pt>
                <c:pt idx="656">
                  <c:v>11979.0</c:v>
                </c:pt>
                <c:pt idx="657">
                  <c:v>12115.0</c:v>
                </c:pt>
                <c:pt idx="658">
                  <c:v>12251.0</c:v>
                </c:pt>
                <c:pt idx="659">
                  <c:v>12387.0</c:v>
                </c:pt>
                <c:pt idx="660">
                  <c:v>12523.0</c:v>
                </c:pt>
                <c:pt idx="661">
                  <c:v>12600.0</c:v>
                </c:pt>
                <c:pt idx="662">
                  <c:v>12600.0</c:v>
                </c:pt>
                <c:pt idx="663">
                  <c:v>12600.0</c:v>
                </c:pt>
                <c:pt idx="664">
                  <c:v>12600.0</c:v>
                </c:pt>
                <c:pt idx="665">
                  <c:v>12600.0</c:v>
                </c:pt>
                <c:pt idx="666">
                  <c:v>12600.0</c:v>
                </c:pt>
                <c:pt idx="667">
                  <c:v>12600.0</c:v>
                </c:pt>
                <c:pt idx="668">
                  <c:v>12600.0</c:v>
                </c:pt>
                <c:pt idx="669">
                  <c:v>12600.0</c:v>
                </c:pt>
                <c:pt idx="670">
                  <c:v>12600.0</c:v>
                </c:pt>
                <c:pt idx="671">
                  <c:v>12600.0</c:v>
                </c:pt>
                <c:pt idx="672">
                  <c:v>12600.0</c:v>
                </c:pt>
                <c:pt idx="673">
                  <c:v>12600.0</c:v>
                </c:pt>
                <c:pt idx="674">
                  <c:v>12600.0</c:v>
                </c:pt>
                <c:pt idx="675">
                  <c:v>12600.0</c:v>
                </c:pt>
                <c:pt idx="676">
                  <c:v>12600.0</c:v>
                </c:pt>
                <c:pt idx="677">
                  <c:v>12600.0</c:v>
                </c:pt>
                <c:pt idx="678">
                  <c:v>12600.0</c:v>
                </c:pt>
                <c:pt idx="679">
                  <c:v>12600.0</c:v>
                </c:pt>
                <c:pt idx="680">
                  <c:v>12600.0</c:v>
                </c:pt>
                <c:pt idx="681">
                  <c:v>12600.0</c:v>
                </c:pt>
                <c:pt idx="682">
                  <c:v>12600.0</c:v>
                </c:pt>
                <c:pt idx="683">
                  <c:v>12600.0</c:v>
                </c:pt>
                <c:pt idx="684">
                  <c:v>12600.0</c:v>
                </c:pt>
                <c:pt idx="685">
                  <c:v>12600.0</c:v>
                </c:pt>
                <c:pt idx="686">
                  <c:v>12600.0</c:v>
                </c:pt>
                <c:pt idx="687">
                  <c:v>12600.0</c:v>
                </c:pt>
                <c:pt idx="688">
                  <c:v>12600.0</c:v>
                </c:pt>
                <c:pt idx="689">
                  <c:v>12600.0</c:v>
                </c:pt>
                <c:pt idx="690">
                  <c:v>12600.0</c:v>
                </c:pt>
                <c:pt idx="691">
                  <c:v>12600.0</c:v>
                </c:pt>
                <c:pt idx="692">
                  <c:v>12600.0</c:v>
                </c:pt>
                <c:pt idx="693">
                  <c:v>12600.0</c:v>
                </c:pt>
                <c:pt idx="694">
                  <c:v>12600.0</c:v>
                </c:pt>
                <c:pt idx="695">
                  <c:v>12600.0</c:v>
                </c:pt>
                <c:pt idx="696">
                  <c:v>12450.0</c:v>
                </c:pt>
                <c:pt idx="697">
                  <c:v>12300.0</c:v>
                </c:pt>
                <c:pt idx="698">
                  <c:v>12150.0</c:v>
                </c:pt>
                <c:pt idx="699">
                  <c:v>12000.0</c:v>
                </c:pt>
                <c:pt idx="700">
                  <c:v>11850.0</c:v>
                </c:pt>
                <c:pt idx="701">
                  <c:v>11700.0</c:v>
                </c:pt>
                <c:pt idx="702">
                  <c:v>11550.0</c:v>
                </c:pt>
                <c:pt idx="703">
                  <c:v>11400.0</c:v>
                </c:pt>
                <c:pt idx="704">
                  <c:v>11250.0</c:v>
                </c:pt>
                <c:pt idx="705">
                  <c:v>11100.0</c:v>
                </c:pt>
                <c:pt idx="706">
                  <c:v>10950.0</c:v>
                </c:pt>
                <c:pt idx="707">
                  <c:v>10800.0</c:v>
                </c:pt>
                <c:pt idx="708">
                  <c:v>10650.0</c:v>
                </c:pt>
                <c:pt idx="709">
                  <c:v>10500.0</c:v>
                </c:pt>
                <c:pt idx="710">
                  <c:v>10350.0</c:v>
                </c:pt>
                <c:pt idx="711">
                  <c:v>10200.0</c:v>
                </c:pt>
                <c:pt idx="712">
                  <c:v>10050.0</c:v>
                </c:pt>
                <c:pt idx="713">
                  <c:v>9900.0</c:v>
                </c:pt>
                <c:pt idx="714">
                  <c:v>9750.0</c:v>
                </c:pt>
                <c:pt idx="715">
                  <c:v>9600.0</c:v>
                </c:pt>
                <c:pt idx="716">
                  <c:v>9450.0</c:v>
                </c:pt>
                <c:pt idx="717">
                  <c:v>9300.0</c:v>
                </c:pt>
                <c:pt idx="718">
                  <c:v>9150.0</c:v>
                </c:pt>
                <c:pt idx="719">
                  <c:v>9000.0</c:v>
                </c:pt>
                <c:pt idx="720">
                  <c:v>8850.0</c:v>
                </c:pt>
                <c:pt idx="721">
                  <c:v>8700.0</c:v>
                </c:pt>
                <c:pt idx="722">
                  <c:v>8550.0</c:v>
                </c:pt>
                <c:pt idx="723">
                  <c:v>8400.0</c:v>
                </c:pt>
                <c:pt idx="724">
                  <c:v>8250.0</c:v>
                </c:pt>
                <c:pt idx="725">
                  <c:v>8100.0</c:v>
                </c:pt>
                <c:pt idx="726">
                  <c:v>7950.0</c:v>
                </c:pt>
                <c:pt idx="727">
                  <c:v>7800.0</c:v>
                </c:pt>
                <c:pt idx="728">
                  <c:v>7650.0</c:v>
                </c:pt>
                <c:pt idx="729">
                  <c:v>7500.0</c:v>
                </c:pt>
                <c:pt idx="730">
                  <c:v>7350.0</c:v>
                </c:pt>
                <c:pt idx="731">
                  <c:v>7200.0</c:v>
                </c:pt>
                <c:pt idx="732">
                  <c:v>7050.0</c:v>
                </c:pt>
                <c:pt idx="733">
                  <c:v>6900.0</c:v>
                </c:pt>
                <c:pt idx="734">
                  <c:v>6750.0</c:v>
                </c:pt>
                <c:pt idx="735">
                  <c:v>6600.0</c:v>
                </c:pt>
                <c:pt idx="736">
                  <c:v>6450.0</c:v>
                </c:pt>
                <c:pt idx="737">
                  <c:v>6300.0</c:v>
                </c:pt>
                <c:pt idx="738">
                  <c:v>6150.0</c:v>
                </c:pt>
                <c:pt idx="739">
                  <c:v>6000.0</c:v>
                </c:pt>
                <c:pt idx="740">
                  <c:v>5850.0</c:v>
                </c:pt>
                <c:pt idx="741">
                  <c:v>5700.0</c:v>
                </c:pt>
                <c:pt idx="742">
                  <c:v>5550.0</c:v>
                </c:pt>
                <c:pt idx="743">
                  <c:v>5400.0</c:v>
                </c:pt>
                <c:pt idx="744">
                  <c:v>5250.0</c:v>
                </c:pt>
                <c:pt idx="745">
                  <c:v>5100.0</c:v>
                </c:pt>
                <c:pt idx="746">
                  <c:v>4950.0</c:v>
                </c:pt>
                <c:pt idx="747">
                  <c:v>4800.0</c:v>
                </c:pt>
                <c:pt idx="748">
                  <c:v>4650.0</c:v>
                </c:pt>
                <c:pt idx="749">
                  <c:v>4500.0</c:v>
                </c:pt>
                <c:pt idx="750">
                  <c:v>4350.0</c:v>
                </c:pt>
                <c:pt idx="751">
                  <c:v>4200.0</c:v>
                </c:pt>
                <c:pt idx="752">
                  <c:v>4050.0</c:v>
                </c:pt>
                <c:pt idx="753">
                  <c:v>3900.0</c:v>
                </c:pt>
                <c:pt idx="754">
                  <c:v>3750.0</c:v>
                </c:pt>
                <c:pt idx="755">
                  <c:v>3600.0</c:v>
                </c:pt>
                <c:pt idx="756">
                  <c:v>3450.0</c:v>
                </c:pt>
                <c:pt idx="757">
                  <c:v>3300.0</c:v>
                </c:pt>
                <c:pt idx="758">
                  <c:v>3150.0</c:v>
                </c:pt>
                <c:pt idx="759">
                  <c:v>3000.0</c:v>
                </c:pt>
                <c:pt idx="760">
                  <c:v>2850.0</c:v>
                </c:pt>
                <c:pt idx="761">
                  <c:v>2700.0</c:v>
                </c:pt>
                <c:pt idx="762">
                  <c:v>2550.0</c:v>
                </c:pt>
                <c:pt idx="763">
                  <c:v>2400.0</c:v>
                </c:pt>
                <c:pt idx="764">
                  <c:v>2250.0</c:v>
                </c:pt>
                <c:pt idx="765">
                  <c:v>2100.0</c:v>
                </c:pt>
                <c:pt idx="766">
                  <c:v>1950.0</c:v>
                </c:pt>
                <c:pt idx="767">
                  <c:v>1800.0</c:v>
                </c:pt>
                <c:pt idx="768">
                  <c:v>1650.0</c:v>
                </c:pt>
                <c:pt idx="769">
                  <c:v>1500.0</c:v>
                </c:pt>
                <c:pt idx="770">
                  <c:v>1350.0</c:v>
                </c:pt>
                <c:pt idx="771">
                  <c:v>1200.0</c:v>
                </c:pt>
                <c:pt idx="772">
                  <c:v>1050.0</c:v>
                </c:pt>
                <c:pt idx="773">
                  <c:v>900.0</c:v>
                </c:pt>
                <c:pt idx="774">
                  <c:v>750.0</c:v>
                </c:pt>
                <c:pt idx="775">
                  <c:v>600.0</c:v>
                </c:pt>
                <c:pt idx="776">
                  <c:v>450.0</c:v>
                </c:pt>
                <c:pt idx="777">
                  <c:v>300.0</c:v>
                </c:pt>
                <c:pt idx="778">
                  <c:v>150.0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0.0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0.0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0.0</c:v>
                </c:pt>
                <c:pt idx="800">
                  <c:v>0.0</c:v>
                </c:pt>
                <c:pt idx="801">
                  <c:v>0.0</c:v>
                </c:pt>
                <c:pt idx="802">
                  <c:v>0.0</c:v>
                </c:pt>
                <c:pt idx="803">
                  <c:v>0.0</c:v>
                </c:pt>
                <c:pt idx="804">
                  <c:v>500.0</c:v>
                </c:pt>
                <c:pt idx="805">
                  <c:v>1000.0</c:v>
                </c:pt>
                <c:pt idx="806">
                  <c:v>1500.0</c:v>
                </c:pt>
                <c:pt idx="807">
                  <c:v>2000.0</c:v>
                </c:pt>
                <c:pt idx="808">
                  <c:v>2500.0</c:v>
                </c:pt>
                <c:pt idx="809">
                  <c:v>3000.0</c:v>
                </c:pt>
                <c:pt idx="810">
                  <c:v>3500.0</c:v>
                </c:pt>
                <c:pt idx="811">
                  <c:v>4000.0</c:v>
                </c:pt>
                <c:pt idx="812">
                  <c:v>4500.0</c:v>
                </c:pt>
                <c:pt idx="813">
                  <c:v>5000.0</c:v>
                </c:pt>
                <c:pt idx="814">
                  <c:v>5500.0</c:v>
                </c:pt>
                <c:pt idx="815">
                  <c:v>6000.0</c:v>
                </c:pt>
                <c:pt idx="816">
                  <c:v>6500.0</c:v>
                </c:pt>
                <c:pt idx="817">
                  <c:v>7000.0</c:v>
                </c:pt>
                <c:pt idx="818">
                  <c:v>7500.0</c:v>
                </c:pt>
                <c:pt idx="819">
                  <c:v>8000.0</c:v>
                </c:pt>
                <c:pt idx="820">
                  <c:v>8500.0</c:v>
                </c:pt>
                <c:pt idx="821">
                  <c:v>9000.0</c:v>
                </c:pt>
                <c:pt idx="822">
                  <c:v>9500.0</c:v>
                </c:pt>
                <c:pt idx="823">
                  <c:v>10000.0</c:v>
                </c:pt>
                <c:pt idx="824">
                  <c:v>10500.0</c:v>
                </c:pt>
                <c:pt idx="825">
                  <c:v>11000.0</c:v>
                </c:pt>
                <c:pt idx="826">
                  <c:v>11500.0</c:v>
                </c:pt>
                <c:pt idx="827">
                  <c:v>12000.0</c:v>
                </c:pt>
                <c:pt idx="828">
                  <c:v>12500.0</c:v>
                </c:pt>
                <c:pt idx="829">
                  <c:v>12600.0</c:v>
                </c:pt>
                <c:pt idx="830">
                  <c:v>12600.0</c:v>
                </c:pt>
                <c:pt idx="831">
                  <c:v>12600.0</c:v>
                </c:pt>
                <c:pt idx="832">
                  <c:v>12600.0</c:v>
                </c:pt>
                <c:pt idx="833">
                  <c:v>12600.0</c:v>
                </c:pt>
                <c:pt idx="834">
                  <c:v>12600.0</c:v>
                </c:pt>
                <c:pt idx="835">
                  <c:v>12600.0</c:v>
                </c:pt>
                <c:pt idx="836">
                  <c:v>12600.0</c:v>
                </c:pt>
                <c:pt idx="837">
                  <c:v>12600.0</c:v>
                </c:pt>
                <c:pt idx="838">
                  <c:v>12600.0</c:v>
                </c:pt>
                <c:pt idx="839">
                  <c:v>12600.0</c:v>
                </c:pt>
                <c:pt idx="840">
                  <c:v>12600.0</c:v>
                </c:pt>
                <c:pt idx="841">
                  <c:v>12600.0</c:v>
                </c:pt>
                <c:pt idx="842">
                  <c:v>12600.0</c:v>
                </c:pt>
                <c:pt idx="843">
                  <c:v>12600.0</c:v>
                </c:pt>
                <c:pt idx="844">
                  <c:v>12600.0</c:v>
                </c:pt>
                <c:pt idx="845">
                  <c:v>12600.0</c:v>
                </c:pt>
                <c:pt idx="846">
                  <c:v>12600.0</c:v>
                </c:pt>
                <c:pt idx="847">
                  <c:v>12600.0</c:v>
                </c:pt>
                <c:pt idx="848">
                  <c:v>12600.0</c:v>
                </c:pt>
                <c:pt idx="849">
                  <c:v>12600.0</c:v>
                </c:pt>
                <c:pt idx="850">
                  <c:v>12600.0</c:v>
                </c:pt>
                <c:pt idx="851">
                  <c:v>12600.0</c:v>
                </c:pt>
                <c:pt idx="852">
                  <c:v>12600.0</c:v>
                </c:pt>
                <c:pt idx="853">
                  <c:v>12600.0</c:v>
                </c:pt>
                <c:pt idx="854">
                  <c:v>12600.0</c:v>
                </c:pt>
                <c:pt idx="855">
                  <c:v>12600.0</c:v>
                </c:pt>
                <c:pt idx="856">
                  <c:v>12600.0</c:v>
                </c:pt>
                <c:pt idx="857">
                  <c:v>12600.0</c:v>
                </c:pt>
                <c:pt idx="858">
                  <c:v>12600.0</c:v>
                </c:pt>
                <c:pt idx="859">
                  <c:v>12600.0</c:v>
                </c:pt>
                <c:pt idx="860">
                  <c:v>12600.0</c:v>
                </c:pt>
                <c:pt idx="861">
                  <c:v>12600.0</c:v>
                </c:pt>
                <c:pt idx="862">
                  <c:v>12600.0</c:v>
                </c:pt>
                <c:pt idx="863">
                  <c:v>12600.0</c:v>
                </c:pt>
                <c:pt idx="864">
                  <c:v>12600.0</c:v>
                </c:pt>
                <c:pt idx="865">
                  <c:v>12600.0</c:v>
                </c:pt>
                <c:pt idx="866">
                  <c:v>12600.0</c:v>
                </c:pt>
                <c:pt idx="867">
                  <c:v>12600.0</c:v>
                </c:pt>
                <c:pt idx="868">
                  <c:v>12600.0</c:v>
                </c:pt>
                <c:pt idx="869">
                  <c:v>12600.0</c:v>
                </c:pt>
                <c:pt idx="870">
                  <c:v>12600.0</c:v>
                </c:pt>
                <c:pt idx="871">
                  <c:v>12600.0</c:v>
                </c:pt>
                <c:pt idx="872">
                  <c:v>12600.0</c:v>
                </c:pt>
                <c:pt idx="873">
                  <c:v>12600.0</c:v>
                </c:pt>
                <c:pt idx="874">
                  <c:v>12600.0</c:v>
                </c:pt>
                <c:pt idx="875">
                  <c:v>12600.0</c:v>
                </c:pt>
                <c:pt idx="876">
                  <c:v>12600.0</c:v>
                </c:pt>
                <c:pt idx="877">
                  <c:v>12600.0</c:v>
                </c:pt>
                <c:pt idx="878">
                  <c:v>12600.0</c:v>
                </c:pt>
                <c:pt idx="879">
                  <c:v>12600.0</c:v>
                </c:pt>
                <c:pt idx="880">
                  <c:v>12600.0</c:v>
                </c:pt>
                <c:pt idx="881">
                  <c:v>12600.0</c:v>
                </c:pt>
                <c:pt idx="882">
                  <c:v>12600.0</c:v>
                </c:pt>
                <c:pt idx="883">
                  <c:v>12600.0</c:v>
                </c:pt>
                <c:pt idx="884">
                  <c:v>12600.0</c:v>
                </c:pt>
                <c:pt idx="885">
                  <c:v>12600.0</c:v>
                </c:pt>
                <c:pt idx="886">
                  <c:v>12600.0</c:v>
                </c:pt>
                <c:pt idx="887">
                  <c:v>12600.0</c:v>
                </c:pt>
                <c:pt idx="888">
                  <c:v>12600.0</c:v>
                </c:pt>
                <c:pt idx="889">
                  <c:v>12600.0</c:v>
                </c:pt>
                <c:pt idx="890">
                  <c:v>12600.0</c:v>
                </c:pt>
                <c:pt idx="891">
                  <c:v>12600.0</c:v>
                </c:pt>
                <c:pt idx="892">
                  <c:v>12600.0</c:v>
                </c:pt>
                <c:pt idx="893">
                  <c:v>12600.0</c:v>
                </c:pt>
                <c:pt idx="894">
                  <c:v>12600.0</c:v>
                </c:pt>
                <c:pt idx="895">
                  <c:v>12600.0</c:v>
                </c:pt>
                <c:pt idx="896">
                  <c:v>12600.0</c:v>
                </c:pt>
                <c:pt idx="897">
                  <c:v>12600.0</c:v>
                </c:pt>
                <c:pt idx="898">
                  <c:v>12600.0</c:v>
                </c:pt>
                <c:pt idx="899">
                  <c:v>12600.0</c:v>
                </c:pt>
                <c:pt idx="900">
                  <c:v>12450.0</c:v>
                </c:pt>
                <c:pt idx="901">
                  <c:v>12300.0</c:v>
                </c:pt>
                <c:pt idx="902">
                  <c:v>12150.0</c:v>
                </c:pt>
                <c:pt idx="903">
                  <c:v>12000.0</c:v>
                </c:pt>
                <c:pt idx="904">
                  <c:v>11850.0</c:v>
                </c:pt>
                <c:pt idx="905">
                  <c:v>11700.0</c:v>
                </c:pt>
                <c:pt idx="906">
                  <c:v>11550.0</c:v>
                </c:pt>
                <c:pt idx="907">
                  <c:v>11400.0</c:v>
                </c:pt>
                <c:pt idx="908">
                  <c:v>11250.0</c:v>
                </c:pt>
                <c:pt idx="909">
                  <c:v>11100.0</c:v>
                </c:pt>
                <c:pt idx="910">
                  <c:v>10950.0</c:v>
                </c:pt>
                <c:pt idx="911">
                  <c:v>10800.0</c:v>
                </c:pt>
                <c:pt idx="912">
                  <c:v>10650.0</c:v>
                </c:pt>
                <c:pt idx="913">
                  <c:v>10500.0</c:v>
                </c:pt>
                <c:pt idx="914">
                  <c:v>10350.0</c:v>
                </c:pt>
                <c:pt idx="915">
                  <c:v>10200.0</c:v>
                </c:pt>
                <c:pt idx="916">
                  <c:v>10050.0</c:v>
                </c:pt>
                <c:pt idx="917">
                  <c:v>9900.0</c:v>
                </c:pt>
                <c:pt idx="918">
                  <c:v>9750.0</c:v>
                </c:pt>
                <c:pt idx="919">
                  <c:v>9600.0</c:v>
                </c:pt>
                <c:pt idx="920">
                  <c:v>9450.0</c:v>
                </c:pt>
                <c:pt idx="921">
                  <c:v>9300.0</c:v>
                </c:pt>
                <c:pt idx="922">
                  <c:v>9150.0</c:v>
                </c:pt>
                <c:pt idx="923">
                  <c:v>9000.0</c:v>
                </c:pt>
                <c:pt idx="924">
                  <c:v>8850.0</c:v>
                </c:pt>
                <c:pt idx="925">
                  <c:v>8700.0</c:v>
                </c:pt>
                <c:pt idx="926">
                  <c:v>8550.0</c:v>
                </c:pt>
                <c:pt idx="927">
                  <c:v>8400.0</c:v>
                </c:pt>
                <c:pt idx="928">
                  <c:v>8250.0</c:v>
                </c:pt>
                <c:pt idx="929">
                  <c:v>8100.0</c:v>
                </c:pt>
                <c:pt idx="930">
                  <c:v>7950.0</c:v>
                </c:pt>
                <c:pt idx="931">
                  <c:v>7800.0</c:v>
                </c:pt>
                <c:pt idx="932">
                  <c:v>7650.0</c:v>
                </c:pt>
                <c:pt idx="933">
                  <c:v>7500.0</c:v>
                </c:pt>
                <c:pt idx="934">
                  <c:v>7350.0</c:v>
                </c:pt>
                <c:pt idx="935">
                  <c:v>7200.0</c:v>
                </c:pt>
                <c:pt idx="936">
                  <c:v>7050.0</c:v>
                </c:pt>
                <c:pt idx="937">
                  <c:v>7050.0</c:v>
                </c:pt>
                <c:pt idx="938">
                  <c:v>7050.0</c:v>
                </c:pt>
                <c:pt idx="939">
                  <c:v>7050.0</c:v>
                </c:pt>
                <c:pt idx="940">
                  <c:v>7050.0</c:v>
                </c:pt>
                <c:pt idx="941">
                  <c:v>7050.0</c:v>
                </c:pt>
                <c:pt idx="942">
                  <c:v>7050.0</c:v>
                </c:pt>
                <c:pt idx="943">
                  <c:v>7050.0</c:v>
                </c:pt>
                <c:pt idx="944">
                  <c:v>7050.0</c:v>
                </c:pt>
                <c:pt idx="945">
                  <c:v>7050.0</c:v>
                </c:pt>
                <c:pt idx="946">
                  <c:v>7050.0</c:v>
                </c:pt>
                <c:pt idx="947">
                  <c:v>7050.0</c:v>
                </c:pt>
                <c:pt idx="948">
                  <c:v>7050.0</c:v>
                </c:pt>
                <c:pt idx="949">
                  <c:v>7050.0</c:v>
                </c:pt>
                <c:pt idx="950">
                  <c:v>7050.0</c:v>
                </c:pt>
                <c:pt idx="951">
                  <c:v>7050.0</c:v>
                </c:pt>
                <c:pt idx="952">
                  <c:v>7050.0</c:v>
                </c:pt>
                <c:pt idx="953">
                  <c:v>7050.0</c:v>
                </c:pt>
                <c:pt idx="954">
                  <c:v>6900.0</c:v>
                </c:pt>
                <c:pt idx="955">
                  <c:v>6750.0</c:v>
                </c:pt>
                <c:pt idx="956">
                  <c:v>6600.0</c:v>
                </c:pt>
                <c:pt idx="957">
                  <c:v>6450.0</c:v>
                </c:pt>
                <c:pt idx="958">
                  <c:v>6300.0</c:v>
                </c:pt>
                <c:pt idx="959">
                  <c:v>6150.0</c:v>
                </c:pt>
                <c:pt idx="960">
                  <c:v>6000.0</c:v>
                </c:pt>
                <c:pt idx="961">
                  <c:v>5850.0</c:v>
                </c:pt>
                <c:pt idx="962">
                  <c:v>5700.0</c:v>
                </c:pt>
                <c:pt idx="963">
                  <c:v>5550.0</c:v>
                </c:pt>
                <c:pt idx="964">
                  <c:v>5400.0</c:v>
                </c:pt>
                <c:pt idx="965">
                  <c:v>5250.0</c:v>
                </c:pt>
                <c:pt idx="966">
                  <c:v>5100.0</c:v>
                </c:pt>
                <c:pt idx="967">
                  <c:v>4950.0</c:v>
                </c:pt>
                <c:pt idx="968">
                  <c:v>4800.0</c:v>
                </c:pt>
                <c:pt idx="969">
                  <c:v>4650.0</c:v>
                </c:pt>
                <c:pt idx="970">
                  <c:v>4500.0</c:v>
                </c:pt>
                <c:pt idx="971">
                  <c:v>4350.0</c:v>
                </c:pt>
                <c:pt idx="972">
                  <c:v>4200.0</c:v>
                </c:pt>
                <c:pt idx="973">
                  <c:v>4050.0</c:v>
                </c:pt>
                <c:pt idx="974">
                  <c:v>3900.0</c:v>
                </c:pt>
                <c:pt idx="975">
                  <c:v>3750.0</c:v>
                </c:pt>
                <c:pt idx="976">
                  <c:v>3600.0</c:v>
                </c:pt>
                <c:pt idx="977">
                  <c:v>3450.0</c:v>
                </c:pt>
                <c:pt idx="978">
                  <c:v>3300.0</c:v>
                </c:pt>
                <c:pt idx="979">
                  <c:v>3150.0</c:v>
                </c:pt>
                <c:pt idx="980">
                  <c:v>3000.0</c:v>
                </c:pt>
                <c:pt idx="981">
                  <c:v>2850.0</c:v>
                </c:pt>
                <c:pt idx="982">
                  <c:v>2700.0</c:v>
                </c:pt>
                <c:pt idx="983">
                  <c:v>2550.0</c:v>
                </c:pt>
                <c:pt idx="984">
                  <c:v>2400.0</c:v>
                </c:pt>
                <c:pt idx="985">
                  <c:v>2250.0</c:v>
                </c:pt>
                <c:pt idx="986">
                  <c:v>2100.0</c:v>
                </c:pt>
                <c:pt idx="987">
                  <c:v>1950.0</c:v>
                </c:pt>
                <c:pt idx="988">
                  <c:v>1800.0</c:v>
                </c:pt>
                <c:pt idx="989">
                  <c:v>1650.0</c:v>
                </c:pt>
                <c:pt idx="990">
                  <c:v>1500.0</c:v>
                </c:pt>
                <c:pt idx="991">
                  <c:v>1350.0</c:v>
                </c:pt>
                <c:pt idx="992">
                  <c:v>1200.0</c:v>
                </c:pt>
                <c:pt idx="993">
                  <c:v>1050.0</c:v>
                </c:pt>
                <c:pt idx="994">
                  <c:v>900.0</c:v>
                </c:pt>
                <c:pt idx="995">
                  <c:v>750.0</c:v>
                </c:pt>
                <c:pt idx="996">
                  <c:v>600.0</c:v>
                </c:pt>
                <c:pt idx="997">
                  <c:v>450.0</c:v>
                </c:pt>
                <c:pt idx="998">
                  <c:v>300.0</c:v>
                </c:pt>
                <c:pt idx="999">
                  <c:v>150.0</c:v>
                </c:pt>
                <c:pt idx="1000">
                  <c:v>0.0</c:v>
                </c:pt>
                <c:pt idx="1001">
                  <c:v>0.0</c:v>
                </c:pt>
                <c:pt idx="1002">
                  <c:v>0.0</c:v>
                </c:pt>
                <c:pt idx="1003">
                  <c:v>0.0</c:v>
                </c:pt>
                <c:pt idx="1004">
                  <c:v>0.0</c:v>
                </c:pt>
                <c:pt idx="1005">
                  <c:v>0.0</c:v>
                </c:pt>
                <c:pt idx="1006">
                  <c:v>0.0</c:v>
                </c:pt>
                <c:pt idx="1007">
                  <c:v>0.0</c:v>
                </c:pt>
                <c:pt idx="1008">
                  <c:v>0.0</c:v>
                </c:pt>
                <c:pt idx="1009">
                  <c:v>0.0</c:v>
                </c:pt>
                <c:pt idx="1010">
                  <c:v>0.0</c:v>
                </c:pt>
                <c:pt idx="1011">
                  <c:v>0.0</c:v>
                </c:pt>
                <c:pt idx="1012">
                  <c:v>0.0</c:v>
                </c:pt>
                <c:pt idx="1013">
                  <c:v>0.0</c:v>
                </c:pt>
                <c:pt idx="1014">
                  <c:v>0.0</c:v>
                </c:pt>
                <c:pt idx="1015">
                  <c:v>0.0</c:v>
                </c:pt>
                <c:pt idx="1016">
                  <c:v>0.0</c:v>
                </c:pt>
                <c:pt idx="1017">
                  <c:v>0.0</c:v>
                </c:pt>
                <c:pt idx="1018">
                  <c:v>0.0</c:v>
                </c:pt>
                <c:pt idx="1019">
                  <c:v>0.0</c:v>
                </c:pt>
                <c:pt idx="1020">
                  <c:v>0.0</c:v>
                </c:pt>
                <c:pt idx="1021">
                  <c:v>0.0</c:v>
                </c:pt>
                <c:pt idx="1022">
                  <c:v>0.0</c:v>
                </c:pt>
                <c:pt idx="1023">
                  <c:v>0.0</c:v>
                </c:pt>
                <c:pt idx="1024">
                  <c:v>0.0</c:v>
                </c:pt>
                <c:pt idx="1025">
                  <c:v>500.0</c:v>
                </c:pt>
                <c:pt idx="1026">
                  <c:v>1000.0</c:v>
                </c:pt>
                <c:pt idx="1027">
                  <c:v>1500.0</c:v>
                </c:pt>
                <c:pt idx="1028">
                  <c:v>2000.0</c:v>
                </c:pt>
                <c:pt idx="1029">
                  <c:v>2500.0</c:v>
                </c:pt>
                <c:pt idx="1030">
                  <c:v>3000.0</c:v>
                </c:pt>
                <c:pt idx="1031">
                  <c:v>3500.0</c:v>
                </c:pt>
                <c:pt idx="1032">
                  <c:v>4000.0</c:v>
                </c:pt>
                <c:pt idx="1033">
                  <c:v>4500.0</c:v>
                </c:pt>
                <c:pt idx="1034">
                  <c:v>5000.0</c:v>
                </c:pt>
                <c:pt idx="1035">
                  <c:v>5500.0</c:v>
                </c:pt>
                <c:pt idx="1036">
                  <c:v>6000.0</c:v>
                </c:pt>
                <c:pt idx="1037">
                  <c:v>6500.0</c:v>
                </c:pt>
                <c:pt idx="1038">
                  <c:v>7000.0</c:v>
                </c:pt>
                <c:pt idx="1039">
                  <c:v>7500.0</c:v>
                </c:pt>
                <c:pt idx="1040">
                  <c:v>8000.0</c:v>
                </c:pt>
                <c:pt idx="1041">
                  <c:v>8500.0</c:v>
                </c:pt>
                <c:pt idx="1042">
                  <c:v>9000.0</c:v>
                </c:pt>
                <c:pt idx="1043">
                  <c:v>9500.0</c:v>
                </c:pt>
                <c:pt idx="1044">
                  <c:v>10000.0</c:v>
                </c:pt>
                <c:pt idx="1045">
                  <c:v>10500.0</c:v>
                </c:pt>
                <c:pt idx="1046">
                  <c:v>11000.0</c:v>
                </c:pt>
                <c:pt idx="1047">
                  <c:v>11500.0</c:v>
                </c:pt>
                <c:pt idx="1048">
                  <c:v>12000.0</c:v>
                </c:pt>
                <c:pt idx="1049">
                  <c:v>12500.0</c:v>
                </c:pt>
                <c:pt idx="1050">
                  <c:v>12600.0</c:v>
                </c:pt>
                <c:pt idx="1051">
                  <c:v>12600.0</c:v>
                </c:pt>
                <c:pt idx="1052">
                  <c:v>12600.0</c:v>
                </c:pt>
                <c:pt idx="1053">
                  <c:v>12600.0</c:v>
                </c:pt>
                <c:pt idx="1054">
                  <c:v>12600.0</c:v>
                </c:pt>
                <c:pt idx="1055">
                  <c:v>12600.0</c:v>
                </c:pt>
                <c:pt idx="1056">
                  <c:v>12600.0</c:v>
                </c:pt>
                <c:pt idx="1057">
                  <c:v>12600.0</c:v>
                </c:pt>
                <c:pt idx="1058">
                  <c:v>12600.0</c:v>
                </c:pt>
                <c:pt idx="1059">
                  <c:v>12600.0</c:v>
                </c:pt>
                <c:pt idx="1060">
                  <c:v>12600.0</c:v>
                </c:pt>
                <c:pt idx="1061">
                  <c:v>12600.0</c:v>
                </c:pt>
                <c:pt idx="1062">
                  <c:v>12600.0</c:v>
                </c:pt>
                <c:pt idx="1063">
                  <c:v>12600.0</c:v>
                </c:pt>
                <c:pt idx="1064">
                  <c:v>12600.0</c:v>
                </c:pt>
                <c:pt idx="1065">
                  <c:v>12600.0</c:v>
                </c:pt>
                <c:pt idx="1066">
                  <c:v>12600.0</c:v>
                </c:pt>
                <c:pt idx="1067">
                  <c:v>12600.0</c:v>
                </c:pt>
                <c:pt idx="1068">
                  <c:v>12600.0</c:v>
                </c:pt>
                <c:pt idx="1069">
                  <c:v>12600.0</c:v>
                </c:pt>
                <c:pt idx="1070">
                  <c:v>12600.0</c:v>
                </c:pt>
                <c:pt idx="1071">
                  <c:v>12600.0</c:v>
                </c:pt>
                <c:pt idx="1072">
                  <c:v>12600.0</c:v>
                </c:pt>
                <c:pt idx="1073">
                  <c:v>12600.0</c:v>
                </c:pt>
                <c:pt idx="1074">
                  <c:v>12600.0</c:v>
                </c:pt>
                <c:pt idx="1075">
                  <c:v>12600.0</c:v>
                </c:pt>
                <c:pt idx="1076">
                  <c:v>12600.0</c:v>
                </c:pt>
                <c:pt idx="1077">
                  <c:v>12600.0</c:v>
                </c:pt>
                <c:pt idx="1078">
                  <c:v>12600.0</c:v>
                </c:pt>
                <c:pt idx="1079">
                  <c:v>12600.0</c:v>
                </c:pt>
                <c:pt idx="1080">
                  <c:v>12600.0</c:v>
                </c:pt>
                <c:pt idx="1081">
                  <c:v>12600.0</c:v>
                </c:pt>
                <c:pt idx="1082">
                  <c:v>12600.0</c:v>
                </c:pt>
                <c:pt idx="1083">
                  <c:v>12600.0</c:v>
                </c:pt>
                <c:pt idx="1084">
                  <c:v>12600.0</c:v>
                </c:pt>
                <c:pt idx="1085">
                  <c:v>12600.0</c:v>
                </c:pt>
                <c:pt idx="1086">
                  <c:v>12600.0</c:v>
                </c:pt>
                <c:pt idx="1087">
                  <c:v>12600.0</c:v>
                </c:pt>
                <c:pt idx="1088">
                  <c:v>12600.0</c:v>
                </c:pt>
                <c:pt idx="1089">
                  <c:v>12600.0</c:v>
                </c:pt>
                <c:pt idx="1090">
                  <c:v>12600.0</c:v>
                </c:pt>
                <c:pt idx="1091">
                  <c:v>12600.0</c:v>
                </c:pt>
                <c:pt idx="1092">
                  <c:v>12600.0</c:v>
                </c:pt>
                <c:pt idx="1093">
                  <c:v>12600.0</c:v>
                </c:pt>
                <c:pt idx="1094">
                  <c:v>12600.0</c:v>
                </c:pt>
                <c:pt idx="1095">
                  <c:v>12600.0</c:v>
                </c:pt>
                <c:pt idx="1096">
                  <c:v>12450.0</c:v>
                </c:pt>
                <c:pt idx="1097">
                  <c:v>12300.0</c:v>
                </c:pt>
                <c:pt idx="1098">
                  <c:v>12150.0</c:v>
                </c:pt>
                <c:pt idx="1099">
                  <c:v>12000.0</c:v>
                </c:pt>
                <c:pt idx="1100">
                  <c:v>11850.0</c:v>
                </c:pt>
                <c:pt idx="1101">
                  <c:v>11700.0</c:v>
                </c:pt>
                <c:pt idx="1102">
                  <c:v>11550.0</c:v>
                </c:pt>
                <c:pt idx="1103">
                  <c:v>11400.0</c:v>
                </c:pt>
                <c:pt idx="1104">
                  <c:v>11250.0</c:v>
                </c:pt>
                <c:pt idx="1105">
                  <c:v>11100.0</c:v>
                </c:pt>
                <c:pt idx="1106">
                  <c:v>10950.0</c:v>
                </c:pt>
                <c:pt idx="1107">
                  <c:v>10800.0</c:v>
                </c:pt>
                <c:pt idx="1108">
                  <c:v>10650.0</c:v>
                </c:pt>
                <c:pt idx="1109">
                  <c:v>10500.0</c:v>
                </c:pt>
                <c:pt idx="1110">
                  <c:v>10350.0</c:v>
                </c:pt>
                <c:pt idx="1111">
                  <c:v>10200.0</c:v>
                </c:pt>
                <c:pt idx="1112">
                  <c:v>10050.0</c:v>
                </c:pt>
                <c:pt idx="1113">
                  <c:v>9900.0</c:v>
                </c:pt>
                <c:pt idx="1114">
                  <c:v>9750.0</c:v>
                </c:pt>
                <c:pt idx="1115">
                  <c:v>9600.0</c:v>
                </c:pt>
                <c:pt idx="1116">
                  <c:v>9450.0</c:v>
                </c:pt>
                <c:pt idx="1117">
                  <c:v>9300.0</c:v>
                </c:pt>
                <c:pt idx="1118">
                  <c:v>9150.0</c:v>
                </c:pt>
                <c:pt idx="1119">
                  <c:v>9000.0</c:v>
                </c:pt>
                <c:pt idx="1120">
                  <c:v>8850.0</c:v>
                </c:pt>
                <c:pt idx="1121">
                  <c:v>8700.0</c:v>
                </c:pt>
                <c:pt idx="1122">
                  <c:v>8550.0</c:v>
                </c:pt>
                <c:pt idx="1123">
                  <c:v>8400.0</c:v>
                </c:pt>
                <c:pt idx="1124">
                  <c:v>8250.0</c:v>
                </c:pt>
                <c:pt idx="1125">
                  <c:v>8100.0</c:v>
                </c:pt>
                <c:pt idx="1126">
                  <c:v>7950.0</c:v>
                </c:pt>
                <c:pt idx="1127">
                  <c:v>7800.0</c:v>
                </c:pt>
                <c:pt idx="1128">
                  <c:v>7650.0</c:v>
                </c:pt>
                <c:pt idx="1129">
                  <c:v>7500.0</c:v>
                </c:pt>
                <c:pt idx="1130">
                  <c:v>7350.0</c:v>
                </c:pt>
                <c:pt idx="1131">
                  <c:v>7200.0</c:v>
                </c:pt>
                <c:pt idx="1132">
                  <c:v>7050.0</c:v>
                </c:pt>
                <c:pt idx="1133">
                  <c:v>6900.0</c:v>
                </c:pt>
                <c:pt idx="1134">
                  <c:v>6750.0</c:v>
                </c:pt>
                <c:pt idx="1135">
                  <c:v>6600.0</c:v>
                </c:pt>
                <c:pt idx="1136">
                  <c:v>6450.0</c:v>
                </c:pt>
                <c:pt idx="1137">
                  <c:v>6300.0</c:v>
                </c:pt>
                <c:pt idx="1138">
                  <c:v>6150.0</c:v>
                </c:pt>
                <c:pt idx="1139">
                  <c:v>6000.0</c:v>
                </c:pt>
                <c:pt idx="1140">
                  <c:v>5850.0</c:v>
                </c:pt>
                <c:pt idx="1141">
                  <c:v>5700.0</c:v>
                </c:pt>
                <c:pt idx="1142">
                  <c:v>5550.0</c:v>
                </c:pt>
                <c:pt idx="1143">
                  <c:v>5400.0</c:v>
                </c:pt>
                <c:pt idx="1144">
                  <c:v>5250.0</c:v>
                </c:pt>
                <c:pt idx="1145">
                  <c:v>5100.0</c:v>
                </c:pt>
                <c:pt idx="1146">
                  <c:v>4950.0</c:v>
                </c:pt>
                <c:pt idx="1147">
                  <c:v>4800.0</c:v>
                </c:pt>
                <c:pt idx="1148">
                  <c:v>4650.0</c:v>
                </c:pt>
                <c:pt idx="1149">
                  <c:v>4500.0</c:v>
                </c:pt>
                <c:pt idx="1150">
                  <c:v>4350.0</c:v>
                </c:pt>
                <c:pt idx="1151">
                  <c:v>4200.0</c:v>
                </c:pt>
                <c:pt idx="1152">
                  <c:v>4050.0</c:v>
                </c:pt>
                <c:pt idx="1153">
                  <c:v>3900.0</c:v>
                </c:pt>
                <c:pt idx="1154">
                  <c:v>3750.0</c:v>
                </c:pt>
                <c:pt idx="1155">
                  <c:v>3600.0</c:v>
                </c:pt>
                <c:pt idx="1156">
                  <c:v>3450.0</c:v>
                </c:pt>
                <c:pt idx="1157">
                  <c:v>3300.0</c:v>
                </c:pt>
                <c:pt idx="1158">
                  <c:v>3150.0</c:v>
                </c:pt>
                <c:pt idx="1159">
                  <c:v>3000.0</c:v>
                </c:pt>
                <c:pt idx="1160">
                  <c:v>2850.0</c:v>
                </c:pt>
                <c:pt idx="1161">
                  <c:v>2700.0</c:v>
                </c:pt>
                <c:pt idx="1162">
                  <c:v>2550.0</c:v>
                </c:pt>
                <c:pt idx="1163">
                  <c:v>2400.0</c:v>
                </c:pt>
                <c:pt idx="1164">
                  <c:v>2250.0</c:v>
                </c:pt>
                <c:pt idx="1165">
                  <c:v>2100.0</c:v>
                </c:pt>
                <c:pt idx="1166">
                  <c:v>1950.0</c:v>
                </c:pt>
                <c:pt idx="1167">
                  <c:v>1800.0</c:v>
                </c:pt>
                <c:pt idx="1168">
                  <c:v>1650.0</c:v>
                </c:pt>
                <c:pt idx="1169">
                  <c:v>1500.0</c:v>
                </c:pt>
                <c:pt idx="1170">
                  <c:v>1350.0</c:v>
                </c:pt>
                <c:pt idx="1171">
                  <c:v>1200.0</c:v>
                </c:pt>
                <c:pt idx="1172">
                  <c:v>1050.0</c:v>
                </c:pt>
                <c:pt idx="1173">
                  <c:v>900.0</c:v>
                </c:pt>
                <c:pt idx="1174">
                  <c:v>750.0</c:v>
                </c:pt>
                <c:pt idx="1175">
                  <c:v>600.0</c:v>
                </c:pt>
                <c:pt idx="1176">
                  <c:v>450.0</c:v>
                </c:pt>
                <c:pt idx="1177">
                  <c:v>300.0</c:v>
                </c:pt>
                <c:pt idx="1178">
                  <c:v>150.0</c:v>
                </c:pt>
                <c:pt idx="1179">
                  <c:v>0.0</c:v>
                </c:pt>
                <c:pt idx="1180">
                  <c:v>0.0</c:v>
                </c:pt>
                <c:pt idx="1181">
                  <c:v>0.0</c:v>
                </c:pt>
                <c:pt idx="1182">
                  <c:v>0.0</c:v>
                </c:pt>
                <c:pt idx="1183">
                  <c:v>0.0</c:v>
                </c:pt>
                <c:pt idx="1184">
                  <c:v>0.0</c:v>
                </c:pt>
                <c:pt idx="1185">
                  <c:v>0.0</c:v>
                </c:pt>
                <c:pt idx="1186">
                  <c:v>0.0</c:v>
                </c:pt>
                <c:pt idx="1187">
                  <c:v>0.0</c:v>
                </c:pt>
                <c:pt idx="1188">
                  <c:v>0.0</c:v>
                </c:pt>
                <c:pt idx="1189">
                  <c:v>0.0</c:v>
                </c:pt>
                <c:pt idx="1190">
                  <c:v>0.0</c:v>
                </c:pt>
                <c:pt idx="1191">
                  <c:v>0.0</c:v>
                </c:pt>
                <c:pt idx="1192">
                  <c:v>0.0</c:v>
                </c:pt>
                <c:pt idx="1193">
                  <c:v>0.0</c:v>
                </c:pt>
                <c:pt idx="1194">
                  <c:v>0.0</c:v>
                </c:pt>
                <c:pt idx="1195">
                  <c:v>0.0</c:v>
                </c:pt>
                <c:pt idx="1196">
                  <c:v>0.0</c:v>
                </c:pt>
                <c:pt idx="1197">
                  <c:v>0.0</c:v>
                </c:pt>
                <c:pt idx="1198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'3rd-Pro.csv'!$G$1</c:f>
              <c:strCache>
                <c:ptCount val="1"/>
                <c:pt idx="0">
                  <c:v>船2の輸送量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'3rd-Pro.csv'!$G$2:$G$1200</c:f>
              <c:numCache>
                <c:formatCode>General</c:formatCode>
                <c:ptCount val="119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136.0</c:v>
                </c:pt>
                <c:pt idx="100">
                  <c:v>272.0</c:v>
                </c:pt>
                <c:pt idx="101">
                  <c:v>408.0</c:v>
                </c:pt>
                <c:pt idx="102">
                  <c:v>544.0</c:v>
                </c:pt>
                <c:pt idx="103">
                  <c:v>680.0</c:v>
                </c:pt>
                <c:pt idx="104">
                  <c:v>816.0</c:v>
                </c:pt>
                <c:pt idx="105">
                  <c:v>952.0</c:v>
                </c:pt>
                <c:pt idx="106">
                  <c:v>1088.0</c:v>
                </c:pt>
                <c:pt idx="107">
                  <c:v>1224.0</c:v>
                </c:pt>
                <c:pt idx="108">
                  <c:v>1360.0</c:v>
                </c:pt>
                <c:pt idx="109">
                  <c:v>1496.0</c:v>
                </c:pt>
                <c:pt idx="110">
                  <c:v>1632.0</c:v>
                </c:pt>
                <c:pt idx="111">
                  <c:v>1768.0</c:v>
                </c:pt>
                <c:pt idx="112">
                  <c:v>1904.0</c:v>
                </c:pt>
                <c:pt idx="113">
                  <c:v>2040.0</c:v>
                </c:pt>
                <c:pt idx="114">
                  <c:v>2176.0</c:v>
                </c:pt>
                <c:pt idx="115">
                  <c:v>2312.0</c:v>
                </c:pt>
                <c:pt idx="116">
                  <c:v>2448.0</c:v>
                </c:pt>
                <c:pt idx="117">
                  <c:v>2584.0</c:v>
                </c:pt>
                <c:pt idx="118">
                  <c:v>2720.0</c:v>
                </c:pt>
                <c:pt idx="119">
                  <c:v>2856.0</c:v>
                </c:pt>
                <c:pt idx="120">
                  <c:v>2992.0</c:v>
                </c:pt>
                <c:pt idx="121">
                  <c:v>3128.0</c:v>
                </c:pt>
                <c:pt idx="122">
                  <c:v>3264.0</c:v>
                </c:pt>
                <c:pt idx="123">
                  <c:v>3400.0</c:v>
                </c:pt>
                <c:pt idx="124">
                  <c:v>3536.0</c:v>
                </c:pt>
                <c:pt idx="125">
                  <c:v>3672.0</c:v>
                </c:pt>
                <c:pt idx="126">
                  <c:v>3808.0</c:v>
                </c:pt>
                <c:pt idx="127">
                  <c:v>3944.0</c:v>
                </c:pt>
                <c:pt idx="128">
                  <c:v>4080.0</c:v>
                </c:pt>
                <c:pt idx="129">
                  <c:v>4216.0</c:v>
                </c:pt>
                <c:pt idx="130">
                  <c:v>4352.0</c:v>
                </c:pt>
                <c:pt idx="131">
                  <c:v>4488.0</c:v>
                </c:pt>
                <c:pt idx="132">
                  <c:v>4624.0</c:v>
                </c:pt>
                <c:pt idx="133">
                  <c:v>4760.0</c:v>
                </c:pt>
                <c:pt idx="134">
                  <c:v>4896.0</c:v>
                </c:pt>
                <c:pt idx="135">
                  <c:v>5032.0</c:v>
                </c:pt>
                <c:pt idx="136">
                  <c:v>5168.0</c:v>
                </c:pt>
                <c:pt idx="137">
                  <c:v>5304.0</c:v>
                </c:pt>
                <c:pt idx="138">
                  <c:v>5440.0</c:v>
                </c:pt>
                <c:pt idx="139">
                  <c:v>5576.0</c:v>
                </c:pt>
                <c:pt idx="140">
                  <c:v>5712.0</c:v>
                </c:pt>
                <c:pt idx="141">
                  <c:v>5848.0</c:v>
                </c:pt>
                <c:pt idx="142">
                  <c:v>5984.0</c:v>
                </c:pt>
                <c:pt idx="143">
                  <c:v>6120.0</c:v>
                </c:pt>
                <c:pt idx="144">
                  <c:v>6256.0</c:v>
                </c:pt>
                <c:pt idx="145">
                  <c:v>6392.0</c:v>
                </c:pt>
                <c:pt idx="146">
                  <c:v>6528.0</c:v>
                </c:pt>
                <c:pt idx="147">
                  <c:v>6664.0</c:v>
                </c:pt>
                <c:pt idx="148">
                  <c:v>6800.0</c:v>
                </c:pt>
                <c:pt idx="149">
                  <c:v>6936.0</c:v>
                </c:pt>
                <c:pt idx="150">
                  <c:v>7072.0</c:v>
                </c:pt>
                <c:pt idx="151">
                  <c:v>7208.0</c:v>
                </c:pt>
                <c:pt idx="152">
                  <c:v>7344.0</c:v>
                </c:pt>
                <c:pt idx="153">
                  <c:v>7480.0</c:v>
                </c:pt>
                <c:pt idx="154">
                  <c:v>7616.0</c:v>
                </c:pt>
                <c:pt idx="155">
                  <c:v>7752.0</c:v>
                </c:pt>
                <c:pt idx="156">
                  <c:v>7888.0</c:v>
                </c:pt>
                <c:pt idx="157">
                  <c:v>8024.0</c:v>
                </c:pt>
                <c:pt idx="158">
                  <c:v>8160.0</c:v>
                </c:pt>
                <c:pt idx="159">
                  <c:v>8296.0</c:v>
                </c:pt>
                <c:pt idx="160">
                  <c:v>8432.0</c:v>
                </c:pt>
                <c:pt idx="161">
                  <c:v>8568.0</c:v>
                </c:pt>
                <c:pt idx="162">
                  <c:v>8704.0</c:v>
                </c:pt>
                <c:pt idx="163">
                  <c:v>8840.0</c:v>
                </c:pt>
                <c:pt idx="164">
                  <c:v>8976.0</c:v>
                </c:pt>
                <c:pt idx="165">
                  <c:v>9112.0</c:v>
                </c:pt>
                <c:pt idx="166">
                  <c:v>9248.0</c:v>
                </c:pt>
                <c:pt idx="167">
                  <c:v>9384.0</c:v>
                </c:pt>
                <c:pt idx="168">
                  <c:v>9520.0</c:v>
                </c:pt>
                <c:pt idx="169">
                  <c:v>9656.0</c:v>
                </c:pt>
                <c:pt idx="170">
                  <c:v>9792.0</c:v>
                </c:pt>
                <c:pt idx="171">
                  <c:v>9928.0</c:v>
                </c:pt>
                <c:pt idx="172">
                  <c:v>10064.0</c:v>
                </c:pt>
                <c:pt idx="173">
                  <c:v>10200.0</c:v>
                </c:pt>
                <c:pt idx="174">
                  <c:v>10336.0</c:v>
                </c:pt>
                <c:pt idx="175">
                  <c:v>10472.0</c:v>
                </c:pt>
                <c:pt idx="176">
                  <c:v>10608.0</c:v>
                </c:pt>
                <c:pt idx="177">
                  <c:v>10744.0</c:v>
                </c:pt>
                <c:pt idx="178">
                  <c:v>10880.0</c:v>
                </c:pt>
                <c:pt idx="179">
                  <c:v>11016.0</c:v>
                </c:pt>
                <c:pt idx="180">
                  <c:v>11152.0</c:v>
                </c:pt>
                <c:pt idx="181">
                  <c:v>11288.0</c:v>
                </c:pt>
                <c:pt idx="182">
                  <c:v>11424.0</c:v>
                </c:pt>
                <c:pt idx="183">
                  <c:v>11560.0</c:v>
                </c:pt>
                <c:pt idx="184">
                  <c:v>11696.0</c:v>
                </c:pt>
                <c:pt idx="185">
                  <c:v>11832.0</c:v>
                </c:pt>
                <c:pt idx="186">
                  <c:v>11968.0</c:v>
                </c:pt>
                <c:pt idx="187">
                  <c:v>12104.0</c:v>
                </c:pt>
                <c:pt idx="188">
                  <c:v>12240.0</c:v>
                </c:pt>
                <c:pt idx="189">
                  <c:v>12376.0</c:v>
                </c:pt>
                <c:pt idx="190">
                  <c:v>12512.0</c:v>
                </c:pt>
                <c:pt idx="191">
                  <c:v>12600.0</c:v>
                </c:pt>
                <c:pt idx="192">
                  <c:v>12600.0</c:v>
                </c:pt>
                <c:pt idx="193">
                  <c:v>12600.0</c:v>
                </c:pt>
                <c:pt idx="194">
                  <c:v>12600.0</c:v>
                </c:pt>
                <c:pt idx="195">
                  <c:v>12600.0</c:v>
                </c:pt>
                <c:pt idx="196">
                  <c:v>12600.0</c:v>
                </c:pt>
                <c:pt idx="197">
                  <c:v>12600.0</c:v>
                </c:pt>
                <c:pt idx="198">
                  <c:v>12600.0</c:v>
                </c:pt>
                <c:pt idx="199">
                  <c:v>12600.0</c:v>
                </c:pt>
                <c:pt idx="200">
                  <c:v>12600.0</c:v>
                </c:pt>
                <c:pt idx="201">
                  <c:v>12600.0</c:v>
                </c:pt>
                <c:pt idx="202">
                  <c:v>12600.0</c:v>
                </c:pt>
                <c:pt idx="203">
                  <c:v>12600.0</c:v>
                </c:pt>
                <c:pt idx="204">
                  <c:v>12600.0</c:v>
                </c:pt>
                <c:pt idx="205">
                  <c:v>12600.0</c:v>
                </c:pt>
                <c:pt idx="206">
                  <c:v>12600.0</c:v>
                </c:pt>
                <c:pt idx="207">
                  <c:v>12600.0</c:v>
                </c:pt>
                <c:pt idx="208">
                  <c:v>12600.0</c:v>
                </c:pt>
                <c:pt idx="209">
                  <c:v>12600.0</c:v>
                </c:pt>
                <c:pt idx="210">
                  <c:v>12600.0</c:v>
                </c:pt>
                <c:pt idx="211">
                  <c:v>12600.0</c:v>
                </c:pt>
                <c:pt idx="212">
                  <c:v>12600.0</c:v>
                </c:pt>
                <c:pt idx="213">
                  <c:v>12600.0</c:v>
                </c:pt>
                <c:pt idx="214">
                  <c:v>12600.0</c:v>
                </c:pt>
                <c:pt idx="215">
                  <c:v>12600.0</c:v>
                </c:pt>
                <c:pt idx="216">
                  <c:v>12600.0</c:v>
                </c:pt>
                <c:pt idx="217">
                  <c:v>12600.0</c:v>
                </c:pt>
                <c:pt idx="218">
                  <c:v>12600.0</c:v>
                </c:pt>
                <c:pt idx="219">
                  <c:v>12600.0</c:v>
                </c:pt>
                <c:pt idx="220">
                  <c:v>12600.0</c:v>
                </c:pt>
                <c:pt idx="221">
                  <c:v>12600.0</c:v>
                </c:pt>
                <c:pt idx="222">
                  <c:v>12600.0</c:v>
                </c:pt>
                <c:pt idx="223">
                  <c:v>12600.0</c:v>
                </c:pt>
                <c:pt idx="224">
                  <c:v>12600.0</c:v>
                </c:pt>
                <c:pt idx="225">
                  <c:v>12600.0</c:v>
                </c:pt>
                <c:pt idx="226">
                  <c:v>12600.0</c:v>
                </c:pt>
                <c:pt idx="227">
                  <c:v>12600.0</c:v>
                </c:pt>
                <c:pt idx="228">
                  <c:v>12600.0</c:v>
                </c:pt>
                <c:pt idx="229">
                  <c:v>12600.0</c:v>
                </c:pt>
                <c:pt idx="230">
                  <c:v>12600.0</c:v>
                </c:pt>
                <c:pt idx="231">
                  <c:v>12600.0</c:v>
                </c:pt>
                <c:pt idx="232">
                  <c:v>12600.0</c:v>
                </c:pt>
                <c:pt idx="233">
                  <c:v>12600.0</c:v>
                </c:pt>
                <c:pt idx="234">
                  <c:v>12600.0</c:v>
                </c:pt>
                <c:pt idx="235">
                  <c:v>12600.0</c:v>
                </c:pt>
                <c:pt idx="236">
                  <c:v>12600.0</c:v>
                </c:pt>
                <c:pt idx="237">
                  <c:v>12600.0</c:v>
                </c:pt>
                <c:pt idx="238">
                  <c:v>12450.0</c:v>
                </c:pt>
                <c:pt idx="239">
                  <c:v>12300.0</c:v>
                </c:pt>
                <c:pt idx="240">
                  <c:v>12150.0</c:v>
                </c:pt>
                <c:pt idx="241">
                  <c:v>12000.0</c:v>
                </c:pt>
                <c:pt idx="242">
                  <c:v>11850.0</c:v>
                </c:pt>
                <c:pt idx="243">
                  <c:v>11700.0</c:v>
                </c:pt>
                <c:pt idx="244">
                  <c:v>11550.0</c:v>
                </c:pt>
                <c:pt idx="245">
                  <c:v>11400.0</c:v>
                </c:pt>
                <c:pt idx="246">
                  <c:v>11250.0</c:v>
                </c:pt>
                <c:pt idx="247">
                  <c:v>11100.0</c:v>
                </c:pt>
                <c:pt idx="248">
                  <c:v>10950.0</c:v>
                </c:pt>
                <c:pt idx="249">
                  <c:v>10800.0</c:v>
                </c:pt>
                <c:pt idx="250">
                  <c:v>10650.0</c:v>
                </c:pt>
                <c:pt idx="251">
                  <c:v>10500.0</c:v>
                </c:pt>
                <c:pt idx="252">
                  <c:v>10350.0</c:v>
                </c:pt>
                <c:pt idx="253">
                  <c:v>10200.0</c:v>
                </c:pt>
                <c:pt idx="254">
                  <c:v>10050.0</c:v>
                </c:pt>
                <c:pt idx="255">
                  <c:v>9900.0</c:v>
                </c:pt>
                <c:pt idx="256">
                  <c:v>9750.0</c:v>
                </c:pt>
                <c:pt idx="257">
                  <c:v>9600.0</c:v>
                </c:pt>
                <c:pt idx="258">
                  <c:v>9450.0</c:v>
                </c:pt>
                <c:pt idx="259">
                  <c:v>9300.0</c:v>
                </c:pt>
                <c:pt idx="260">
                  <c:v>9150.0</c:v>
                </c:pt>
                <c:pt idx="261">
                  <c:v>9000.0</c:v>
                </c:pt>
                <c:pt idx="262">
                  <c:v>8850.0</c:v>
                </c:pt>
                <c:pt idx="263">
                  <c:v>8700.0</c:v>
                </c:pt>
                <c:pt idx="264">
                  <c:v>8550.0</c:v>
                </c:pt>
                <c:pt idx="265">
                  <c:v>8400.0</c:v>
                </c:pt>
                <c:pt idx="266">
                  <c:v>8250.0</c:v>
                </c:pt>
                <c:pt idx="267">
                  <c:v>8100.0</c:v>
                </c:pt>
                <c:pt idx="268">
                  <c:v>7950.0</c:v>
                </c:pt>
                <c:pt idx="269">
                  <c:v>7800.0</c:v>
                </c:pt>
                <c:pt idx="270">
                  <c:v>7650.0</c:v>
                </c:pt>
                <c:pt idx="271">
                  <c:v>7500.0</c:v>
                </c:pt>
                <c:pt idx="272">
                  <c:v>7350.0</c:v>
                </c:pt>
                <c:pt idx="273">
                  <c:v>7200.0</c:v>
                </c:pt>
                <c:pt idx="274">
                  <c:v>7050.0</c:v>
                </c:pt>
                <c:pt idx="275">
                  <c:v>6900.0</c:v>
                </c:pt>
                <c:pt idx="276">
                  <c:v>6750.0</c:v>
                </c:pt>
                <c:pt idx="277">
                  <c:v>6600.0</c:v>
                </c:pt>
                <c:pt idx="278">
                  <c:v>6450.0</c:v>
                </c:pt>
                <c:pt idx="279">
                  <c:v>6300.0</c:v>
                </c:pt>
                <c:pt idx="280">
                  <c:v>6150.0</c:v>
                </c:pt>
                <c:pt idx="281">
                  <c:v>6000.0</c:v>
                </c:pt>
                <c:pt idx="282">
                  <c:v>5850.0</c:v>
                </c:pt>
                <c:pt idx="283">
                  <c:v>5700.0</c:v>
                </c:pt>
                <c:pt idx="284">
                  <c:v>5550.0</c:v>
                </c:pt>
                <c:pt idx="285">
                  <c:v>5400.0</c:v>
                </c:pt>
                <c:pt idx="286">
                  <c:v>5250.0</c:v>
                </c:pt>
                <c:pt idx="287">
                  <c:v>5100.0</c:v>
                </c:pt>
                <c:pt idx="288">
                  <c:v>4950.0</c:v>
                </c:pt>
                <c:pt idx="289">
                  <c:v>4800.0</c:v>
                </c:pt>
                <c:pt idx="290">
                  <c:v>4650.0</c:v>
                </c:pt>
                <c:pt idx="291">
                  <c:v>4500.0</c:v>
                </c:pt>
                <c:pt idx="292">
                  <c:v>4350.0</c:v>
                </c:pt>
                <c:pt idx="293">
                  <c:v>4200.0</c:v>
                </c:pt>
                <c:pt idx="294">
                  <c:v>4050.0</c:v>
                </c:pt>
                <c:pt idx="295">
                  <c:v>3900.0</c:v>
                </c:pt>
                <c:pt idx="296">
                  <c:v>3750.0</c:v>
                </c:pt>
                <c:pt idx="297">
                  <c:v>3600.0</c:v>
                </c:pt>
                <c:pt idx="298">
                  <c:v>3450.0</c:v>
                </c:pt>
                <c:pt idx="299">
                  <c:v>3300.0</c:v>
                </c:pt>
                <c:pt idx="300">
                  <c:v>3150.0</c:v>
                </c:pt>
                <c:pt idx="301">
                  <c:v>3000.0</c:v>
                </c:pt>
                <c:pt idx="302">
                  <c:v>2850.0</c:v>
                </c:pt>
                <c:pt idx="303">
                  <c:v>2700.0</c:v>
                </c:pt>
                <c:pt idx="304">
                  <c:v>2550.0</c:v>
                </c:pt>
                <c:pt idx="305">
                  <c:v>2400.0</c:v>
                </c:pt>
                <c:pt idx="306">
                  <c:v>2250.0</c:v>
                </c:pt>
                <c:pt idx="307">
                  <c:v>2100.0</c:v>
                </c:pt>
                <c:pt idx="308">
                  <c:v>1950.0</c:v>
                </c:pt>
                <c:pt idx="309">
                  <c:v>1800.0</c:v>
                </c:pt>
                <c:pt idx="310">
                  <c:v>1650.0</c:v>
                </c:pt>
                <c:pt idx="311">
                  <c:v>1500.0</c:v>
                </c:pt>
                <c:pt idx="312">
                  <c:v>1350.0</c:v>
                </c:pt>
                <c:pt idx="313">
                  <c:v>1200.0</c:v>
                </c:pt>
                <c:pt idx="314">
                  <c:v>1050.0</c:v>
                </c:pt>
                <c:pt idx="315">
                  <c:v>900.0</c:v>
                </c:pt>
                <c:pt idx="316">
                  <c:v>750.0</c:v>
                </c:pt>
                <c:pt idx="317">
                  <c:v>600.0</c:v>
                </c:pt>
                <c:pt idx="318">
                  <c:v>450.0</c:v>
                </c:pt>
                <c:pt idx="319">
                  <c:v>450.0</c:v>
                </c:pt>
                <c:pt idx="320">
                  <c:v>450.0</c:v>
                </c:pt>
                <c:pt idx="321">
                  <c:v>450.0</c:v>
                </c:pt>
                <c:pt idx="322">
                  <c:v>450.0</c:v>
                </c:pt>
                <c:pt idx="323">
                  <c:v>450.0</c:v>
                </c:pt>
                <c:pt idx="324">
                  <c:v>450.0</c:v>
                </c:pt>
                <c:pt idx="325">
                  <c:v>450.0</c:v>
                </c:pt>
                <c:pt idx="326">
                  <c:v>450.0</c:v>
                </c:pt>
                <c:pt idx="327">
                  <c:v>450.0</c:v>
                </c:pt>
                <c:pt idx="328">
                  <c:v>450.0</c:v>
                </c:pt>
                <c:pt idx="329">
                  <c:v>450.0</c:v>
                </c:pt>
                <c:pt idx="330">
                  <c:v>450.0</c:v>
                </c:pt>
                <c:pt idx="331">
                  <c:v>450.0</c:v>
                </c:pt>
                <c:pt idx="332">
                  <c:v>450.0</c:v>
                </c:pt>
                <c:pt idx="333">
                  <c:v>450.0</c:v>
                </c:pt>
                <c:pt idx="334">
                  <c:v>450.0</c:v>
                </c:pt>
                <c:pt idx="335">
                  <c:v>450.0</c:v>
                </c:pt>
                <c:pt idx="336">
                  <c:v>450.0</c:v>
                </c:pt>
                <c:pt idx="337">
                  <c:v>450.0</c:v>
                </c:pt>
                <c:pt idx="338">
                  <c:v>450.0</c:v>
                </c:pt>
                <c:pt idx="339">
                  <c:v>450.0</c:v>
                </c:pt>
                <c:pt idx="340">
                  <c:v>450.0</c:v>
                </c:pt>
                <c:pt idx="341">
                  <c:v>450.0</c:v>
                </c:pt>
                <c:pt idx="342">
                  <c:v>450.0</c:v>
                </c:pt>
                <c:pt idx="343">
                  <c:v>450.0</c:v>
                </c:pt>
                <c:pt idx="344">
                  <c:v>950.0</c:v>
                </c:pt>
                <c:pt idx="345">
                  <c:v>1450.0</c:v>
                </c:pt>
                <c:pt idx="346">
                  <c:v>1950.0</c:v>
                </c:pt>
                <c:pt idx="347">
                  <c:v>2450.0</c:v>
                </c:pt>
                <c:pt idx="348">
                  <c:v>2950.0</c:v>
                </c:pt>
                <c:pt idx="349">
                  <c:v>3450.0</c:v>
                </c:pt>
                <c:pt idx="350">
                  <c:v>3950.0</c:v>
                </c:pt>
                <c:pt idx="351">
                  <c:v>4450.0</c:v>
                </c:pt>
                <c:pt idx="352">
                  <c:v>4950.0</c:v>
                </c:pt>
                <c:pt idx="353">
                  <c:v>5450.0</c:v>
                </c:pt>
                <c:pt idx="354">
                  <c:v>5950.0</c:v>
                </c:pt>
                <c:pt idx="355">
                  <c:v>6450.0</c:v>
                </c:pt>
                <c:pt idx="356">
                  <c:v>6950.0</c:v>
                </c:pt>
                <c:pt idx="357">
                  <c:v>7450.0</c:v>
                </c:pt>
                <c:pt idx="358">
                  <c:v>7950.0</c:v>
                </c:pt>
                <c:pt idx="359">
                  <c:v>8450.0</c:v>
                </c:pt>
                <c:pt idx="360">
                  <c:v>8628.0</c:v>
                </c:pt>
                <c:pt idx="361">
                  <c:v>8764.0</c:v>
                </c:pt>
                <c:pt idx="362">
                  <c:v>8900.0</c:v>
                </c:pt>
                <c:pt idx="363">
                  <c:v>9036.0</c:v>
                </c:pt>
                <c:pt idx="364">
                  <c:v>9172.0</c:v>
                </c:pt>
                <c:pt idx="365">
                  <c:v>9308.0</c:v>
                </c:pt>
                <c:pt idx="366">
                  <c:v>9444.0</c:v>
                </c:pt>
                <c:pt idx="367">
                  <c:v>9580.0</c:v>
                </c:pt>
                <c:pt idx="368">
                  <c:v>9716.0</c:v>
                </c:pt>
                <c:pt idx="369">
                  <c:v>9852.0</c:v>
                </c:pt>
                <c:pt idx="370">
                  <c:v>9988.0</c:v>
                </c:pt>
                <c:pt idx="371">
                  <c:v>10124.0</c:v>
                </c:pt>
                <c:pt idx="372">
                  <c:v>10260.0</c:v>
                </c:pt>
                <c:pt idx="373">
                  <c:v>10396.0</c:v>
                </c:pt>
                <c:pt idx="374">
                  <c:v>10532.0</c:v>
                </c:pt>
                <c:pt idx="375">
                  <c:v>10668.0</c:v>
                </c:pt>
                <c:pt idx="376">
                  <c:v>10804.0</c:v>
                </c:pt>
                <c:pt idx="377">
                  <c:v>10940.0</c:v>
                </c:pt>
                <c:pt idx="378">
                  <c:v>11076.0</c:v>
                </c:pt>
                <c:pt idx="379">
                  <c:v>11212.0</c:v>
                </c:pt>
                <c:pt idx="380">
                  <c:v>11348.0</c:v>
                </c:pt>
                <c:pt idx="381">
                  <c:v>11484.0</c:v>
                </c:pt>
                <c:pt idx="382">
                  <c:v>11620.0</c:v>
                </c:pt>
                <c:pt idx="383">
                  <c:v>11756.0</c:v>
                </c:pt>
                <c:pt idx="384">
                  <c:v>11892.0</c:v>
                </c:pt>
                <c:pt idx="385">
                  <c:v>12028.0</c:v>
                </c:pt>
                <c:pt idx="386">
                  <c:v>12164.0</c:v>
                </c:pt>
                <c:pt idx="387">
                  <c:v>12300.0</c:v>
                </c:pt>
                <c:pt idx="388">
                  <c:v>12436.0</c:v>
                </c:pt>
                <c:pt idx="389">
                  <c:v>12572.0</c:v>
                </c:pt>
                <c:pt idx="390">
                  <c:v>12600.0</c:v>
                </c:pt>
                <c:pt idx="391">
                  <c:v>12600.0</c:v>
                </c:pt>
                <c:pt idx="392">
                  <c:v>12600.0</c:v>
                </c:pt>
                <c:pt idx="393">
                  <c:v>12600.0</c:v>
                </c:pt>
                <c:pt idx="394">
                  <c:v>12600.0</c:v>
                </c:pt>
                <c:pt idx="395">
                  <c:v>12600.0</c:v>
                </c:pt>
                <c:pt idx="396">
                  <c:v>12600.0</c:v>
                </c:pt>
                <c:pt idx="397">
                  <c:v>12600.0</c:v>
                </c:pt>
                <c:pt idx="398">
                  <c:v>12600.0</c:v>
                </c:pt>
                <c:pt idx="399">
                  <c:v>12600.0</c:v>
                </c:pt>
                <c:pt idx="400">
                  <c:v>12600.0</c:v>
                </c:pt>
                <c:pt idx="401">
                  <c:v>12600.0</c:v>
                </c:pt>
                <c:pt idx="402">
                  <c:v>12600.0</c:v>
                </c:pt>
                <c:pt idx="403">
                  <c:v>12600.0</c:v>
                </c:pt>
                <c:pt idx="404">
                  <c:v>12600.0</c:v>
                </c:pt>
                <c:pt idx="405">
                  <c:v>12600.0</c:v>
                </c:pt>
                <c:pt idx="406">
                  <c:v>12600.0</c:v>
                </c:pt>
                <c:pt idx="407">
                  <c:v>12600.0</c:v>
                </c:pt>
                <c:pt idx="408">
                  <c:v>12600.0</c:v>
                </c:pt>
                <c:pt idx="409">
                  <c:v>12600.0</c:v>
                </c:pt>
                <c:pt idx="410">
                  <c:v>12600.0</c:v>
                </c:pt>
                <c:pt idx="411">
                  <c:v>12600.0</c:v>
                </c:pt>
                <c:pt idx="412">
                  <c:v>12600.0</c:v>
                </c:pt>
                <c:pt idx="413">
                  <c:v>12600.0</c:v>
                </c:pt>
                <c:pt idx="414">
                  <c:v>12600.0</c:v>
                </c:pt>
                <c:pt idx="415">
                  <c:v>12600.0</c:v>
                </c:pt>
                <c:pt idx="416">
                  <c:v>12600.0</c:v>
                </c:pt>
                <c:pt idx="417">
                  <c:v>12600.0</c:v>
                </c:pt>
                <c:pt idx="418">
                  <c:v>12600.0</c:v>
                </c:pt>
                <c:pt idx="419">
                  <c:v>12600.0</c:v>
                </c:pt>
                <c:pt idx="420">
                  <c:v>12600.0</c:v>
                </c:pt>
                <c:pt idx="421">
                  <c:v>12600.0</c:v>
                </c:pt>
                <c:pt idx="422">
                  <c:v>12600.0</c:v>
                </c:pt>
                <c:pt idx="423">
                  <c:v>12600.0</c:v>
                </c:pt>
                <c:pt idx="424">
                  <c:v>12600.0</c:v>
                </c:pt>
                <c:pt idx="425">
                  <c:v>12600.0</c:v>
                </c:pt>
                <c:pt idx="426">
                  <c:v>12600.0</c:v>
                </c:pt>
                <c:pt idx="427">
                  <c:v>12600.0</c:v>
                </c:pt>
                <c:pt idx="428">
                  <c:v>12600.0</c:v>
                </c:pt>
                <c:pt idx="429">
                  <c:v>12600.0</c:v>
                </c:pt>
                <c:pt idx="430">
                  <c:v>12600.0</c:v>
                </c:pt>
                <c:pt idx="431">
                  <c:v>12600.0</c:v>
                </c:pt>
                <c:pt idx="432">
                  <c:v>12600.0</c:v>
                </c:pt>
                <c:pt idx="433">
                  <c:v>12600.0</c:v>
                </c:pt>
                <c:pt idx="434">
                  <c:v>12600.0</c:v>
                </c:pt>
                <c:pt idx="435">
                  <c:v>12600.0</c:v>
                </c:pt>
                <c:pt idx="436">
                  <c:v>12600.0</c:v>
                </c:pt>
                <c:pt idx="437">
                  <c:v>12600.0</c:v>
                </c:pt>
                <c:pt idx="438">
                  <c:v>12600.0</c:v>
                </c:pt>
                <c:pt idx="439">
                  <c:v>12600.0</c:v>
                </c:pt>
                <c:pt idx="440">
                  <c:v>12600.0</c:v>
                </c:pt>
                <c:pt idx="441">
                  <c:v>12600.0</c:v>
                </c:pt>
                <c:pt idx="442">
                  <c:v>12600.0</c:v>
                </c:pt>
                <c:pt idx="443">
                  <c:v>12450.0</c:v>
                </c:pt>
                <c:pt idx="444">
                  <c:v>12300.0</c:v>
                </c:pt>
                <c:pt idx="445">
                  <c:v>12150.0</c:v>
                </c:pt>
                <c:pt idx="446">
                  <c:v>12000.0</c:v>
                </c:pt>
                <c:pt idx="447">
                  <c:v>11850.0</c:v>
                </c:pt>
                <c:pt idx="448">
                  <c:v>11700.0</c:v>
                </c:pt>
                <c:pt idx="449">
                  <c:v>11550.0</c:v>
                </c:pt>
                <c:pt idx="450">
                  <c:v>11400.0</c:v>
                </c:pt>
                <c:pt idx="451">
                  <c:v>11250.0</c:v>
                </c:pt>
                <c:pt idx="452">
                  <c:v>11100.0</c:v>
                </c:pt>
                <c:pt idx="453">
                  <c:v>10950.0</c:v>
                </c:pt>
                <c:pt idx="454">
                  <c:v>10800.0</c:v>
                </c:pt>
                <c:pt idx="455">
                  <c:v>10650.0</c:v>
                </c:pt>
                <c:pt idx="456">
                  <c:v>10500.0</c:v>
                </c:pt>
                <c:pt idx="457">
                  <c:v>10350.0</c:v>
                </c:pt>
                <c:pt idx="458">
                  <c:v>10200.0</c:v>
                </c:pt>
                <c:pt idx="459">
                  <c:v>10050.0</c:v>
                </c:pt>
                <c:pt idx="460">
                  <c:v>9900.0</c:v>
                </c:pt>
                <c:pt idx="461">
                  <c:v>9750.0</c:v>
                </c:pt>
                <c:pt idx="462">
                  <c:v>9600.0</c:v>
                </c:pt>
                <c:pt idx="463">
                  <c:v>9450.0</c:v>
                </c:pt>
                <c:pt idx="464">
                  <c:v>9300.0</c:v>
                </c:pt>
                <c:pt idx="465">
                  <c:v>9150.0</c:v>
                </c:pt>
                <c:pt idx="466">
                  <c:v>9000.0</c:v>
                </c:pt>
                <c:pt idx="467">
                  <c:v>8850.0</c:v>
                </c:pt>
                <c:pt idx="468">
                  <c:v>8700.0</c:v>
                </c:pt>
                <c:pt idx="469">
                  <c:v>8550.0</c:v>
                </c:pt>
                <c:pt idx="470">
                  <c:v>8400.0</c:v>
                </c:pt>
                <c:pt idx="471">
                  <c:v>8250.0</c:v>
                </c:pt>
                <c:pt idx="472">
                  <c:v>8100.0</c:v>
                </c:pt>
                <c:pt idx="473">
                  <c:v>7950.0</c:v>
                </c:pt>
                <c:pt idx="474">
                  <c:v>7800.0</c:v>
                </c:pt>
                <c:pt idx="475">
                  <c:v>7650.0</c:v>
                </c:pt>
                <c:pt idx="476">
                  <c:v>7500.0</c:v>
                </c:pt>
                <c:pt idx="477">
                  <c:v>7350.0</c:v>
                </c:pt>
                <c:pt idx="478">
                  <c:v>7200.0</c:v>
                </c:pt>
                <c:pt idx="479">
                  <c:v>7050.0</c:v>
                </c:pt>
                <c:pt idx="480">
                  <c:v>6900.0</c:v>
                </c:pt>
                <c:pt idx="481">
                  <c:v>6750.0</c:v>
                </c:pt>
                <c:pt idx="482">
                  <c:v>6600.0</c:v>
                </c:pt>
                <c:pt idx="483">
                  <c:v>6450.0</c:v>
                </c:pt>
                <c:pt idx="484">
                  <c:v>6300.0</c:v>
                </c:pt>
                <c:pt idx="485">
                  <c:v>6150.0</c:v>
                </c:pt>
                <c:pt idx="486">
                  <c:v>6000.0</c:v>
                </c:pt>
                <c:pt idx="487">
                  <c:v>5850.0</c:v>
                </c:pt>
                <c:pt idx="488">
                  <c:v>5700.0</c:v>
                </c:pt>
                <c:pt idx="489">
                  <c:v>5550.0</c:v>
                </c:pt>
                <c:pt idx="490">
                  <c:v>5400.0</c:v>
                </c:pt>
                <c:pt idx="491">
                  <c:v>5250.0</c:v>
                </c:pt>
                <c:pt idx="492">
                  <c:v>5100.0</c:v>
                </c:pt>
                <c:pt idx="493">
                  <c:v>4950.0</c:v>
                </c:pt>
                <c:pt idx="494">
                  <c:v>4800.0</c:v>
                </c:pt>
                <c:pt idx="495">
                  <c:v>4650.0</c:v>
                </c:pt>
                <c:pt idx="496">
                  <c:v>4500.0</c:v>
                </c:pt>
                <c:pt idx="497">
                  <c:v>4350.0</c:v>
                </c:pt>
                <c:pt idx="498">
                  <c:v>4200.0</c:v>
                </c:pt>
                <c:pt idx="499">
                  <c:v>4050.0</c:v>
                </c:pt>
                <c:pt idx="500">
                  <c:v>3900.0</c:v>
                </c:pt>
                <c:pt idx="501">
                  <c:v>3750.0</c:v>
                </c:pt>
                <c:pt idx="502">
                  <c:v>3600.0</c:v>
                </c:pt>
                <c:pt idx="503">
                  <c:v>3450.0</c:v>
                </c:pt>
                <c:pt idx="504">
                  <c:v>3300.0</c:v>
                </c:pt>
                <c:pt idx="505">
                  <c:v>3150.0</c:v>
                </c:pt>
                <c:pt idx="506">
                  <c:v>3000.0</c:v>
                </c:pt>
                <c:pt idx="507">
                  <c:v>2850.0</c:v>
                </c:pt>
                <c:pt idx="508">
                  <c:v>2700.0</c:v>
                </c:pt>
                <c:pt idx="509">
                  <c:v>2550.0</c:v>
                </c:pt>
                <c:pt idx="510">
                  <c:v>2400.0</c:v>
                </c:pt>
                <c:pt idx="511">
                  <c:v>2250.0</c:v>
                </c:pt>
                <c:pt idx="512">
                  <c:v>2100.0</c:v>
                </c:pt>
                <c:pt idx="513">
                  <c:v>1950.0</c:v>
                </c:pt>
                <c:pt idx="514">
                  <c:v>1800.0</c:v>
                </c:pt>
                <c:pt idx="515">
                  <c:v>1650.0</c:v>
                </c:pt>
                <c:pt idx="516">
                  <c:v>1500.0</c:v>
                </c:pt>
                <c:pt idx="517">
                  <c:v>1350.0</c:v>
                </c:pt>
                <c:pt idx="518">
                  <c:v>1200.0</c:v>
                </c:pt>
                <c:pt idx="519">
                  <c:v>1050.0</c:v>
                </c:pt>
                <c:pt idx="520">
                  <c:v>900.0</c:v>
                </c:pt>
                <c:pt idx="521">
                  <c:v>750.0</c:v>
                </c:pt>
                <c:pt idx="522">
                  <c:v>600.0</c:v>
                </c:pt>
                <c:pt idx="523">
                  <c:v>450.0</c:v>
                </c:pt>
                <c:pt idx="524">
                  <c:v>300.0</c:v>
                </c:pt>
                <c:pt idx="525">
                  <c:v>150.0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0.0</c:v>
                </c:pt>
                <c:pt idx="532">
                  <c:v>0.0</c:v>
                </c:pt>
                <c:pt idx="533">
                  <c:v>0.0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0.0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0.0</c:v>
                </c:pt>
                <c:pt idx="550">
                  <c:v>0.0</c:v>
                </c:pt>
                <c:pt idx="551">
                  <c:v>500.0</c:v>
                </c:pt>
                <c:pt idx="552">
                  <c:v>1000.0</c:v>
                </c:pt>
                <c:pt idx="553">
                  <c:v>1500.0</c:v>
                </c:pt>
                <c:pt idx="554">
                  <c:v>2000.0</c:v>
                </c:pt>
                <c:pt idx="555">
                  <c:v>2500.0</c:v>
                </c:pt>
                <c:pt idx="556">
                  <c:v>3000.0</c:v>
                </c:pt>
                <c:pt idx="557">
                  <c:v>3500.0</c:v>
                </c:pt>
                <c:pt idx="558">
                  <c:v>4000.0</c:v>
                </c:pt>
                <c:pt idx="559">
                  <c:v>4500.0</c:v>
                </c:pt>
                <c:pt idx="560">
                  <c:v>5000.0</c:v>
                </c:pt>
                <c:pt idx="561">
                  <c:v>5500.0</c:v>
                </c:pt>
                <c:pt idx="562">
                  <c:v>6000.0</c:v>
                </c:pt>
                <c:pt idx="563">
                  <c:v>6500.0</c:v>
                </c:pt>
                <c:pt idx="564">
                  <c:v>7000.0</c:v>
                </c:pt>
                <c:pt idx="565">
                  <c:v>7500.0</c:v>
                </c:pt>
                <c:pt idx="566">
                  <c:v>8000.0</c:v>
                </c:pt>
                <c:pt idx="567">
                  <c:v>8500.0</c:v>
                </c:pt>
                <c:pt idx="568">
                  <c:v>9000.0</c:v>
                </c:pt>
                <c:pt idx="569">
                  <c:v>9500.0</c:v>
                </c:pt>
                <c:pt idx="570">
                  <c:v>9684.0</c:v>
                </c:pt>
                <c:pt idx="571">
                  <c:v>9820.0</c:v>
                </c:pt>
                <c:pt idx="572">
                  <c:v>9956.0</c:v>
                </c:pt>
                <c:pt idx="573">
                  <c:v>10092.0</c:v>
                </c:pt>
                <c:pt idx="574">
                  <c:v>10228.0</c:v>
                </c:pt>
                <c:pt idx="575">
                  <c:v>10364.0</c:v>
                </c:pt>
                <c:pt idx="576">
                  <c:v>10500.0</c:v>
                </c:pt>
                <c:pt idx="577">
                  <c:v>10636.0</c:v>
                </c:pt>
                <c:pt idx="578">
                  <c:v>10772.0</c:v>
                </c:pt>
                <c:pt idx="579">
                  <c:v>10908.0</c:v>
                </c:pt>
                <c:pt idx="580">
                  <c:v>11044.0</c:v>
                </c:pt>
                <c:pt idx="581">
                  <c:v>11180.0</c:v>
                </c:pt>
                <c:pt idx="582">
                  <c:v>11316.0</c:v>
                </c:pt>
                <c:pt idx="583">
                  <c:v>11452.0</c:v>
                </c:pt>
                <c:pt idx="584">
                  <c:v>11588.0</c:v>
                </c:pt>
                <c:pt idx="585">
                  <c:v>11724.0</c:v>
                </c:pt>
                <c:pt idx="586">
                  <c:v>11860.0</c:v>
                </c:pt>
                <c:pt idx="587">
                  <c:v>11996.0</c:v>
                </c:pt>
                <c:pt idx="588">
                  <c:v>12132.0</c:v>
                </c:pt>
                <c:pt idx="589">
                  <c:v>12268.0</c:v>
                </c:pt>
                <c:pt idx="590">
                  <c:v>12404.0</c:v>
                </c:pt>
                <c:pt idx="591">
                  <c:v>12540.0</c:v>
                </c:pt>
                <c:pt idx="592">
                  <c:v>12600.0</c:v>
                </c:pt>
                <c:pt idx="593">
                  <c:v>12600.0</c:v>
                </c:pt>
                <c:pt idx="594">
                  <c:v>12600.0</c:v>
                </c:pt>
                <c:pt idx="595">
                  <c:v>12600.0</c:v>
                </c:pt>
                <c:pt idx="596">
                  <c:v>12600.0</c:v>
                </c:pt>
                <c:pt idx="597">
                  <c:v>12600.0</c:v>
                </c:pt>
                <c:pt idx="598">
                  <c:v>12600.0</c:v>
                </c:pt>
                <c:pt idx="599">
                  <c:v>12600.0</c:v>
                </c:pt>
                <c:pt idx="600">
                  <c:v>12600.0</c:v>
                </c:pt>
                <c:pt idx="601">
                  <c:v>12600.0</c:v>
                </c:pt>
                <c:pt idx="602">
                  <c:v>12600.0</c:v>
                </c:pt>
                <c:pt idx="603">
                  <c:v>12600.0</c:v>
                </c:pt>
                <c:pt idx="604">
                  <c:v>12600.0</c:v>
                </c:pt>
                <c:pt idx="605">
                  <c:v>12600.0</c:v>
                </c:pt>
                <c:pt idx="606">
                  <c:v>12600.0</c:v>
                </c:pt>
                <c:pt idx="607">
                  <c:v>12600.0</c:v>
                </c:pt>
                <c:pt idx="608">
                  <c:v>12600.0</c:v>
                </c:pt>
                <c:pt idx="609">
                  <c:v>12600.0</c:v>
                </c:pt>
                <c:pt idx="610">
                  <c:v>12600.0</c:v>
                </c:pt>
                <c:pt idx="611">
                  <c:v>12600.0</c:v>
                </c:pt>
                <c:pt idx="612">
                  <c:v>12600.0</c:v>
                </c:pt>
                <c:pt idx="613">
                  <c:v>12600.0</c:v>
                </c:pt>
                <c:pt idx="614">
                  <c:v>12600.0</c:v>
                </c:pt>
                <c:pt idx="615">
                  <c:v>12600.0</c:v>
                </c:pt>
                <c:pt idx="616">
                  <c:v>12600.0</c:v>
                </c:pt>
                <c:pt idx="617">
                  <c:v>12600.0</c:v>
                </c:pt>
                <c:pt idx="618">
                  <c:v>12600.0</c:v>
                </c:pt>
                <c:pt idx="619">
                  <c:v>12600.0</c:v>
                </c:pt>
                <c:pt idx="620">
                  <c:v>12600.0</c:v>
                </c:pt>
                <c:pt idx="621">
                  <c:v>12600.0</c:v>
                </c:pt>
                <c:pt idx="622">
                  <c:v>12600.0</c:v>
                </c:pt>
                <c:pt idx="623">
                  <c:v>12600.0</c:v>
                </c:pt>
                <c:pt idx="624">
                  <c:v>12600.0</c:v>
                </c:pt>
                <c:pt idx="625">
                  <c:v>12600.0</c:v>
                </c:pt>
                <c:pt idx="626">
                  <c:v>12600.0</c:v>
                </c:pt>
                <c:pt idx="627">
                  <c:v>12600.0</c:v>
                </c:pt>
                <c:pt idx="628">
                  <c:v>12600.0</c:v>
                </c:pt>
                <c:pt idx="629">
                  <c:v>12600.0</c:v>
                </c:pt>
                <c:pt idx="630">
                  <c:v>12600.0</c:v>
                </c:pt>
                <c:pt idx="631">
                  <c:v>12600.0</c:v>
                </c:pt>
                <c:pt idx="632">
                  <c:v>12600.0</c:v>
                </c:pt>
                <c:pt idx="633">
                  <c:v>12600.0</c:v>
                </c:pt>
                <c:pt idx="634">
                  <c:v>12600.0</c:v>
                </c:pt>
                <c:pt idx="635">
                  <c:v>12600.0</c:v>
                </c:pt>
                <c:pt idx="636">
                  <c:v>12450.0</c:v>
                </c:pt>
                <c:pt idx="637">
                  <c:v>12300.0</c:v>
                </c:pt>
                <c:pt idx="638">
                  <c:v>12150.0</c:v>
                </c:pt>
                <c:pt idx="639">
                  <c:v>12000.0</c:v>
                </c:pt>
                <c:pt idx="640">
                  <c:v>11850.0</c:v>
                </c:pt>
                <c:pt idx="641">
                  <c:v>11700.0</c:v>
                </c:pt>
                <c:pt idx="642">
                  <c:v>11550.0</c:v>
                </c:pt>
                <c:pt idx="643">
                  <c:v>11400.0</c:v>
                </c:pt>
                <c:pt idx="644">
                  <c:v>11250.0</c:v>
                </c:pt>
                <c:pt idx="645">
                  <c:v>11100.0</c:v>
                </c:pt>
                <c:pt idx="646">
                  <c:v>10950.0</c:v>
                </c:pt>
                <c:pt idx="647">
                  <c:v>10800.0</c:v>
                </c:pt>
                <c:pt idx="648">
                  <c:v>10650.0</c:v>
                </c:pt>
                <c:pt idx="649">
                  <c:v>10500.0</c:v>
                </c:pt>
                <c:pt idx="650">
                  <c:v>10350.0</c:v>
                </c:pt>
                <c:pt idx="651">
                  <c:v>10200.0</c:v>
                </c:pt>
                <c:pt idx="652">
                  <c:v>10050.0</c:v>
                </c:pt>
                <c:pt idx="653">
                  <c:v>9900.0</c:v>
                </c:pt>
                <c:pt idx="654">
                  <c:v>9750.0</c:v>
                </c:pt>
                <c:pt idx="655">
                  <c:v>9600.0</c:v>
                </c:pt>
                <c:pt idx="656">
                  <c:v>9450.0</c:v>
                </c:pt>
                <c:pt idx="657">
                  <c:v>9300.0</c:v>
                </c:pt>
                <c:pt idx="658">
                  <c:v>9150.0</c:v>
                </c:pt>
                <c:pt idx="659">
                  <c:v>9000.0</c:v>
                </c:pt>
                <c:pt idx="660">
                  <c:v>8850.0</c:v>
                </c:pt>
                <c:pt idx="661">
                  <c:v>8700.0</c:v>
                </c:pt>
                <c:pt idx="662">
                  <c:v>8550.0</c:v>
                </c:pt>
                <c:pt idx="663">
                  <c:v>8400.0</c:v>
                </c:pt>
                <c:pt idx="664">
                  <c:v>8250.0</c:v>
                </c:pt>
                <c:pt idx="665">
                  <c:v>8100.0</c:v>
                </c:pt>
                <c:pt idx="666">
                  <c:v>7950.0</c:v>
                </c:pt>
                <c:pt idx="667">
                  <c:v>7800.0</c:v>
                </c:pt>
                <c:pt idx="668">
                  <c:v>7650.0</c:v>
                </c:pt>
                <c:pt idx="669">
                  <c:v>7500.0</c:v>
                </c:pt>
                <c:pt idx="670">
                  <c:v>7350.0</c:v>
                </c:pt>
                <c:pt idx="671">
                  <c:v>7200.0</c:v>
                </c:pt>
                <c:pt idx="672">
                  <c:v>7050.0</c:v>
                </c:pt>
                <c:pt idx="673">
                  <c:v>6900.0</c:v>
                </c:pt>
                <c:pt idx="674">
                  <c:v>6750.0</c:v>
                </c:pt>
                <c:pt idx="675">
                  <c:v>6600.0</c:v>
                </c:pt>
                <c:pt idx="676">
                  <c:v>6450.0</c:v>
                </c:pt>
                <c:pt idx="677">
                  <c:v>6300.0</c:v>
                </c:pt>
                <c:pt idx="678">
                  <c:v>6150.0</c:v>
                </c:pt>
                <c:pt idx="679">
                  <c:v>6000.0</c:v>
                </c:pt>
                <c:pt idx="680">
                  <c:v>5850.0</c:v>
                </c:pt>
                <c:pt idx="681">
                  <c:v>5700.0</c:v>
                </c:pt>
                <c:pt idx="682">
                  <c:v>5550.0</c:v>
                </c:pt>
                <c:pt idx="683">
                  <c:v>5400.0</c:v>
                </c:pt>
                <c:pt idx="684">
                  <c:v>5250.0</c:v>
                </c:pt>
                <c:pt idx="685">
                  <c:v>5250.0</c:v>
                </c:pt>
                <c:pt idx="686">
                  <c:v>5250.0</c:v>
                </c:pt>
                <c:pt idx="687">
                  <c:v>5250.0</c:v>
                </c:pt>
                <c:pt idx="688">
                  <c:v>5250.0</c:v>
                </c:pt>
                <c:pt idx="689">
                  <c:v>5250.0</c:v>
                </c:pt>
                <c:pt idx="690">
                  <c:v>5250.0</c:v>
                </c:pt>
                <c:pt idx="691">
                  <c:v>5250.0</c:v>
                </c:pt>
                <c:pt idx="692">
                  <c:v>5250.0</c:v>
                </c:pt>
                <c:pt idx="693">
                  <c:v>5250.0</c:v>
                </c:pt>
                <c:pt idx="694">
                  <c:v>5250.0</c:v>
                </c:pt>
                <c:pt idx="695">
                  <c:v>5250.0</c:v>
                </c:pt>
                <c:pt idx="696">
                  <c:v>5250.0</c:v>
                </c:pt>
                <c:pt idx="697">
                  <c:v>5250.0</c:v>
                </c:pt>
                <c:pt idx="698">
                  <c:v>5250.0</c:v>
                </c:pt>
                <c:pt idx="699">
                  <c:v>5250.0</c:v>
                </c:pt>
                <c:pt idx="700">
                  <c:v>5250.0</c:v>
                </c:pt>
                <c:pt idx="701">
                  <c:v>5250.0</c:v>
                </c:pt>
                <c:pt idx="702">
                  <c:v>5250.0</c:v>
                </c:pt>
                <c:pt idx="703">
                  <c:v>5250.0</c:v>
                </c:pt>
                <c:pt idx="704">
                  <c:v>5250.0</c:v>
                </c:pt>
                <c:pt idx="705">
                  <c:v>5250.0</c:v>
                </c:pt>
                <c:pt idx="706">
                  <c:v>5250.0</c:v>
                </c:pt>
                <c:pt idx="707">
                  <c:v>5250.0</c:v>
                </c:pt>
                <c:pt idx="708">
                  <c:v>5250.0</c:v>
                </c:pt>
                <c:pt idx="709">
                  <c:v>5250.0</c:v>
                </c:pt>
                <c:pt idx="710">
                  <c:v>5750.0</c:v>
                </c:pt>
                <c:pt idx="711">
                  <c:v>6250.0</c:v>
                </c:pt>
                <c:pt idx="712">
                  <c:v>6750.0</c:v>
                </c:pt>
                <c:pt idx="713">
                  <c:v>7250.0</c:v>
                </c:pt>
                <c:pt idx="714">
                  <c:v>7750.0</c:v>
                </c:pt>
                <c:pt idx="715">
                  <c:v>8250.0</c:v>
                </c:pt>
                <c:pt idx="716">
                  <c:v>8750.0</c:v>
                </c:pt>
                <c:pt idx="717">
                  <c:v>9250.0</c:v>
                </c:pt>
                <c:pt idx="718">
                  <c:v>9750.0</c:v>
                </c:pt>
                <c:pt idx="719">
                  <c:v>10250.0</c:v>
                </c:pt>
                <c:pt idx="720">
                  <c:v>10750.0</c:v>
                </c:pt>
                <c:pt idx="721">
                  <c:v>11250.0</c:v>
                </c:pt>
                <c:pt idx="722">
                  <c:v>11750.0</c:v>
                </c:pt>
                <c:pt idx="723">
                  <c:v>12250.0</c:v>
                </c:pt>
                <c:pt idx="724">
                  <c:v>12600.0</c:v>
                </c:pt>
                <c:pt idx="725">
                  <c:v>12600.0</c:v>
                </c:pt>
                <c:pt idx="726">
                  <c:v>12600.0</c:v>
                </c:pt>
                <c:pt idx="727">
                  <c:v>12600.0</c:v>
                </c:pt>
                <c:pt idx="728">
                  <c:v>12600.0</c:v>
                </c:pt>
                <c:pt idx="729">
                  <c:v>12600.0</c:v>
                </c:pt>
                <c:pt idx="730">
                  <c:v>12600.0</c:v>
                </c:pt>
                <c:pt idx="731">
                  <c:v>12600.0</c:v>
                </c:pt>
                <c:pt idx="732">
                  <c:v>12600.0</c:v>
                </c:pt>
                <c:pt idx="733">
                  <c:v>12600.0</c:v>
                </c:pt>
                <c:pt idx="734">
                  <c:v>12600.0</c:v>
                </c:pt>
                <c:pt idx="735">
                  <c:v>12600.0</c:v>
                </c:pt>
                <c:pt idx="736">
                  <c:v>12600.0</c:v>
                </c:pt>
                <c:pt idx="737">
                  <c:v>12600.0</c:v>
                </c:pt>
                <c:pt idx="738">
                  <c:v>12600.0</c:v>
                </c:pt>
                <c:pt idx="739">
                  <c:v>12600.0</c:v>
                </c:pt>
                <c:pt idx="740">
                  <c:v>12600.0</c:v>
                </c:pt>
                <c:pt idx="741">
                  <c:v>12600.0</c:v>
                </c:pt>
                <c:pt idx="742">
                  <c:v>12600.0</c:v>
                </c:pt>
                <c:pt idx="743">
                  <c:v>12600.0</c:v>
                </c:pt>
                <c:pt idx="744">
                  <c:v>12600.0</c:v>
                </c:pt>
                <c:pt idx="745">
                  <c:v>12600.0</c:v>
                </c:pt>
                <c:pt idx="746">
                  <c:v>12600.0</c:v>
                </c:pt>
                <c:pt idx="747">
                  <c:v>12600.0</c:v>
                </c:pt>
                <c:pt idx="748">
                  <c:v>12600.0</c:v>
                </c:pt>
                <c:pt idx="749">
                  <c:v>12600.0</c:v>
                </c:pt>
                <c:pt idx="750">
                  <c:v>12600.0</c:v>
                </c:pt>
                <c:pt idx="751">
                  <c:v>12600.0</c:v>
                </c:pt>
                <c:pt idx="752">
                  <c:v>12600.0</c:v>
                </c:pt>
                <c:pt idx="753">
                  <c:v>12600.0</c:v>
                </c:pt>
                <c:pt idx="754">
                  <c:v>12600.0</c:v>
                </c:pt>
                <c:pt idx="755">
                  <c:v>12600.0</c:v>
                </c:pt>
                <c:pt idx="756">
                  <c:v>12600.0</c:v>
                </c:pt>
                <c:pt idx="757">
                  <c:v>12600.0</c:v>
                </c:pt>
                <c:pt idx="758">
                  <c:v>12600.0</c:v>
                </c:pt>
                <c:pt idx="759">
                  <c:v>12600.0</c:v>
                </c:pt>
                <c:pt idx="760">
                  <c:v>12600.0</c:v>
                </c:pt>
                <c:pt idx="761">
                  <c:v>12600.0</c:v>
                </c:pt>
                <c:pt idx="762">
                  <c:v>12600.0</c:v>
                </c:pt>
                <c:pt idx="763">
                  <c:v>12600.0</c:v>
                </c:pt>
                <c:pt idx="764">
                  <c:v>12600.0</c:v>
                </c:pt>
                <c:pt idx="765">
                  <c:v>12600.0</c:v>
                </c:pt>
                <c:pt idx="766">
                  <c:v>12600.0</c:v>
                </c:pt>
                <c:pt idx="767">
                  <c:v>12600.0</c:v>
                </c:pt>
                <c:pt idx="768">
                  <c:v>12600.0</c:v>
                </c:pt>
                <c:pt idx="769">
                  <c:v>12600.0</c:v>
                </c:pt>
                <c:pt idx="770">
                  <c:v>12600.0</c:v>
                </c:pt>
                <c:pt idx="771">
                  <c:v>12600.0</c:v>
                </c:pt>
                <c:pt idx="772">
                  <c:v>12600.0</c:v>
                </c:pt>
                <c:pt idx="773">
                  <c:v>12600.0</c:v>
                </c:pt>
                <c:pt idx="774">
                  <c:v>12600.0</c:v>
                </c:pt>
                <c:pt idx="775">
                  <c:v>12600.0</c:v>
                </c:pt>
                <c:pt idx="776">
                  <c:v>12600.0</c:v>
                </c:pt>
                <c:pt idx="777">
                  <c:v>12600.0</c:v>
                </c:pt>
                <c:pt idx="778">
                  <c:v>12600.0</c:v>
                </c:pt>
                <c:pt idx="779">
                  <c:v>12600.0</c:v>
                </c:pt>
                <c:pt idx="780">
                  <c:v>12600.0</c:v>
                </c:pt>
                <c:pt idx="781">
                  <c:v>12600.0</c:v>
                </c:pt>
                <c:pt idx="782">
                  <c:v>12600.0</c:v>
                </c:pt>
                <c:pt idx="783">
                  <c:v>12600.0</c:v>
                </c:pt>
                <c:pt idx="784">
                  <c:v>12600.0</c:v>
                </c:pt>
                <c:pt idx="785">
                  <c:v>12450.0</c:v>
                </c:pt>
                <c:pt idx="786">
                  <c:v>12300.0</c:v>
                </c:pt>
                <c:pt idx="787">
                  <c:v>12150.0</c:v>
                </c:pt>
                <c:pt idx="788">
                  <c:v>12000.0</c:v>
                </c:pt>
                <c:pt idx="789">
                  <c:v>11850.0</c:v>
                </c:pt>
                <c:pt idx="790">
                  <c:v>11700.0</c:v>
                </c:pt>
                <c:pt idx="791">
                  <c:v>11550.0</c:v>
                </c:pt>
                <c:pt idx="792">
                  <c:v>11400.0</c:v>
                </c:pt>
                <c:pt idx="793">
                  <c:v>11250.0</c:v>
                </c:pt>
                <c:pt idx="794">
                  <c:v>11100.0</c:v>
                </c:pt>
                <c:pt idx="795">
                  <c:v>10950.0</c:v>
                </c:pt>
                <c:pt idx="796">
                  <c:v>10800.0</c:v>
                </c:pt>
                <c:pt idx="797">
                  <c:v>10650.0</c:v>
                </c:pt>
                <c:pt idx="798">
                  <c:v>10500.0</c:v>
                </c:pt>
                <c:pt idx="799">
                  <c:v>10350.0</c:v>
                </c:pt>
                <c:pt idx="800">
                  <c:v>10200.0</c:v>
                </c:pt>
                <c:pt idx="801">
                  <c:v>10050.0</c:v>
                </c:pt>
                <c:pt idx="802">
                  <c:v>9900.0</c:v>
                </c:pt>
                <c:pt idx="803">
                  <c:v>9750.0</c:v>
                </c:pt>
                <c:pt idx="804">
                  <c:v>9600.0</c:v>
                </c:pt>
                <c:pt idx="805">
                  <c:v>9450.0</c:v>
                </c:pt>
                <c:pt idx="806">
                  <c:v>9300.0</c:v>
                </c:pt>
                <c:pt idx="807">
                  <c:v>9150.0</c:v>
                </c:pt>
                <c:pt idx="808">
                  <c:v>9000.0</c:v>
                </c:pt>
                <c:pt idx="809">
                  <c:v>8850.0</c:v>
                </c:pt>
                <c:pt idx="810">
                  <c:v>8700.0</c:v>
                </c:pt>
                <c:pt idx="811">
                  <c:v>8550.0</c:v>
                </c:pt>
                <c:pt idx="812">
                  <c:v>8400.0</c:v>
                </c:pt>
                <c:pt idx="813">
                  <c:v>8250.0</c:v>
                </c:pt>
                <c:pt idx="814">
                  <c:v>8100.0</c:v>
                </c:pt>
                <c:pt idx="815">
                  <c:v>7950.0</c:v>
                </c:pt>
                <c:pt idx="816">
                  <c:v>7800.0</c:v>
                </c:pt>
                <c:pt idx="817">
                  <c:v>7650.0</c:v>
                </c:pt>
                <c:pt idx="818">
                  <c:v>7500.0</c:v>
                </c:pt>
                <c:pt idx="819">
                  <c:v>7350.0</c:v>
                </c:pt>
                <c:pt idx="820">
                  <c:v>7200.0</c:v>
                </c:pt>
                <c:pt idx="821">
                  <c:v>7050.0</c:v>
                </c:pt>
                <c:pt idx="822">
                  <c:v>6900.0</c:v>
                </c:pt>
                <c:pt idx="823">
                  <c:v>6750.0</c:v>
                </c:pt>
                <c:pt idx="824">
                  <c:v>6600.0</c:v>
                </c:pt>
                <c:pt idx="825">
                  <c:v>6450.0</c:v>
                </c:pt>
                <c:pt idx="826">
                  <c:v>6300.0</c:v>
                </c:pt>
                <c:pt idx="827">
                  <c:v>6150.0</c:v>
                </c:pt>
                <c:pt idx="828">
                  <c:v>6000.0</c:v>
                </c:pt>
                <c:pt idx="829">
                  <c:v>5850.0</c:v>
                </c:pt>
                <c:pt idx="830">
                  <c:v>5700.0</c:v>
                </c:pt>
                <c:pt idx="831">
                  <c:v>5550.0</c:v>
                </c:pt>
                <c:pt idx="832">
                  <c:v>5400.0</c:v>
                </c:pt>
                <c:pt idx="833">
                  <c:v>5250.0</c:v>
                </c:pt>
                <c:pt idx="834">
                  <c:v>5100.0</c:v>
                </c:pt>
                <c:pt idx="835">
                  <c:v>4950.0</c:v>
                </c:pt>
                <c:pt idx="836">
                  <c:v>4800.0</c:v>
                </c:pt>
                <c:pt idx="837">
                  <c:v>4650.0</c:v>
                </c:pt>
                <c:pt idx="838">
                  <c:v>4500.0</c:v>
                </c:pt>
                <c:pt idx="839">
                  <c:v>4350.0</c:v>
                </c:pt>
                <c:pt idx="840">
                  <c:v>4200.0</c:v>
                </c:pt>
                <c:pt idx="841">
                  <c:v>4050.0</c:v>
                </c:pt>
                <c:pt idx="842">
                  <c:v>3900.0</c:v>
                </c:pt>
                <c:pt idx="843">
                  <c:v>3750.0</c:v>
                </c:pt>
                <c:pt idx="844">
                  <c:v>3600.0</c:v>
                </c:pt>
                <c:pt idx="845">
                  <c:v>3450.0</c:v>
                </c:pt>
                <c:pt idx="846">
                  <c:v>3300.0</c:v>
                </c:pt>
                <c:pt idx="847">
                  <c:v>3150.0</c:v>
                </c:pt>
                <c:pt idx="848">
                  <c:v>3000.0</c:v>
                </c:pt>
                <c:pt idx="849">
                  <c:v>2850.0</c:v>
                </c:pt>
                <c:pt idx="850">
                  <c:v>2700.0</c:v>
                </c:pt>
                <c:pt idx="851">
                  <c:v>2550.0</c:v>
                </c:pt>
                <c:pt idx="852">
                  <c:v>2400.0</c:v>
                </c:pt>
                <c:pt idx="853">
                  <c:v>2250.0</c:v>
                </c:pt>
                <c:pt idx="854">
                  <c:v>2100.0</c:v>
                </c:pt>
                <c:pt idx="855">
                  <c:v>1950.0</c:v>
                </c:pt>
                <c:pt idx="856">
                  <c:v>1800.0</c:v>
                </c:pt>
                <c:pt idx="857">
                  <c:v>1650.0</c:v>
                </c:pt>
                <c:pt idx="858">
                  <c:v>1500.0</c:v>
                </c:pt>
                <c:pt idx="859">
                  <c:v>1350.0</c:v>
                </c:pt>
                <c:pt idx="860">
                  <c:v>1200.0</c:v>
                </c:pt>
                <c:pt idx="861">
                  <c:v>1050.0</c:v>
                </c:pt>
                <c:pt idx="862">
                  <c:v>900.0</c:v>
                </c:pt>
                <c:pt idx="863">
                  <c:v>750.0</c:v>
                </c:pt>
                <c:pt idx="864">
                  <c:v>600.0</c:v>
                </c:pt>
                <c:pt idx="865">
                  <c:v>450.0</c:v>
                </c:pt>
                <c:pt idx="866">
                  <c:v>300.0</c:v>
                </c:pt>
                <c:pt idx="867">
                  <c:v>150.0</c:v>
                </c:pt>
                <c:pt idx="868">
                  <c:v>0.0</c:v>
                </c:pt>
                <c:pt idx="869">
                  <c:v>0.0</c:v>
                </c:pt>
                <c:pt idx="870">
                  <c:v>0.0</c:v>
                </c:pt>
                <c:pt idx="871">
                  <c:v>0.0</c:v>
                </c:pt>
                <c:pt idx="872">
                  <c:v>0.0</c:v>
                </c:pt>
                <c:pt idx="873">
                  <c:v>0.0</c:v>
                </c:pt>
                <c:pt idx="874">
                  <c:v>0.0</c:v>
                </c:pt>
                <c:pt idx="875">
                  <c:v>0.0</c:v>
                </c:pt>
                <c:pt idx="876">
                  <c:v>0.0</c:v>
                </c:pt>
                <c:pt idx="877">
                  <c:v>0.0</c:v>
                </c:pt>
                <c:pt idx="878">
                  <c:v>0.0</c:v>
                </c:pt>
                <c:pt idx="879">
                  <c:v>0.0</c:v>
                </c:pt>
                <c:pt idx="880">
                  <c:v>0.0</c:v>
                </c:pt>
                <c:pt idx="881">
                  <c:v>0.0</c:v>
                </c:pt>
                <c:pt idx="882">
                  <c:v>0.0</c:v>
                </c:pt>
                <c:pt idx="883">
                  <c:v>0.0</c:v>
                </c:pt>
                <c:pt idx="884">
                  <c:v>0.0</c:v>
                </c:pt>
                <c:pt idx="885">
                  <c:v>0.0</c:v>
                </c:pt>
                <c:pt idx="886">
                  <c:v>0.0</c:v>
                </c:pt>
                <c:pt idx="887">
                  <c:v>0.0</c:v>
                </c:pt>
                <c:pt idx="888">
                  <c:v>0.0</c:v>
                </c:pt>
                <c:pt idx="889">
                  <c:v>0.0</c:v>
                </c:pt>
                <c:pt idx="890">
                  <c:v>0.0</c:v>
                </c:pt>
                <c:pt idx="891">
                  <c:v>0.0</c:v>
                </c:pt>
                <c:pt idx="892">
                  <c:v>0.0</c:v>
                </c:pt>
                <c:pt idx="893">
                  <c:v>500.0</c:v>
                </c:pt>
                <c:pt idx="894">
                  <c:v>1000.0</c:v>
                </c:pt>
                <c:pt idx="895">
                  <c:v>1500.0</c:v>
                </c:pt>
                <c:pt idx="896">
                  <c:v>2000.0</c:v>
                </c:pt>
                <c:pt idx="897">
                  <c:v>2500.0</c:v>
                </c:pt>
                <c:pt idx="898">
                  <c:v>3000.0</c:v>
                </c:pt>
                <c:pt idx="899">
                  <c:v>3500.0</c:v>
                </c:pt>
                <c:pt idx="900">
                  <c:v>4000.0</c:v>
                </c:pt>
                <c:pt idx="901">
                  <c:v>4500.0</c:v>
                </c:pt>
                <c:pt idx="902">
                  <c:v>5000.0</c:v>
                </c:pt>
                <c:pt idx="903">
                  <c:v>5500.0</c:v>
                </c:pt>
                <c:pt idx="904">
                  <c:v>6000.0</c:v>
                </c:pt>
                <c:pt idx="905">
                  <c:v>6500.0</c:v>
                </c:pt>
                <c:pt idx="906">
                  <c:v>7000.0</c:v>
                </c:pt>
                <c:pt idx="907">
                  <c:v>7500.0</c:v>
                </c:pt>
                <c:pt idx="908">
                  <c:v>8000.0</c:v>
                </c:pt>
                <c:pt idx="909">
                  <c:v>8500.0</c:v>
                </c:pt>
                <c:pt idx="910">
                  <c:v>9000.0</c:v>
                </c:pt>
                <c:pt idx="911">
                  <c:v>9500.0</c:v>
                </c:pt>
                <c:pt idx="912">
                  <c:v>10000.0</c:v>
                </c:pt>
                <c:pt idx="913">
                  <c:v>10369.0</c:v>
                </c:pt>
                <c:pt idx="914">
                  <c:v>10505.0</c:v>
                </c:pt>
                <c:pt idx="915">
                  <c:v>10641.0</c:v>
                </c:pt>
                <c:pt idx="916">
                  <c:v>10777.0</c:v>
                </c:pt>
                <c:pt idx="917">
                  <c:v>10913.0</c:v>
                </c:pt>
                <c:pt idx="918">
                  <c:v>11049.0</c:v>
                </c:pt>
                <c:pt idx="919">
                  <c:v>11185.0</c:v>
                </c:pt>
                <c:pt idx="920">
                  <c:v>11321.0</c:v>
                </c:pt>
                <c:pt idx="921">
                  <c:v>11457.0</c:v>
                </c:pt>
                <c:pt idx="922">
                  <c:v>11593.0</c:v>
                </c:pt>
                <c:pt idx="923">
                  <c:v>11729.0</c:v>
                </c:pt>
                <c:pt idx="924">
                  <c:v>11865.0</c:v>
                </c:pt>
                <c:pt idx="925">
                  <c:v>12001.0</c:v>
                </c:pt>
                <c:pt idx="926">
                  <c:v>12137.0</c:v>
                </c:pt>
                <c:pt idx="927">
                  <c:v>12273.0</c:v>
                </c:pt>
                <c:pt idx="928">
                  <c:v>12409.0</c:v>
                </c:pt>
                <c:pt idx="929">
                  <c:v>12545.0</c:v>
                </c:pt>
                <c:pt idx="930">
                  <c:v>12600.0</c:v>
                </c:pt>
                <c:pt idx="931">
                  <c:v>12600.0</c:v>
                </c:pt>
                <c:pt idx="932">
                  <c:v>12600.0</c:v>
                </c:pt>
                <c:pt idx="933">
                  <c:v>12600.0</c:v>
                </c:pt>
                <c:pt idx="934">
                  <c:v>12600.0</c:v>
                </c:pt>
                <c:pt idx="935">
                  <c:v>12600.0</c:v>
                </c:pt>
                <c:pt idx="936">
                  <c:v>12600.0</c:v>
                </c:pt>
                <c:pt idx="937">
                  <c:v>12600.0</c:v>
                </c:pt>
                <c:pt idx="938">
                  <c:v>12600.0</c:v>
                </c:pt>
                <c:pt idx="939">
                  <c:v>12600.0</c:v>
                </c:pt>
                <c:pt idx="940">
                  <c:v>12600.0</c:v>
                </c:pt>
                <c:pt idx="941">
                  <c:v>12600.0</c:v>
                </c:pt>
                <c:pt idx="942">
                  <c:v>12600.0</c:v>
                </c:pt>
                <c:pt idx="943">
                  <c:v>12600.0</c:v>
                </c:pt>
                <c:pt idx="944">
                  <c:v>12600.0</c:v>
                </c:pt>
                <c:pt idx="945">
                  <c:v>12600.0</c:v>
                </c:pt>
                <c:pt idx="946">
                  <c:v>12600.0</c:v>
                </c:pt>
                <c:pt idx="947">
                  <c:v>12600.0</c:v>
                </c:pt>
                <c:pt idx="948">
                  <c:v>12600.0</c:v>
                </c:pt>
                <c:pt idx="949">
                  <c:v>12600.0</c:v>
                </c:pt>
                <c:pt idx="950">
                  <c:v>12600.0</c:v>
                </c:pt>
                <c:pt idx="951">
                  <c:v>12600.0</c:v>
                </c:pt>
                <c:pt idx="952">
                  <c:v>12600.0</c:v>
                </c:pt>
                <c:pt idx="953">
                  <c:v>12600.0</c:v>
                </c:pt>
                <c:pt idx="954">
                  <c:v>12600.0</c:v>
                </c:pt>
                <c:pt idx="955">
                  <c:v>12600.0</c:v>
                </c:pt>
                <c:pt idx="956">
                  <c:v>12600.0</c:v>
                </c:pt>
                <c:pt idx="957">
                  <c:v>12600.0</c:v>
                </c:pt>
                <c:pt idx="958">
                  <c:v>12600.0</c:v>
                </c:pt>
                <c:pt idx="959">
                  <c:v>12600.0</c:v>
                </c:pt>
                <c:pt idx="960">
                  <c:v>12600.0</c:v>
                </c:pt>
                <c:pt idx="961">
                  <c:v>12600.0</c:v>
                </c:pt>
                <c:pt idx="962">
                  <c:v>12600.0</c:v>
                </c:pt>
                <c:pt idx="963">
                  <c:v>12600.0</c:v>
                </c:pt>
                <c:pt idx="964">
                  <c:v>12600.0</c:v>
                </c:pt>
                <c:pt idx="965">
                  <c:v>12600.0</c:v>
                </c:pt>
                <c:pt idx="966">
                  <c:v>12600.0</c:v>
                </c:pt>
                <c:pt idx="967">
                  <c:v>12600.0</c:v>
                </c:pt>
                <c:pt idx="968">
                  <c:v>12600.0</c:v>
                </c:pt>
                <c:pt idx="969">
                  <c:v>12600.0</c:v>
                </c:pt>
                <c:pt idx="970">
                  <c:v>12600.0</c:v>
                </c:pt>
                <c:pt idx="971">
                  <c:v>12600.0</c:v>
                </c:pt>
                <c:pt idx="972">
                  <c:v>12600.0</c:v>
                </c:pt>
                <c:pt idx="973">
                  <c:v>12600.0</c:v>
                </c:pt>
                <c:pt idx="974">
                  <c:v>12600.0</c:v>
                </c:pt>
                <c:pt idx="975">
                  <c:v>12600.0</c:v>
                </c:pt>
                <c:pt idx="976">
                  <c:v>12600.0</c:v>
                </c:pt>
                <c:pt idx="977">
                  <c:v>12600.0</c:v>
                </c:pt>
                <c:pt idx="978">
                  <c:v>12600.0</c:v>
                </c:pt>
                <c:pt idx="979">
                  <c:v>12600.0</c:v>
                </c:pt>
                <c:pt idx="980">
                  <c:v>12600.0</c:v>
                </c:pt>
                <c:pt idx="981">
                  <c:v>12600.0</c:v>
                </c:pt>
                <c:pt idx="982">
                  <c:v>12600.0</c:v>
                </c:pt>
                <c:pt idx="983">
                  <c:v>12600.0</c:v>
                </c:pt>
                <c:pt idx="984">
                  <c:v>12600.0</c:v>
                </c:pt>
                <c:pt idx="985">
                  <c:v>12600.0</c:v>
                </c:pt>
                <c:pt idx="986">
                  <c:v>12600.0</c:v>
                </c:pt>
                <c:pt idx="987">
                  <c:v>12600.0</c:v>
                </c:pt>
                <c:pt idx="988">
                  <c:v>12600.0</c:v>
                </c:pt>
                <c:pt idx="989">
                  <c:v>12600.0</c:v>
                </c:pt>
                <c:pt idx="990">
                  <c:v>12600.0</c:v>
                </c:pt>
                <c:pt idx="991">
                  <c:v>12600.0</c:v>
                </c:pt>
                <c:pt idx="992">
                  <c:v>12600.0</c:v>
                </c:pt>
                <c:pt idx="993">
                  <c:v>12600.0</c:v>
                </c:pt>
                <c:pt idx="994">
                  <c:v>12600.0</c:v>
                </c:pt>
                <c:pt idx="995">
                  <c:v>12600.0</c:v>
                </c:pt>
                <c:pt idx="996">
                  <c:v>12600.0</c:v>
                </c:pt>
                <c:pt idx="997">
                  <c:v>12600.0</c:v>
                </c:pt>
                <c:pt idx="998">
                  <c:v>12600.0</c:v>
                </c:pt>
                <c:pt idx="999">
                  <c:v>12600.0</c:v>
                </c:pt>
                <c:pt idx="1000">
                  <c:v>12600.0</c:v>
                </c:pt>
                <c:pt idx="1001">
                  <c:v>12600.0</c:v>
                </c:pt>
                <c:pt idx="1002">
                  <c:v>12600.0</c:v>
                </c:pt>
                <c:pt idx="1003">
                  <c:v>12600.0</c:v>
                </c:pt>
                <c:pt idx="1004">
                  <c:v>12600.0</c:v>
                </c:pt>
                <c:pt idx="1005">
                  <c:v>12600.0</c:v>
                </c:pt>
                <c:pt idx="1006">
                  <c:v>12450.0</c:v>
                </c:pt>
                <c:pt idx="1007">
                  <c:v>12300.0</c:v>
                </c:pt>
                <c:pt idx="1008">
                  <c:v>12150.0</c:v>
                </c:pt>
                <c:pt idx="1009">
                  <c:v>12000.0</c:v>
                </c:pt>
                <c:pt idx="1010">
                  <c:v>11850.0</c:v>
                </c:pt>
                <c:pt idx="1011">
                  <c:v>11700.0</c:v>
                </c:pt>
                <c:pt idx="1012">
                  <c:v>11550.0</c:v>
                </c:pt>
                <c:pt idx="1013">
                  <c:v>11400.0</c:v>
                </c:pt>
                <c:pt idx="1014">
                  <c:v>11250.0</c:v>
                </c:pt>
                <c:pt idx="1015">
                  <c:v>11100.0</c:v>
                </c:pt>
                <c:pt idx="1016">
                  <c:v>10950.0</c:v>
                </c:pt>
                <c:pt idx="1017">
                  <c:v>10800.0</c:v>
                </c:pt>
                <c:pt idx="1018">
                  <c:v>10650.0</c:v>
                </c:pt>
                <c:pt idx="1019">
                  <c:v>10500.0</c:v>
                </c:pt>
                <c:pt idx="1020">
                  <c:v>10350.0</c:v>
                </c:pt>
                <c:pt idx="1021">
                  <c:v>10200.0</c:v>
                </c:pt>
                <c:pt idx="1022">
                  <c:v>10050.0</c:v>
                </c:pt>
                <c:pt idx="1023">
                  <c:v>9900.0</c:v>
                </c:pt>
                <c:pt idx="1024">
                  <c:v>9750.0</c:v>
                </c:pt>
                <c:pt idx="1025">
                  <c:v>9600.0</c:v>
                </c:pt>
                <c:pt idx="1026">
                  <c:v>9450.0</c:v>
                </c:pt>
                <c:pt idx="1027">
                  <c:v>9300.0</c:v>
                </c:pt>
                <c:pt idx="1028">
                  <c:v>9150.0</c:v>
                </c:pt>
                <c:pt idx="1029">
                  <c:v>9000.0</c:v>
                </c:pt>
                <c:pt idx="1030">
                  <c:v>8850.0</c:v>
                </c:pt>
                <c:pt idx="1031">
                  <c:v>8700.0</c:v>
                </c:pt>
                <c:pt idx="1032">
                  <c:v>8550.0</c:v>
                </c:pt>
                <c:pt idx="1033">
                  <c:v>8400.0</c:v>
                </c:pt>
                <c:pt idx="1034">
                  <c:v>8250.0</c:v>
                </c:pt>
                <c:pt idx="1035">
                  <c:v>8100.0</c:v>
                </c:pt>
                <c:pt idx="1036">
                  <c:v>7950.0</c:v>
                </c:pt>
                <c:pt idx="1037">
                  <c:v>7800.0</c:v>
                </c:pt>
                <c:pt idx="1038">
                  <c:v>7650.0</c:v>
                </c:pt>
                <c:pt idx="1039">
                  <c:v>7500.0</c:v>
                </c:pt>
                <c:pt idx="1040">
                  <c:v>7350.0</c:v>
                </c:pt>
                <c:pt idx="1041">
                  <c:v>7200.0</c:v>
                </c:pt>
                <c:pt idx="1042">
                  <c:v>7050.0</c:v>
                </c:pt>
                <c:pt idx="1043">
                  <c:v>6900.0</c:v>
                </c:pt>
                <c:pt idx="1044">
                  <c:v>6750.0</c:v>
                </c:pt>
                <c:pt idx="1045">
                  <c:v>6600.0</c:v>
                </c:pt>
                <c:pt idx="1046">
                  <c:v>6450.0</c:v>
                </c:pt>
                <c:pt idx="1047">
                  <c:v>6300.0</c:v>
                </c:pt>
                <c:pt idx="1048">
                  <c:v>6150.0</c:v>
                </c:pt>
                <c:pt idx="1049">
                  <c:v>6000.0</c:v>
                </c:pt>
                <c:pt idx="1050">
                  <c:v>5850.0</c:v>
                </c:pt>
                <c:pt idx="1051">
                  <c:v>5700.0</c:v>
                </c:pt>
                <c:pt idx="1052">
                  <c:v>5550.0</c:v>
                </c:pt>
                <c:pt idx="1053">
                  <c:v>5400.0</c:v>
                </c:pt>
                <c:pt idx="1054">
                  <c:v>5250.0</c:v>
                </c:pt>
                <c:pt idx="1055">
                  <c:v>5100.0</c:v>
                </c:pt>
                <c:pt idx="1056">
                  <c:v>4950.0</c:v>
                </c:pt>
                <c:pt idx="1057">
                  <c:v>4800.0</c:v>
                </c:pt>
                <c:pt idx="1058">
                  <c:v>4650.0</c:v>
                </c:pt>
                <c:pt idx="1059">
                  <c:v>4500.0</c:v>
                </c:pt>
                <c:pt idx="1060">
                  <c:v>4350.0</c:v>
                </c:pt>
                <c:pt idx="1061">
                  <c:v>4200.0</c:v>
                </c:pt>
                <c:pt idx="1062">
                  <c:v>4050.0</c:v>
                </c:pt>
                <c:pt idx="1063">
                  <c:v>3900.0</c:v>
                </c:pt>
                <c:pt idx="1064">
                  <c:v>3750.0</c:v>
                </c:pt>
                <c:pt idx="1065">
                  <c:v>3600.0</c:v>
                </c:pt>
                <c:pt idx="1066">
                  <c:v>3450.0</c:v>
                </c:pt>
                <c:pt idx="1067">
                  <c:v>3300.0</c:v>
                </c:pt>
                <c:pt idx="1068">
                  <c:v>3150.0</c:v>
                </c:pt>
                <c:pt idx="1069">
                  <c:v>3000.0</c:v>
                </c:pt>
                <c:pt idx="1070">
                  <c:v>2850.0</c:v>
                </c:pt>
                <c:pt idx="1071">
                  <c:v>2700.0</c:v>
                </c:pt>
                <c:pt idx="1072">
                  <c:v>2550.0</c:v>
                </c:pt>
                <c:pt idx="1073">
                  <c:v>2400.0</c:v>
                </c:pt>
                <c:pt idx="1074">
                  <c:v>2250.0</c:v>
                </c:pt>
                <c:pt idx="1075">
                  <c:v>2100.0</c:v>
                </c:pt>
                <c:pt idx="1076">
                  <c:v>1950.0</c:v>
                </c:pt>
                <c:pt idx="1077">
                  <c:v>1800.0</c:v>
                </c:pt>
                <c:pt idx="1078">
                  <c:v>1650.0</c:v>
                </c:pt>
                <c:pt idx="1079">
                  <c:v>1500.0</c:v>
                </c:pt>
                <c:pt idx="1080">
                  <c:v>1350.0</c:v>
                </c:pt>
                <c:pt idx="1081">
                  <c:v>1200.0</c:v>
                </c:pt>
                <c:pt idx="1082">
                  <c:v>1050.0</c:v>
                </c:pt>
                <c:pt idx="1083">
                  <c:v>900.0</c:v>
                </c:pt>
                <c:pt idx="1084">
                  <c:v>750.0</c:v>
                </c:pt>
                <c:pt idx="1085">
                  <c:v>600.0</c:v>
                </c:pt>
                <c:pt idx="1086">
                  <c:v>450.0</c:v>
                </c:pt>
                <c:pt idx="1087">
                  <c:v>300.0</c:v>
                </c:pt>
                <c:pt idx="1088">
                  <c:v>150.0</c:v>
                </c:pt>
                <c:pt idx="1089">
                  <c:v>0.0</c:v>
                </c:pt>
                <c:pt idx="1090">
                  <c:v>0.0</c:v>
                </c:pt>
                <c:pt idx="1091">
                  <c:v>0.0</c:v>
                </c:pt>
                <c:pt idx="1092">
                  <c:v>0.0</c:v>
                </c:pt>
                <c:pt idx="1093">
                  <c:v>0.0</c:v>
                </c:pt>
                <c:pt idx="1094">
                  <c:v>0.0</c:v>
                </c:pt>
                <c:pt idx="1095">
                  <c:v>0.0</c:v>
                </c:pt>
                <c:pt idx="1096">
                  <c:v>0.0</c:v>
                </c:pt>
                <c:pt idx="1097">
                  <c:v>0.0</c:v>
                </c:pt>
                <c:pt idx="1098">
                  <c:v>0.0</c:v>
                </c:pt>
                <c:pt idx="1099">
                  <c:v>0.0</c:v>
                </c:pt>
                <c:pt idx="1100">
                  <c:v>0.0</c:v>
                </c:pt>
                <c:pt idx="1101">
                  <c:v>0.0</c:v>
                </c:pt>
                <c:pt idx="1102">
                  <c:v>0.0</c:v>
                </c:pt>
                <c:pt idx="1103">
                  <c:v>0.0</c:v>
                </c:pt>
                <c:pt idx="1104">
                  <c:v>0.0</c:v>
                </c:pt>
                <c:pt idx="1105">
                  <c:v>0.0</c:v>
                </c:pt>
                <c:pt idx="1106">
                  <c:v>0.0</c:v>
                </c:pt>
                <c:pt idx="1107">
                  <c:v>0.0</c:v>
                </c:pt>
                <c:pt idx="1108">
                  <c:v>0.0</c:v>
                </c:pt>
                <c:pt idx="1109">
                  <c:v>0.0</c:v>
                </c:pt>
                <c:pt idx="1110">
                  <c:v>0.0</c:v>
                </c:pt>
                <c:pt idx="1111">
                  <c:v>0.0</c:v>
                </c:pt>
                <c:pt idx="1112">
                  <c:v>0.0</c:v>
                </c:pt>
                <c:pt idx="1113">
                  <c:v>0.0</c:v>
                </c:pt>
                <c:pt idx="1114">
                  <c:v>500.0</c:v>
                </c:pt>
                <c:pt idx="1115">
                  <c:v>1000.0</c:v>
                </c:pt>
                <c:pt idx="1116">
                  <c:v>1500.0</c:v>
                </c:pt>
                <c:pt idx="1117">
                  <c:v>2000.0</c:v>
                </c:pt>
                <c:pt idx="1118">
                  <c:v>2500.0</c:v>
                </c:pt>
                <c:pt idx="1119">
                  <c:v>3000.0</c:v>
                </c:pt>
                <c:pt idx="1120">
                  <c:v>3500.0</c:v>
                </c:pt>
                <c:pt idx="1121">
                  <c:v>4000.0</c:v>
                </c:pt>
                <c:pt idx="1122">
                  <c:v>4500.0</c:v>
                </c:pt>
                <c:pt idx="1123">
                  <c:v>5000.0</c:v>
                </c:pt>
                <c:pt idx="1124">
                  <c:v>5500.0</c:v>
                </c:pt>
                <c:pt idx="1125">
                  <c:v>6000.0</c:v>
                </c:pt>
                <c:pt idx="1126">
                  <c:v>6500.0</c:v>
                </c:pt>
                <c:pt idx="1127">
                  <c:v>7000.0</c:v>
                </c:pt>
                <c:pt idx="1128">
                  <c:v>7500.0</c:v>
                </c:pt>
                <c:pt idx="1129">
                  <c:v>8000.0</c:v>
                </c:pt>
                <c:pt idx="1130">
                  <c:v>8500.0</c:v>
                </c:pt>
                <c:pt idx="1131">
                  <c:v>9000.0</c:v>
                </c:pt>
                <c:pt idx="1132">
                  <c:v>9500.0</c:v>
                </c:pt>
                <c:pt idx="1133">
                  <c:v>10000.0</c:v>
                </c:pt>
                <c:pt idx="1134">
                  <c:v>10369.0</c:v>
                </c:pt>
                <c:pt idx="1135">
                  <c:v>10505.0</c:v>
                </c:pt>
                <c:pt idx="1136">
                  <c:v>10641.0</c:v>
                </c:pt>
                <c:pt idx="1137">
                  <c:v>10777.0</c:v>
                </c:pt>
                <c:pt idx="1138">
                  <c:v>10913.0</c:v>
                </c:pt>
                <c:pt idx="1139">
                  <c:v>11049.0</c:v>
                </c:pt>
                <c:pt idx="1140">
                  <c:v>11185.0</c:v>
                </c:pt>
                <c:pt idx="1141">
                  <c:v>11321.0</c:v>
                </c:pt>
                <c:pt idx="1142">
                  <c:v>11457.0</c:v>
                </c:pt>
                <c:pt idx="1143">
                  <c:v>11593.0</c:v>
                </c:pt>
                <c:pt idx="1144">
                  <c:v>11729.0</c:v>
                </c:pt>
                <c:pt idx="1145">
                  <c:v>11865.0</c:v>
                </c:pt>
                <c:pt idx="1146">
                  <c:v>12001.0</c:v>
                </c:pt>
                <c:pt idx="1147">
                  <c:v>12137.0</c:v>
                </c:pt>
                <c:pt idx="1148">
                  <c:v>12273.0</c:v>
                </c:pt>
                <c:pt idx="1149">
                  <c:v>12409.0</c:v>
                </c:pt>
                <c:pt idx="1150">
                  <c:v>12545.0</c:v>
                </c:pt>
                <c:pt idx="1151">
                  <c:v>12600.0</c:v>
                </c:pt>
                <c:pt idx="1152">
                  <c:v>12600.0</c:v>
                </c:pt>
                <c:pt idx="1153">
                  <c:v>12600.0</c:v>
                </c:pt>
                <c:pt idx="1154">
                  <c:v>12600.0</c:v>
                </c:pt>
                <c:pt idx="1155">
                  <c:v>12600.0</c:v>
                </c:pt>
                <c:pt idx="1156">
                  <c:v>12600.0</c:v>
                </c:pt>
                <c:pt idx="1157">
                  <c:v>12600.0</c:v>
                </c:pt>
                <c:pt idx="1158">
                  <c:v>12600.0</c:v>
                </c:pt>
                <c:pt idx="1159">
                  <c:v>12600.0</c:v>
                </c:pt>
                <c:pt idx="1160">
                  <c:v>12600.0</c:v>
                </c:pt>
                <c:pt idx="1161">
                  <c:v>12600.0</c:v>
                </c:pt>
                <c:pt idx="1162">
                  <c:v>12600.0</c:v>
                </c:pt>
                <c:pt idx="1163">
                  <c:v>12600.0</c:v>
                </c:pt>
                <c:pt idx="1164">
                  <c:v>12600.0</c:v>
                </c:pt>
                <c:pt idx="1165">
                  <c:v>12600.0</c:v>
                </c:pt>
                <c:pt idx="1166">
                  <c:v>12600.0</c:v>
                </c:pt>
                <c:pt idx="1167">
                  <c:v>12600.0</c:v>
                </c:pt>
                <c:pt idx="1168">
                  <c:v>12600.0</c:v>
                </c:pt>
                <c:pt idx="1169">
                  <c:v>12600.0</c:v>
                </c:pt>
                <c:pt idx="1170">
                  <c:v>12600.0</c:v>
                </c:pt>
                <c:pt idx="1171">
                  <c:v>12600.0</c:v>
                </c:pt>
                <c:pt idx="1172">
                  <c:v>12600.0</c:v>
                </c:pt>
                <c:pt idx="1173">
                  <c:v>12600.0</c:v>
                </c:pt>
                <c:pt idx="1174">
                  <c:v>12600.0</c:v>
                </c:pt>
                <c:pt idx="1175">
                  <c:v>12600.0</c:v>
                </c:pt>
                <c:pt idx="1176">
                  <c:v>12600.0</c:v>
                </c:pt>
                <c:pt idx="1177">
                  <c:v>12600.0</c:v>
                </c:pt>
                <c:pt idx="1178">
                  <c:v>12600.0</c:v>
                </c:pt>
                <c:pt idx="1179">
                  <c:v>12600.0</c:v>
                </c:pt>
                <c:pt idx="1180">
                  <c:v>12600.0</c:v>
                </c:pt>
                <c:pt idx="1181">
                  <c:v>12600.0</c:v>
                </c:pt>
                <c:pt idx="1182">
                  <c:v>12600.0</c:v>
                </c:pt>
                <c:pt idx="1183">
                  <c:v>12600.0</c:v>
                </c:pt>
                <c:pt idx="1184">
                  <c:v>12600.0</c:v>
                </c:pt>
                <c:pt idx="1185">
                  <c:v>12450.0</c:v>
                </c:pt>
                <c:pt idx="1186">
                  <c:v>12300.0</c:v>
                </c:pt>
                <c:pt idx="1187">
                  <c:v>12150.0</c:v>
                </c:pt>
                <c:pt idx="1188">
                  <c:v>12000.0</c:v>
                </c:pt>
                <c:pt idx="1189">
                  <c:v>11850.0</c:v>
                </c:pt>
                <c:pt idx="1190">
                  <c:v>11700.0</c:v>
                </c:pt>
                <c:pt idx="1191">
                  <c:v>11550.0</c:v>
                </c:pt>
                <c:pt idx="1192">
                  <c:v>11400.0</c:v>
                </c:pt>
                <c:pt idx="1193">
                  <c:v>11250.0</c:v>
                </c:pt>
                <c:pt idx="1194">
                  <c:v>11100.0</c:v>
                </c:pt>
                <c:pt idx="1195">
                  <c:v>10950.0</c:v>
                </c:pt>
                <c:pt idx="1196">
                  <c:v>10800.0</c:v>
                </c:pt>
                <c:pt idx="1197">
                  <c:v>10650.0</c:v>
                </c:pt>
                <c:pt idx="1198">
                  <c:v>10500.0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653128"/>
        <c:axId val="2108659112"/>
      </c:lineChart>
      <c:catAx>
        <c:axId val="2108653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ja-JP" altLang="en-US" sz="2000" dirty="0"/>
                  <a:t>時刻</a:t>
                </a:r>
                <a:r>
                  <a:rPr lang="en-US" altLang="ja-JP" sz="2000" dirty="0"/>
                  <a:t>(</a:t>
                </a:r>
                <a:r>
                  <a:rPr lang="en-US" altLang="ja-JP" sz="2000" dirty="0" err="1" smtClean="0"/>
                  <a:t>hr</a:t>
                </a:r>
                <a:r>
                  <a:rPr lang="en-US" altLang="ja-JP" sz="2000" dirty="0" smtClean="0"/>
                  <a:t>)</a:t>
                </a:r>
                <a:endParaRPr lang="ja-JP" altLang="en-US" sz="1000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108659112"/>
        <c:crosses val="autoZero"/>
        <c:auto val="1"/>
        <c:lblAlgn val="ctr"/>
        <c:lblOffset val="100"/>
        <c:noMultiLvlLbl val="0"/>
      </c:catAx>
      <c:valAx>
        <c:axId val="21086591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 sz="2000" dirty="0" smtClean="0"/>
                  <a:t>CO2</a:t>
                </a:r>
                <a:r>
                  <a:rPr lang="ja-JP" altLang="en-US" sz="2000" dirty="0" smtClean="0"/>
                  <a:t>積載量</a:t>
                </a:r>
                <a:r>
                  <a:rPr lang="en-US" altLang="ja-JP" sz="2000" dirty="0"/>
                  <a:t>(t)</a:t>
                </a:r>
                <a:endParaRPr lang="ja-JP" altLang="en-US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8653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-TextureFore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796303"/>
            <a:ext cx="7086600" cy="1847850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6565"/>
            <a:ext cx="7086600" cy="1752600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8423" y="6221506"/>
            <a:ext cx="2743200" cy="365125"/>
          </a:xfrm>
        </p:spPr>
        <p:txBody>
          <a:bodyPr/>
          <a:lstStyle/>
          <a:p>
            <a:fld id="{BC11B7B9-60CC-D749-B790-F9EFF129AAB5}" type="datetimeFigureOut">
              <a:rPr kumimoji="1" lang="ja-JP" altLang="en-US" smtClean="0"/>
              <a:t>16/01/26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221506"/>
            <a:ext cx="2743200" cy="365125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3765177"/>
            <a:ext cx="7272338" cy="1098176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78013" y="777240"/>
            <a:ext cx="4294363" cy="2866913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9025" y="4867836"/>
            <a:ext cx="7272338" cy="126402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B7B9-60CC-D749-B790-F9EFF129AAB5}" type="datetimeFigureOut">
              <a:rPr kumimoji="1" lang="ja-JP" altLang="en-US" smtClean="0"/>
              <a:t>16/01/26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BC00-DDB2-8545-8424-0E1C9E7A0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B7B9-60CC-D749-B790-F9EFF129AAB5}" type="datetimeFigureOut">
              <a:rPr kumimoji="1" lang="ja-JP" altLang="en-US" smtClean="0"/>
              <a:t>16/01/26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BC00-DDB2-8545-8424-0E1C9E7A0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588" y="609600"/>
            <a:ext cx="1524000" cy="55165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24" y="609600"/>
            <a:ext cx="5921376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B7B9-60CC-D749-B790-F9EFF129AAB5}" type="datetimeFigureOut">
              <a:rPr kumimoji="1" lang="ja-JP" altLang="en-US" smtClean="0"/>
              <a:t>16/01/26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BC00-DDB2-8545-8424-0E1C9E7A0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B7B9-60CC-D749-B790-F9EFF129AAB5}" type="datetimeFigureOut">
              <a:rPr kumimoji="1" lang="ja-JP" altLang="en-US" smtClean="0"/>
              <a:t>16/01/26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BC00-DDB2-8545-8424-0E1C9E7A0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92224"/>
            <a:ext cx="7086600" cy="1847088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66744"/>
            <a:ext cx="7086600" cy="1755648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B7B9-60CC-D749-B790-F9EFF129AAB5}" type="datetimeFigureOut">
              <a:rPr kumimoji="1" lang="ja-JP" altLang="en-US" smtClean="0"/>
              <a:t>16/01/26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BC00-DDB2-8545-8424-0E1C9E7A0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2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36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B7B9-60CC-D749-B790-F9EFF129AAB5}" type="datetimeFigureOut">
              <a:rPr kumimoji="1" lang="ja-JP" altLang="en-US" smtClean="0"/>
              <a:t>16/01/26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BC00-DDB2-8545-8424-0E1C9E7A0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9024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2363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2363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B7B9-60CC-D749-B790-F9EFF129AAB5}" type="datetimeFigureOut">
              <a:rPr kumimoji="1" lang="ja-JP" altLang="en-US" smtClean="0"/>
              <a:t>16/01/26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BC00-DDB2-8545-8424-0E1C9E7A0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B7B9-60CC-D749-B790-F9EFF129AAB5}" type="datetimeFigureOut">
              <a:rPr kumimoji="1" lang="ja-JP" altLang="en-US" smtClean="0"/>
              <a:t>16/01/26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BC00-DDB2-8545-8424-0E1C9E7A0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B7B9-60CC-D749-B790-F9EFF129AAB5}" type="datetimeFigureOut">
              <a:rPr kumimoji="1" lang="ja-JP" altLang="en-US" smtClean="0"/>
              <a:t>16/01/26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BC00-DDB2-8545-8424-0E1C9E7A0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729" y="381000"/>
            <a:ext cx="3429000" cy="1649506"/>
          </a:xfrm>
        </p:spPr>
        <p:txBody>
          <a:bodyPr anchor="b"/>
          <a:lstStyle>
            <a:lvl1pPr algn="ctr">
              <a:lnSpc>
                <a:spcPct val="1000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588" y="381000"/>
            <a:ext cx="3429000" cy="57451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4729" y="2057401"/>
            <a:ext cx="342900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B7B9-60CC-D749-B790-F9EFF129AAB5}" type="datetimeFigureOut">
              <a:rPr kumimoji="1" lang="ja-JP" altLang="en-US" smtClean="0"/>
              <a:t>16/01/26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363" y="739588"/>
            <a:ext cx="3429000" cy="129038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88136" y="779929"/>
            <a:ext cx="3429000" cy="4935071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2363" y="2057400"/>
            <a:ext cx="342900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B7B9-60CC-D749-B790-F9EFF129AAB5}" type="datetimeFigureOut">
              <a:rPr kumimoji="1" lang="ja-JP" altLang="en-US" smtClean="0"/>
              <a:t>16/01/26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BC00-DDB2-8545-8424-0E1C9E7A0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801906"/>
            <a:ext cx="7272339" cy="432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2187" y="6356350"/>
            <a:ext cx="2429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C11B7B9-60CC-D749-B790-F9EFF129AAB5}" type="datetimeFigureOut">
              <a:rPr kumimoji="1" lang="ja-JP" altLang="en-US" smtClean="0"/>
              <a:t>16/01/26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0393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6CBC00-DDB2-8545-8424-0E1C9E7A0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5" r:id="rId1"/>
    <p:sldLayoutId id="2147484656" r:id="rId2"/>
    <p:sldLayoutId id="2147484657" r:id="rId3"/>
    <p:sldLayoutId id="2147484658" r:id="rId4"/>
    <p:sldLayoutId id="2147484659" r:id="rId5"/>
    <p:sldLayoutId id="2147484660" r:id="rId6"/>
    <p:sldLayoutId id="2147484661" r:id="rId7"/>
    <p:sldLayoutId id="2147484662" r:id="rId8"/>
    <p:sldLayoutId id="2147484663" r:id="rId9"/>
    <p:sldLayoutId id="2147484664" r:id="rId10"/>
    <p:sldLayoutId id="2147484665" r:id="rId11"/>
    <p:sldLayoutId id="2147484666" r:id="rId12"/>
  </p:sldLayoutIdLst>
  <p:txStyles>
    <p:titleStyle>
      <a:lvl1pPr algn="ctr" defTabSz="914400" rtl="0" eaLnBrk="1" latinLnBrk="0" hangingPunct="1">
        <a:lnSpc>
          <a:spcPts val="5200"/>
        </a:lnSpc>
        <a:spcBef>
          <a:spcPct val="0"/>
        </a:spcBef>
        <a:buNone/>
        <a:defRPr kumimoji="1" sz="48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" pitchFamily="2" charset="2"/>
        <a:buChar char="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" pitchFamily="2" charset="2"/>
        <a:buChar char="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kumimoji="1"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ja-JP" altLang="en-US" sz="4400" dirty="0" smtClean="0">
                <a:latin typeface="+mj-ea"/>
              </a:rPr>
              <a:t>最適な</a:t>
            </a:r>
            <a:r>
              <a:rPr lang="en-US" altLang="ja-JP" sz="4400" dirty="0" smtClean="0">
                <a:latin typeface="+mj-ea"/>
              </a:rPr>
              <a:t>CO</a:t>
            </a:r>
            <a:r>
              <a:rPr lang="en-US" altLang="en-US" sz="4400" dirty="0">
                <a:latin typeface="+mj-ea"/>
              </a:rPr>
              <a:t>2</a:t>
            </a:r>
            <a:r>
              <a:rPr kumimoji="1" lang="en-US" altLang="ja-JP" sz="4400" dirty="0" smtClean="0">
                <a:latin typeface="+mj-ea"/>
              </a:rPr>
              <a:t>-EOR</a:t>
            </a:r>
            <a:r>
              <a:rPr kumimoji="1" lang="ja-JP" altLang="en-US" sz="4400" dirty="0" smtClean="0">
                <a:latin typeface="+mj-ea"/>
              </a:rPr>
              <a:t>のロジスティクスシステムの設計</a:t>
            </a:r>
            <a:endParaRPr kumimoji="1" lang="ja-JP" altLang="en-US" sz="4400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  <a:ea typeface="+mn-ea"/>
              </a:rPr>
              <a:t>2015</a:t>
            </a:r>
            <a:r>
              <a:rPr lang="ja-JP" altLang="en-US" dirty="0" smtClean="0">
                <a:latin typeface="+mn-ea"/>
                <a:ea typeface="+mn-ea"/>
              </a:rPr>
              <a:t>年</a:t>
            </a:r>
            <a:r>
              <a:rPr lang="en-US" altLang="ja-JP" dirty="0" smtClean="0">
                <a:latin typeface="+mn-ea"/>
                <a:ea typeface="+mn-ea"/>
              </a:rPr>
              <a:t>12</a:t>
            </a:r>
            <a:r>
              <a:rPr lang="ja-JP" altLang="en-US" dirty="0" smtClean="0">
                <a:latin typeface="+mn-ea"/>
                <a:ea typeface="+mn-ea"/>
              </a:rPr>
              <a:t>月</a:t>
            </a:r>
            <a:r>
              <a:rPr lang="en-US" altLang="ja-JP" dirty="0" smtClean="0">
                <a:latin typeface="+mn-ea"/>
                <a:ea typeface="+mn-ea"/>
              </a:rPr>
              <a:t>24</a:t>
            </a:r>
            <a:r>
              <a:rPr lang="ja-JP" altLang="en-US" dirty="0" smtClean="0">
                <a:latin typeface="+mn-ea"/>
                <a:ea typeface="+mn-ea"/>
              </a:rPr>
              <a:t>日</a:t>
            </a:r>
            <a:endParaRPr kumimoji="1" lang="en-US" altLang="ja-JP" dirty="0" smtClean="0">
              <a:latin typeface="+mn-ea"/>
              <a:ea typeface="+mn-ea"/>
            </a:endParaRPr>
          </a:p>
          <a:p>
            <a:endParaRPr lang="en-US" altLang="ja-JP" dirty="0">
              <a:latin typeface="+mn-ea"/>
              <a:ea typeface="+mn-ea"/>
            </a:endParaRPr>
          </a:p>
          <a:p>
            <a:r>
              <a:rPr kumimoji="1" lang="ja-JP" altLang="en-US" dirty="0" smtClean="0">
                <a:latin typeface="+mn-ea"/>
                <a:ea typeface="+mn-ea"/>
              </a:rPr>
              <a:t>１班</a:t>
            </a:r>
            <a:endParaRPr kumimoji="1" lang="en-US" altLang="ja-JP" dirty="0" smtClean="0">
              <a:latin typeface="+mn-ea"/>
              <a:ea typeface="+mn-ea"/>
            </a:endParaRPr>
          </a:p>
          <a:p>
            <a:r>
              <a:rPr kumimoji="1" lang="ja-JP" altLang="en-US" dirty="0" smtClean="0">
                <a:latin typeface="+mn-ea"/>
                <a:ea typeface="+mn-ea"/>
              </a:rPr>
              <a:t>佐々木智成、篠田一聡、梶村直人（骨折）</a:t>
            </a:r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776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戦略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055761"/>
              </p:ext>
            </p:extLst>
          </p:nvPr>
        </p:nvGraphicFramePr>
        <p:xfrm>
          <a:off x="913844" y="1459926"/>
          <a:ext cx="7830528" cy="466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図 5" descr="free-illust347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67" y="4379776"/>
            <a:ext cx="743656" cy="86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戦略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戦略</a:t>
            </a:r>
            <a:r>
              <a:rPr lang="ja-JP" altLang="en-US" dirty="0" smtClean="0"/>
              <a:t>２（</a:t>
            </a:r>
            <a:r>
              <a:rPr lang="ja-JP" altLang="en-US" dirty="0" smtClean="0">
                <a:solidFill>
                  <a:srgbClr val="3366FF"/>
                </a:solidFill>
              </a:rPr>
              <a:t>天気予報ありなし共通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endParaRPr lang="en-US" altLang="ja-JP" sz="400" dirty="0" smtClean="0"/>
          </a:p>
          <a:p>
            <a:pPr marL="282575" lvl="1" indent="0" algn="ctr">
              <a:buNone/>
            </a:pPr>
            <a:r>
              <a:rPr kumimoji="1" lang="ja-JP" altLang="en-US" sz="3200" dirty="0" smtClean="0"/>
              <a:t>「船は</a:t>
            </a:r>
            <a:r>
              <a:rPr kumimoji="1" lang="en-US" altLang="ja-JP" sz="3200" dirty="0" smtClean="0"/>
              <a:t>CO2</a:t>
            </a:r>
            <a:r>
              <a:rPr kumimoji="1" lang="ja-JP" altLang="en-US" sz="3200" dirty="0" smtClean="0"/>
              <a:t>を満タンにしてから</a:t>
            </a:r>
            <a:endParaRPr kumimoji="1" lang="en-US" altLang="ja-JP" sz="3200" dirty="0" smtClean="0"/>
          </a:p>
          <a:p>
            <a:pPr marL="282575" lvl="1" indent="0" algn="ctr">
              <a:buNone/>
            </a:pPr>
            <a:r>
              <a:rPr kumimoji="1" lang="ja-JP" altLang="en-US" sz="3200" dirty="0" smtClean="0"/>
              <a:t>出航させる」</a:t>
            </a:r>
            <a:endParaRPr kumimoji="1" lang="en-US" altLang="ja-JP" sz="3200" dirty="0" smtClean="0"/>
          </a:p>
          <a:p>
            <a:pPr marL="282575" lvl="1" indent="0" algn="ctr">
              <a:buNone/>
            </a:pPr>
            <a:endParaRPr kumimoji="1" lang="en-US" altLang="ja-JP" sz="800" dirty="0"/>
          </a:p>
          <a:p>
            <a:pPr lvl="1"/>
            <a:r>
              <a:rPr lang="ja-JP" altLang="en-US" dirty="0" smtClean="0"/>
              <a:t>なるべく圧入準備にかける５時間を</a:t>
            </a:r>
            <a:r>
              <a:rPr lang="ja-JP" altLang="en-US" dirty="0" smtClean="0">
                <a:solidFill>
                  <a:srgbClr val="FF0000"/>
                </a:solidFill>
              </a:rPr>
              <a:t>節約</a:t>
            </a:r>
            <a:r>
              <a:rPr lang="ja-JP" altLang="en-US" dirty="0" smtClean="0"/>
              <a:t>したい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02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戦略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戦略３（</a:t>
            </a:r>
            <a:r>
              <a:rPr lang="ja-JP" altLang="en-US" dirty="0" smtClean="0">
                <a:solidFill>
                  <a:srgbClr val="FF0000"/>
                </a:solidFill>
              </a:rPr>
              <a:t>天気予報ありのみ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endParaRPr lang="en-US" altLang="ja-JP" sz="300" dirty="0" smtClean="0"/>
          </a:p>
          <a:p>
            <a:pPr marL="282575" lvl="1" indent="0" algn="ctr">
              <a:buNone/>
            </a:pPr>
            <a:r>
              <a:rPr lang="ja-JP" altLang="en-US" sz="3200" dirty="0" smtClean="0"/>
              <a:t>「臨機応変に速度を変える」</a:t>
            </a:r>
            <a:endParaRPr lang="en-US" altLang="ja-JP" sz="3200" dirty="0" smtClean="0"/>
          </a:p>
          <a:p>
            <a:pPr marL="282575" lvl="1" indent="0" algn="ctr">
              <a:buNone/>
            </a:pPr>
            <a:r>
              <a:rPr lang="en-US" altLang="ja-JP" sz="900" dirty="0" smtClean="0"/>
              <a:t>	</a:t>
            </a:r>
          </a:p>
          <a:p>
            <a:pPr lvl="1"/>
            <a:r>
              <a:rPr lang="ja-JP" altLang="en-US" dirty="0" smtClean="0"/>
              <a:t>＜状況＞船１</a:t>
            </a:r>
            <a:r>
              <a:rPr lang="en-US" altLang="ja-JP" dirty="0" smtClean="0"/>
              <a:t>= </a:t>
            </a:r>
            <a:r>
              <a:rPr lang="ja-JP" altLang="en-US" dirty="0" smtClean="0"/>
              <a:t>圧入中、船２</a:t>
            </a:r>
            <a:r>
              <a:rPr lang="en-US" altLang="ja-JP" dirty="0" smtClean="0"/>
              <a:t>= </a:t>
            </a:r>
            <a:r>
              <a:rPr lang="ja-JP" altLang="en-US" dirty="0" smtClean="0"/>
              <a:t>港から出発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船２の速度</a:t>
            </a:r>
            <a:endParaRPr kumimoji="1" lang="en-US" altLang="ja-JP" dirty="0" smtClean="0"/>
          </a:p>
          <a:p>
            <a:pPr marL="577850" lvl="2" indent="0">
              <a:buNone/>
            </a:pPr>
            <a:r>
              <a:rPr lang="ja-JP" altLang="en-US" dirty="0" smtClean="0"/>
              <a:t>＝</a:t>
            </a:r>
            <a:r>
              <a:rPr lang="en-US" altLang="ja-JP" dirty="0" smtClean="0"/>
              <a:t> </a:t>
            </a:r>
            <a:r>
              <a:rPr lang="ja-JP" altLang="en-US" dirty="0" smtClean="0"/>
              <a:t>残り距離</a:t>
            </a:r>
            <a:r>
              <a:rPr lang="en-US" altLang="ja-JP" dirty="0" smtClean="0"/>
              <a:t> </a:t>
            </a:r>
            <a:r>
              <a:rPr lang="ja-JP" altLang="en-US" dirty="0" smtClean="0"/>
              <a:t>➗</a:t>
            </a:r>
            <a:r>
              <a:rPr lang="en-US" altLang="ja-JP" dirty="0" smtClean="0"/>
              <a:t> </a:t>
            </a:r>
            <a:r>
              <a:rPr lang="ja-JP" altLang="en-US" dirty="0" smtClean="0"/>
              <a:t>（船１圧入終了予定時刻ー現在時刻）</a:t>
            </a:r>
            <a:endParaRPr lang="en-US" altLang="ja-JP" dirty="0" smtClean="0"/>
          </a:p>
          <a:p>
            <a:pPr marL="577850" lvl="2" indent="0">
              <a:buNone/>
            </a:pPr>
            <a:endParaRPr lang="en-US" altLang="ja-JP" dirty="0"/>
          </a:p>
          <a:p>
            <a:pPr marL="577850" lvl="2" indent="0">
              <a:buNone/>
            </a:pPr>
            <a:endParaRPr lang="en-US" altLang="ja-JP" dirty="0" smtClean="0"/>
          </a:p>
          <a:p>
            <a:pPr marL="577850" lvl="2" indent="0">
              <a:buNone/>
            </a:pPr>
            <a:endParaRPr lang="en-US" altLang="ja-JP" dirty="0" smtClean="0"/>
          </a:p>
          <a:p>
            <a:pPr marL="577850" lvl="2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圧入サイト</a:t>
            </a:r>
            <a:r>
              <a:rPr lang="en-US" altLang="ja-JP" dirty="0" smtClean="0"/>
              <a:t>→</a:t>
            </a:r>
            <a:r>
              <a:rPr lang="ja-JP" altLang="en-US" dirty="0" smtClean="0"/>
              <a:t>港：速度は１２</a:t>
            </a:r>
            <a:r>
              <a:rPr lang="en-US" altLang="ja-JP" dirty="0" err="1" smtClean="0"/>
              <a:t>kt</a:t>
            </a:r>
            <a:r>
              <a:rPr lang="ja-JP" altLang="en-US" dirty="0" smtClean="0"/>
              <a:t>で一定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4264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9024" y="462897"/>
            <a:ext cx="7272339" cy="1339009"/>
          </a:xfrm>
        </p:spPr>
        <p:txBody>
          <a:bodyPr/>
          <a:lstStyle/>
          <a:p>
            <a:r>
              <a:rPr kumimoji="1" lang="ja-JP" altLang="en-US" dirty="0" smtClean="0"/>
              <a:t>４</a:t>
            </a:r>
            <a:r>
              <a:rPr kumimoji="1" lang="en-US" altLang="ja-JP" dirty="0" smtClean="0"/>
              <a:t>.</a:t>
            </a:r>
            <a:r>
              <a:rPr lang="ja-JP" altLang="en-US" dirty="0" smtClean="0"/>
              <a:t>結果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天気予報なし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89024" y="1801906"/>
            <a:ext cx="3684615" cy="43242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 smtClean="0"/>
              <a:t>＜結果＞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隻数：</a:t>
            </a:r>
            <a:r>
              <a:rPr lang="en-US" altLang="ja-JP" dirty="0" smtClean="0"/>
              <a:t>2</a:t>
            </a:r>
          </a:p>
          <a:p>
            <a:pPr lvl="1"/>
            <a:r>
              <a:rPr kumimoji="1" lang="ja-JP" altLang="en-US" dirty="0" smtClean="0"/>
              <a:t>サイズ</a:t>
            </a:r>
            <a:r>
              <a:rPr kumimoji="1" lang="en-US" altLang="ja-JP" dirty="0" smtClean="0"/>
              <a:t>(t)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12600</a:t>
            </a:r>
          </a:p>
          <a:p>
            <a:pPr lvl="1"/>
            <a:r>
              <a:rPr lang="ja-JP" altLang="en-US" dirty="0" smtClean="0"/>
              <a:t>タンク：</a:t>
            </a:r>
            <a:r>
              <a:rPr lang="en-US" altLang="ja-JP" dirty="0" smtClean="0"/>
              <a:t>2</a:t>
            </a:r>
          </a:p>
          <a:p>
            <a:r>
              <a:rPr kumimoji="1" lang="ja-JP" altLang="en-US" dirty="0" smtClean="0"/>
              <a:t>収益</a:t>
            </a:r>
            <a:r>
              <a:rPr kumimoji="1" lang="en-US" altLang="ja-JP" dirty="0" smtClean="0"/>
              <a:t>($)</a:t>
            </a:r>
            <a:r>
              <a:rPr kumimoji="1" lang="ja-JP" altLang="en-US" dirty="0" smtClean="0"/>
              <a:t>：</a:t>
            </a:r>
            <a:r>
              <a:rPr lang="en-US" altLang="ja-JP" dirty="0">
                <a:solidFill>
                  <a:srgbClr val="0000FF"/>
                </a:solidFill>
              </a:rPr>
              <a:t>946,244,452</a:t>
            </a:r>
            <a:r>
              <a:rPr lang="ja-JP" altLang="en-US" dirty="0"/>
              <a:t> </a:t>
            </a:r>
            <a:endParaRPr lang="en-US" altLang="ja-JP" dirty="0" smtClean="0"/>
          </a:p>
          <a:p>
            <a:r>
              <a:rPr lang="ja-JP" altLang="en-US" dirty="0"/>
              <a:t>石油収量</a:t>
            </a:r>
            <a:r>
              <a:rPr lang="en-US" altLang="ja-JP" dirty="0"/>
              <a:t>(t)</a:t>
            </a:r>
            <a:r>
              <a:rPr lang="ja-JP" altLang="en-US" dirty="0"/>
              <a:t>：</a:t>
            </a:r>
            <a:r>
              <a:rPr lang="en-US" altLang="ja-JP" dirty="0">
                <a:solidFill>
                  <a:srgbClr val="0000FF"/>
                </a:solidFill>
              </a:rPr>
              <a:t>1,896,546,000</a:t>
            </a:r>
            <a:r>
              <a:rPr lang="ja-JP" altLang="en-US" dirty="0">
                <a:solidFill>
                  <a:srgbClr val="0000FF"/>
                </a:solidFill>
              </a:rPr>
              <a:t> 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r>
              <a:rPr kumimoji="1" lang="ja-JP" altLang="en-US" dirty="0" smtClean="0"/>
              <a:t>移動費</a:t>
            </a:r>
            <a:r>
              <a:rPr kumimoji="1" lang="en-US" altLang="ja-JP" dirty="0" smtClean="0"/>
              <a:t>($)</a:t>
            </a:r>
            <a:r>
              <a:rPr kumimoji="1" lang="ja-JP" altLang="en-US" dirty="0" smtClean="0"/>
              <a:t>：</a:t>
            </a:r>
            <a:r>
              <a:rPr lang="en-US" altLang="ja-JP" dirty="0"/>
              <a:t>▼</a:t>
            </a:r>
            <a:r>
              <a:rPr lang="en-US" altLang="ja-JP" dirty="0" smtClean="0">
                <a:solidFill>
                  <a:srgbClr val="FF0000"/>
                </a:solidFill>
              </a:rPr>
              <a:t>25,597,351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  <a:p>
            <a:r>
              <a:rPr lang="en-US" altLang="ja-JP" dirty="0" smtClean="0"/>
              <a:t>DPS($)</a:t>
            </a:r>
            <a:r>
              <a:rPr lang="ja-JP" altLang="en-US" dirty="0" smtClean="0"/>
              <a:t>：</a:t>
            </a:r>
            <a:r>
              <a:rPr lang="en-US" altLang="ja-JP" dirty="0"/>
              <a:t>▼</a:t>
            </a:r>
            <a:r>
              <a:rPr lang="en-US" altLang="ja-JP" dirty="0" smtClean="0">
                <a:solidFill>
                  <a:srgbClr val="FF0000"/>
                </a:solidFill>
              </a:rPr>
              <a:t>15,794,013</a:t>
            </a:r>
            <a:r>
              <a:rPr lang="ja-JP" altLang="en-US" dirty="0" smtClean="0"/>
              <a:t> </a:t>
            </a:r>
            <a:endParaRPr lang="en-US" altLang="ja-JP" dirty="0"/>
          </a:p>
          <a:p>
            <a:r>
              <a:rPr kumimoji="1" lang="ja-JP" altLang="en-US" dirty="0" smtClean="0"/>
              <a:t>プラント非稼動率：</a:t>
            </a:r>
            <a:r>
              <a:rPr lang="en-US" altLang="ja-JP" dirty="0" smtClean="0"/>
              <a:t>1.72%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926039" y="1827116"/>
            <a:ext cx="3684615" cy="4324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" pitchFamily="2" charset="2"/>
              <a:buChar char="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＜基準ケース</a:t>
            </a:r>
            <a:r>
              <a:rPr lang="en-US" altLang="ja-JP" dirty="0" smtClean="0"/>
              <a:t>:</a:t>
            </a:r>
            <a:r>
              <a:rPr lang="ja-JP" altLang="en-US" dirty="0" smtClean="0"/>
              <a:t>船満載出航＞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隻数：</a:t>
            </a:r>
            <a:r>
              <a:rPr lang="en-US" altLang="ja-JP" dirty="0"/>
              <a:t>3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サイズ</a:t>
            </a:r>
            <a:r>
              <a:rPr lang="en-US" altLang="ja-JP" dirty="0" smtClean="0"/>
              <a:t>(t)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10000</a:t>
            </a:r>
          </a:p>
          <a:p>
            <a:pPr lvl="1"/>
            <a:r>
              <a:rPr lang="ja-JP" altLang="en-US" dirty="0" smtClean="0"/>
              <a:t>タンク：</a:t>
            </a:r>
            <a:r>
              <a:rPr lang="en-US" altLang="ja-JP" dirty="0"/>
              <a:t>3</a:t>
            </a:r>
            <a:endParaRPr lang="en-US" altLang="ja-JP" dirty="0" smtClean="0"/>
          </a:p>
          <a:p>
            <a:r>
              <a:rPr lang="ja-JP" altLang="en-US" dirty="0" smtClean="0"/>
              <a:t>収益</a:t>
            </a:r>
            <a:r>
              <a:rPr lang="en-US" altLang="ja-JP" dirty="0" smtClean="0"/>
              <a:t>($)</a:t>
            </a:r>
            <a:r>
              <a:rPr lang="ja-JP" altLang="en-US" dirty="0" smtClean="0"/>
              <a:t>：</a:t>
            </a:r>
            <a:r>
              <a:rPr lang="en-US" altLang="ja-JP" dirty="0"/>
              <a:t>821,998,400</a:t>
            </a:r>
            <a:r>
              <a:rPr lang="ja-JP" altLang="en-US" dirty="0"/>
              <a:t> </a:t>
            </a:r>
            <a:endParaRPr lang="en-US" altLang="ja-JP" dirty="0" smtClean="0"/>
          </a:p>
          <a:p>
            <a:r>
              <a:rPr lang="ja-JP" altLang="en-US" dirty="0"/>
              <a:t>石油収量</a:t>
            </a:r>
            <a:r>
              <a:rPr lang="en-US" altLang="ja-JP" dirty="0"/>
              <a:t>(t)</a:t>
            </a:r>
            <a:r>
              <a:rPr lang="ja-JP" altLang="en-US" dirty="0"/>
              <a:t>：</a:t>
            </a:r>
            <a:r>
              <a:rPr lang="en-US" altLang="ja-JP" dirty="0"/>
              <a:t>1,723,138,889</a:t>
            </a:r>
            <a:r>
              <a:rPr lang="ja-JP" altLang="en-US" dirty="0"/>
              <a:t>  </a:t>
            </a:r>
            <a:endParaRPr lang="en-US" altLang="ja-JP" dirty="0" smtClean="0"/>
          </a:p>
          <a:p>
            <a:r>
              <a:rPr lang="ja-JP" altLang="en-US" dirty="0" smtClean="0"/>
              <a:t>移動費</a:t>
            </a:r>
            <a:r>
              <a:rPr lang="en-US" altLang="ja-JP" dirty="0" smtClean="0"/>
              <a:t>($)</a:t>
            </a:r>
            <a:r>
              <a:rPr lang="ja-JP" altLang="en-US" dirty="0" smtClean="0"/>
              <a:t>：</a:t>
            </a:r>
            <a:r>
              <a:rPr lang="en-US" altLang="ja-JP" dirty="0"/>
              <a:t>▼</a:t>
            </a:r>
            <a:r>
              <a:rPr lang="en-US" altLang="ja-JP" dirty="0" smtClean="0"/>
              <a:t>8,836,110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r>
              <a:rPr lang="en-US" altLang="ja-JP" dirty="0" smtClean="0"/>
              <a:t>DPS($)</a:t>
            </a:r>
            <a:r>
              <a:rPr lang="ja-JP" altLang="en-US" dirty="0" smtClean="0"/>
              <a:t>：</a:t>
            </a:r>
            <a:r>
              <a:rPr lang="en-US" altLang="ja-JP" dirty="0"/>
              <a:t>▼</a:t>
            </a:r>
            <a:r>
              <a:rPr lang="en-US" altLang="ja-JP" dirty="0" smtClean="0"/>
              <a:t>13,993,185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r>
              <a:rPr lang="ja-JP" altLang="en-US" dirty="0" smtClean="0"/>
              <a:t>プラント非稼動率：不明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27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結果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天気予報あり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89024" y="1801906"/>
            <a:ext cx="3684615" cy="43242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 smtClean="0"/>
              <a:t>＜結果＞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隻数：</a:t>
            </a:r>
            <a:r>
              <a:rPr lang="en-US" altLang="ja-JP" dirty="0" smtClean="0"/>
              <a:t>2</a:t>
            </a:r>
          </a:p>
          <a:p>
            <a:pPr lvl="1"/>
            <a:r>
              <a:rPr kumimoji="1" lang="ja-JP" altLang="en-US" dirty="0" smtClean="0"/>
              <a:t>サイズ</a:t>
            </a:r>
            <a:r>
              <a:rPr kumimoji="1" lang="en-US" altLang="ja-JP" dirty="0" smtClean="0"/>
              <a:t>(t)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12600</a:t>
            </a:r>
          </a:p>
          <a:p>
            <a:pPr lvl="1"/>
            <a:r>
              <a:rPr lang="ja-JP" altLang="en-US" dirty="0" smtClean="0"/>
              <a:t>タンク：</a:t>
            </a:r>
            <a:r>
              <a:rPr lang="en-US" altLang="ja-JP" dirty="0" smtClean="0"/>
              <a:t>2</a:t>
            </a:r>
          </a:p>
          <a:p>
            <a:r>
              <a:rPr kumimoji="1" lang="ja-JP" altLang="en-US" dirty="0" smtClean="0"/>
              <a:t>収益</a:t>
            </a:r>
            <a:r>
              <a:rPr kumimoji="1" lang="en-US" altLang="ja-JP" dirty="0" smtClean="0"/>
              <a:t>($)</a:t>
            </a:r>
            <a:r>
              <a:rPr kumimoji="1" lang="ja-JP" altLang="en-US" dirty="0" smtClean="0"/>
              <a:t>：</a:t>
            </a:r>
            <a:r>
              <a:rPr lang="en-US" altLang="ja-JP" dirty="0" smtClean="0">
                <a:solidFill>
                  <a:srgbClr val="3366FF"/>
                </a:solidFill>
              </a:rPr>
              <a:t>933,117,684</a:t>
            </a:r>
          </a:p>
          <a:p>
            <a:r>
              <a:rPr lang="ja-JP" altLang="en-US" dirty="0"/>
              <a:t>石油収量</a:t>
            </a:r>
            <a:r>
              <a:rPr lang="en-US" altLang="ja-JP" dirty="0"/>
              <a:t>(t)</a:t>
            </a:r>
            <a:r>
              <a:rPr lang="ja-JP" altLang="en-US" dirty="0"/>
              <a:t>：</a:t>
            </a:r>
            <a:r>
              <a:rPr lang="en-US" altLang="ja-JP" dirty="0">
                <a:solidFill>
                  <a:srgbClr val="0000FF"/>
                </a:solidFill>
              </a:rPr>
              <a:t>1,838,770,500</a:t>
            </a:r>
            <a:r>
              <a:rPr lang="ja-JP" altLang="en-US" dirty="0"/>
              <a:t> </a:t>
            </a:r>
            <a:endParaRPr lang="en-US" altLang="ja-JP" dirty="0" smtClean="0">
              <a:solidFill>
                <a:srgbClr val="3366FF"/>
              </a:solidFill>
            </a:endParaRPr>
          </a:p>
          <a:p>
            <a:r>
              <a:rPr kumimoji="1" lang="ja-JP" altLang="en-US" dirty="0" smtClean="0"/>
              <a:t>移動費</a:t>
            </a:r>
            <a:r>
              <a:rPr kumimoji="1" lang="en-US" altLang="ja-JP" dirty="0" smtClean="0"/>
              <a:t>($)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▼</a:t>
            </a:r>
            <a:r>
              <a:rPr lang="en-US" altLang="ja-JP" dirty="0" smtClean="0"/>
              <a:t>3,761,606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  <a:p>
            <a:r>
              <a:rPr lang="en-US" altLang="ja-JP" dirty="0" smtClean="0"/>
              <a:t>DPS($)</a:t>
            </a:r>
            <a:r>
              <a:rPr lang="ja-JP" altLang="en-US" dirty="0" smtClean="0"/>
              <a:t>：</a:t>
            </a:r>
            <a:r>
              <a:rPr lang="en-US" altLang="ja-JP" dirty="0"/>
              <a:t>▼</a:t>
            </a:r>
            <a:r>
              <a:rPr lang="en-US" altLang="ja-JP" dirty="0" smtClean="0">
                <a:solidFill>
                  <a:srgbClr val="FF0000"/>
                </a:solidFill>
              </a:rPr>
              <a:t>14,211,277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r>
              <a:rPr kumimoji="1" lang="ja-JP" altLang="en-US" dirty="0" smtClean="0"/>
              <a:t>プラント非稼動率：</a:t>
            </a:r>
            <a:r>
              <a:rPr lang="en-US" altLang="ja-JP" dirty="0"/>
              <a:t>3.80</a:t>
            </a:r>
            <a:r>
              <a:rPr lang="en-US" altLang="ja-JP" dirty="0" smtClean="0"/>
              <a:t>%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926039" y="1827116"/>
            <a:ext cx="3684615" cy="4324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" pitchFamily="2" charset="2"/>
              <a:buChar char="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＜基準ケース</a:t>
            </a:r>
            <a:r>
              <a:rPr lang="en-US" altLang="ja-JP" dirty="0" smtClean="0"/>
              <a:t>:</a:t>
            </a:r>
            <a:r>
              <a:rPr lang="ja-JP" altLang="en-US" dirty="0" smtClean="0"/>
              <a:t>船満載出航＞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隻数：</a:t>
            </a:r>
            <a:r>
              <a:rPr lang="ja-JP" altLang="ja-JP" dirty="0"/>
              <a:t>3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サイズ</a:t>
            </a:r>
            <a:r>
              <a:rPr lang="en-US" altLang="ja-JP" dirty="0" smtClean="0"/>
              <a:t>(t)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10000</a:t>
            </a:r>
          </a:p>
          <a:p>
            <a:pPr lvl="1"/>
            <a:r>
              <a:rPr lang="ja-JP" altLang="en-US" dirty="0" smtClean="0"/>
              <a:t>タンク：</a:t>
            </a:r>
            <a:r>
              <a:rPr lang="ja-JP" altLang="ja-JP" dirty="0"/>
              <a:t>3</a:t>
            </a:r>
            <a:endParaRPr lang="en-US" altLang="ja-JP" dirty="0" smtClean="0"/>
          </a:p>
          <a:p>
            <a:r>
              <a:rPr lang="ja-JP" altLang="en-US" dirty="0" smtClean="0"/>
              <a:t>収益</a:t>
            </a:r>
            <a:r>
              <a:rPr lang="en-US" altLang="ja-JP" dirty="0" smtClean="0"/>
              <a:t>($)</a:t>
            </a:r>
            <a:r>
              <a:rPr lang="ja-JP" altLang="en-US" dirty="0" smtClean="0"/>
              <a:t>：</a:t>
            </a:r>
            <a:r>
              <a:rPr lang="en-US" altLang="ja-JP" dirty="0" smtClean="0"/>
              <a:t>821,998,400</a:t>
            </a:r>
          </a:p>
          <a:p>
            <a:r>
              <a:rPr lang="ja-JP" altLang="en-US" dirty="0"/>
              <a:t>石油収量</a:t>
            </a:r>
            <a:r>
              <a:rPr lang="en-US" altLang="ja-JP" dirty="0"/>
              <a:t>(t)</a:t>
            </a:r>
            <a:r>
              <a:rPr lang="ja-JP" altLang="en-US" dirty="0"/>
              <a:t>：</a:t>
            </a:r>
            <a:r>
              <a:rPr lang="en-US" altLang="ja-JP" dirty="0"/>
              <a:t>1,723,138,889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r>
              <a:rPr lang="ja-JP" altLang="en-US" dirty="0" smtClean="0"/>
              <a:t>移動費</a:t>
            </a:r>
            <a:r>
              <a:rPr lang="en-US" altLang="ja-JP" dirty="0" smtClean="0"/>
              <a:t>($)</a:t>
            </a:r>
            <a:r>
              <a:rPr lang="ja-JP" altLang="en-US" dirty="0" smtClean="0"/>
              <a:t>：</a:t>
            </a:r>
            <a:r>
              <a:rPr lang="en-US" altLang="ja-JP" dirty="0"/>
              <a:t>▼</a:t>
            </a:r>
            <a:r>
              <a:rPr lang="en-US" altLang="ja-JP" dirty="0" smtClean="0">
                <a:solidFill>
                  <a:srgbClr val="FF0000"/>
                </a:solidFill>
              </a:rPr>
              <a:t>8,836,110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DPS($)</a:t>
            </a:r>
            <a:r>
              <a:rPr lang="ja-JP" altLang="en-US" dirty="0" smtClean="0"/>
              <a:t>：</a:t>
            </a:r>
            <a:r>
              <a:rPr lang="en-US" altLang="ja-JP" dirty="0"/>
              <a:t>▼</a:t>
            </a:r>
            <a:r>
              <a:rPr lang="en-US" altLang="ja-JP" dirty="0" smtClean="0"/>
              <a:t>13,993,185</a:t>
            </a:r>
            <a:r>
              <a:rPr lang="ja-JP" altLang="en-US" dirty="0" smtClean="0"/>
              <a:t>   </a:t>
            </a:r>
            <a:endParaRPr lang="en-US" altLang="ja-JP" dirty="0" smtClean="0"/>
          </a:p>
          <a:p>
            <a:r>
              <a:rPr lang="ja-JP" altLang="en-US" dirty="0" smtClean="0"/>
              <a:t>プラント非稼動率：不明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80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89024" y="5542193"/>
            <a:ext cx="7521630" cy="58397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89024" y="3766608"/>
            <a:ext cx="7521630" cy="70076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結果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天気予報ありなし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89024" y="1801906"/>
            <a:ext cx="3684615" cy="43242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 smtClean="0"/>
              <a:t>＜</a:t>
            </a:r>
            <a:r>
              <a:rPr lang="ja-JP" altLang="en-US" dirty="0" smtClean="0">
                <a:solidFill>
                  <a:schemeClr val="tx1"/>
                </a:solidFill>
              </a:rPr>
              <a:t>予報</a:t>
            </a:r>
            <a:r>
              <a:rPr lang="ja-JP" altLang="en-US" u="sng" dirty="0" smtClean="0">
                <a:solidFill>
                  <a:schemeClr val="tx1"/>
                </a:solidFill>
              </a:rPr>
              <a:t>なし</a:t>
            </a:r>
            <a:r>
              <a:rPr lang="ja-JP" altLang="en-US" dirty="0" smtClean="0"/>
              <a:t>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隻数：</a:t>
            </a:r>
            <a:r>
              <a:rPr lang="en-US" altLang="ja-JP" dirty="0" smtClean="0"/>
              <a:t>2</a:t>
            </a:r>
          </a:p>
          <a:p>
            <a:pPr lvl="1"/>
            <a:r>
              <a:rPr kumimoji="1" lang="ja-JP" altLang="en-US" dirty="0" smtClean="0"/>
              <a:t>サイズ</a:t>
            </a:r>
            <a:r>
              <a:rPr kumimoji="1" lang="en-US" altLang="ja-JP" dirty="0" smtClean="0"/>
              <a:t>(t)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12600</a:t>
            </a:r>
          </a:p>
          <a:p>
            <a:pPr lvl="1"/>
            <a:r>
              <a:rPr lang="ja-JP" altLang="en-US" dirty="0" smtClean="0"/>
              <a:t>タンク：</a:t>
            </a:r>
            <a:r>
              <a:rPr lang="en-US" altLang="ja-JP" dirty="0" smtClean="0"/>
              <a:t>2</a:t>
            </a:r>
          </a:p>
          <a:p>
            <a:r>
              <a:rPr kumimoji="1" lang="ja-JP" altLang="en-US" dirty="0" smtClean="0"/>
              <a:t>収益</a:t>
            </a:r>
            <a:r>
              <a:rPr kumimoji="1" lang="en-US" altLang="ja-JP" dirty="0" smtClean="0"/>
              <a:t>($)</a:t>
            </a:r>
            <a:r>
              <a:rPr kumimoji="1" lang="ja-JP" altLang="en-US" dirty="0" smtClean="0"/>
              <a:t>：</a:t>
            </a:r>
            <a:r>
              <a:rPr lang="en-US" altLang="ja-JP" dirty="0" smtClean="0">
                <a:solidFill>
                  <a:srgbClr val="3366FF"/>
                </a:solidFill>
              </a:rPr>
              <a:t>946,244,452</a:t>
            </a:r>
          </a:p>
          <a:p>
            <a:r>
              <a:rPr lang="ja-JP" altLang="en-US" dirty="0"/>
              <a:t>石油収量</a:t>
            </a:r>
            <a:r>
              <a:rPr lang="en-US" altLang="ja-JP" dirty="0"/>
              <a:t>(t)</a:t>
            </a:r>
            <a:r>
              <a:rPr lang="ja-JP" altLang="en-US" dirty="0"/>
              <a:t>：</a:t>
            </a:r>
            <a:r>
              <a:rPr lang="en-US" altLang="ja-JP" dirty="0">
                <a:solidFill>
                  <a:srgbClr val="3366FF"/>
                </a:solidFill>
              </a:rPr>
              <a:t>1,896,546,000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r>
              <a:rPr kumimoji="1" lang="ja-JP" altLang="en-US" dirty="0" smtClean="0"/>
              <a:t>移動費</a:t>
            </a:r>
            <a:r>
              <a:rPr kumimoji="1" lang="en-US" altLang="ja-JP" dirty="0" smtClean="0"/>
              <a:t>($)</a:t>
            </a:r>
            <a:r>
              <a:rPr kumimoji="1" lang="ja-JP" altLang="en-US" dirty="0" smtClean="0"/>
              <a:t>：</a:t>
            </a:r>
            <a:r>
              <a:rPr lang="en-US" altLang="ja-JP" dirty="0"/>
              <a:t>▼</a:t>
            </a:r>
            <a:r>
              <a:rPr lang="en-US" altLang="ja-JP" dirty="0" smtClean="0">
                <a:solidFill>
                  <a:srgbClr val="FF0000"/>
                </a:solidFill>
              </a:rPr>
              <a:t>25,597,351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DPS($)</a:t>
            </a:r>
            <a:r>
              <a:rPr lang="ja-JP" altLang="en-US" dirty="0" smtClean="0"/>
              <a:t>：</a:t>
            </a:r>
            <a:r>
              <a:rPr lang="en-US" altLang="ja-JP" dirty="0"/>
              <a:t>▼</a:t>
            </a:r>
            <a:r>
              <a:rPr lang="en-US" altLang="ja-JP" dirty="0" smtClean="0">
                <a:solidFill>
                  <a:srgbClr val="FF0000"/>
                </a:solidFill>
              </a:rPr>
              <a:t>15,794,013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r>
              <a:rPr kumimoji="1" lang="ja-JP" altLang="en-US" dirty="0" smtClean="0"/>
              <a:t>プラント非稼動率：</a:t>
            </a:r>
            <a:r>
              <a:rPr lang="en-US" altLang="ja-JP" dirty="0" smtClean="0"/>
              <a:t>1.72%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926039" y="1801906"/>
            <a:ext cx="3684615" cy="4324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" pitchFamily="2" charset="2"/>
              <a:buChar char="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ja-JP" altLang="en-US" dirty="0" smtClean="0"/>
              <a:t>＜</a:t>
            </a:r>
            <a:r>
              <a:rPr lang="ja-JP" altLang="en-US" dirty="0" smtClean="0">
                <a:solidFill>
                  <a:srgbClr val="000000"/>
                </a:solidFill>
              </a:rPr>
              <a:t>予報</a:t>
            </a:r>
            <a:r>
              <a:rPr lang="ja-JP" altLang="en-US" u="sng" dirty="0" smtClean="0">
                <a:solidFill>
                  <a:srgbClr val="000000"/>
                </a:solidFill>
              </a:rPr>
              <a:t>あり</a:t>
            </a:r>
            <a:r>
              <a:rPr lang="ja-JP" altLang="en-US" dirty="0" smtClean="0"/>
              <a:t>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隻数：</a:t>
            </a:r>
            <a:r>
              <a:rPr lang="en-US" altLang="ja-JP" dirty="0" smtClean="0"/>
              <a:t>2</a:t>
            </a:r>
          </a:p>
          <a:p>
            <a:pPr lvl="1"/>
            <a:r>
              <a:rPr lang="ja-JP" altLang="en-US" dirty="0" smtClean="0"/>
              <a:t>サイズ</a:t>
            </a:r>
            <a:r>
              <a:rPr lang="en-US" altLang="ja-JP" dirty="0" smtClean="0"/>
              <a:t>(t)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12600</a:t>
            </a:r>
          </a:p>
          <a:p>
            <a:pPr lvl="1"/>
            <a:r>
              <a:rPr lang="ja-JP" altLang="en-US" dirty="0" smtClean="0"/>
              <a:t>タンク：</a:t>
            </a:r>
            <a:r>
              <a:rPr lang="en-US" altLang="ja-JP" dirty="0" smtClean="0"/>
              <a:t>2</a:t>
            </a:r>
          </a:p>
          <a:p>
            <a:r>
              <a:rPr lang="ja-JP" altLang="en-US" dirty="0" smtClean="0"/>
              <a:t>収益</a:t>
            </a:r>
            <a:r>
              <a:rPr lang="en-US" altLang="ja-JP" dirty="0" smtClean="0"/>
              <a:t>($)</a:t>
            </a:r>
            <a:r>
              <a:rPr lang="ja-JP" altLang="en-US" dirty="0" smtClean="0"/>
              <a:t>：</a:t>
            </a:r>
            <a:r>
              <a:rPr lang="en-US" altLang="ja-JP" dirty="0" smtClean="0"/>
              <a:t>933,117,684</a:t>
            </a:r>
          </a:p>
          <a:p>
            <a:r>
              <a:rPr lang="ja-JP" altLang="en-US" dirty="0"/>
              <a:t>石油収量</a:t>
            </a:r>
            <a:r>
              <a:rPr lang="en-US" altLang="ja-JP" dirty="0"/>
              <a:t>(t)</a:t>
            </a:r>
            <a:r>
              <a:rPr lang="ja-JP" altLang="en-US" dirty="0"/>
              <a:t>：</a:t>
            </a:r>
            <a:r>
              <a:rPr lang="en-US" altLang="ja-JP" dirty="0"/>
              <a:t>1,838,770,500</a:t>
            </a:r>
            <a:r>
              <a:rPr lang="ja-JP" altLang="en-US" dirty="0"/>
              <a:t> </a:t>
            </a:r>
            <a:endParaRPr lang="en-US" altLang="ja-JP" dirty="0" smtClean="0"/>
          </a:p>
          <a:p>
            <a:r>
              <a:rPr lang="ja-JP" altLang="en-US" dirty="0" smtClean="0"/>
              <a:t>移動費</a:t>
            </a:r>
            <a:r>
              <a:rPr lang="en-US" altLang="ja-JP" dirty="0" smtClean="0"/>
              <a:t>($)</a:t>
            </a:r>
            <a:r>
              <a:rPr lang="ja-JP" altLang="en-US" dirty="0" smtClean="0"/>
              <a:t>：</a:t>
            </a:r>
            <a:r>
              <a:rPr lang="en-US" altLang="ja-JP" dirty="0"/>
              <a:t>▼</a:t>
            </a:r>
            <a:r>
              <a:rPr lang="en-US" altLang="ja-JP" dirty="0" smtClean="0"/>
              <a:t>3,761,606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r>
              <a:rPr lang="en-US" altLang="ja-JP" dirty="0" smtClean="0"/>
              <a:t>DPS($)</a:t>
            </a:r>
            <a:r>
              <a:rPr lang="ja-JP" altLang="en-US" dirty="0" smtClean="0"/>
              <a:t>：</a:t>
            </a:r>
            <a:r>
              <a:rPr lang="en-US" altLang="ja-JP" dirty="0"/>
              <a:t>▼</a:t>
            </a:r>
            <a:r>
              <a:rPr lang="en-US" altLang="ja-JP" dirty="0" smtClean="0"/>
              <a:t>14,211,277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r>
              <a:rPr lang="ja-JP" altLang="en-US" dirty="0" smtClean="0"/>
              <a:t>プラント非稼動率：</a:t>
            </a:r>
            <a:r>
              <a:rPr lang="en-US" altLang="ja-JP" dirty="0" smtClean="0"/>
              <a:t>3.80%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496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５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速度は常に最速の</a:t>
            </a:r>
            <a:r>
              <a:rPr kumimoji="1" lang="en-US" altLang="ja-JP" dirty="0" smtClean="0"/>
              <a:t>20kt</a:t>
            </a:r>
            <a:r>
              <a:rPr kumimoji="1" lang="ja-JP" altLang="en-US" dirty="0" smtClean="0"/>
              <a:t>にした方が収量が多。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⇨</a:t>
            </a:r>
            <a:r>
              <a:rPr kumimoji="1" lang="ja-JP" altLang="en-US" dirty="0" smtClean="0"/>
              <a:t>プラント非稼動</a:t>
            </a:r>
            <a:r>
              <a:rPr lang="ja-JP" altLang="en-US" dirty="0" smtClean="0"/>
              <a:t>率も低い</a:t>
            </a:r>
            <a:endParaRPr lang="en-US" altLang="ja-JP" dirty="0" smtClean="0"/>
          </a:p>
          <a:p>
            <a:r>
              <a:rPr kumimoji="1" lang="ja-JP" altLang="en-US" dirty="0" smtClean="0"/>
              <a:t>焼きなまし法すごい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局所的最適解にはまりにくい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しかし時間はかかる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841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729879" y="5737507"/>
            <a:ext cx="59298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+mn-ea"/>
              </a:rPr>
              <a:t>ご静聴ありがとうございました</a:t>
            </a:r>
            <a:endParaRPr kumimoji="1" lang="ja-JP" altLang="en-US" sz="3200" dirty="0">
              <a:latin typeface="+mn-ea"/>
            </a:endParaRPr>
          </a:p>
        </p:txBody>
      </p:sp>
      <p:pic>
        <p:nvPicPr>
          <p:cNvPr id="3" name="図 2" descr="1-C-POO2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25" y="646355"/>
            <a:ext cx="6788202" cy="509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8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dirty="0" smtClean="0"/>
              <a:t>１</a:t>
            </a:r>
            <a:r>
              <a:rPr lang="en-US" altLang="ja-JP" dirty="0"/>
              <a:t>.</a:t>
            </a:r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089024" y="1613646"/>
            <a:ext cx="7272339" cy="1380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+mj-ea"/>
                <a:ea typeface="+mj-ea"/>
              </a:rPr>
              <a:t>「</a:t>
            </a:r>
            <a:r>
              <a:rPr lang="en-US" altLang="ja-JP" sz="2800" dirty="0">
                <a:latin typeface="+mj-ea"/>
                <a:ea typeface="+mj-ea"/>
              </a:rPr>
              <a:t>CO2-EOR</a:t>
            </a:r>
            <a:r>
              <a:rPr lang="ja-JP" altLang="en-US" sz="2800" dirty="0">
                <a:latin typeface="+mj-ea"/>
                <a:ea typeface="+mj-ea"/>
              </a:rPr>
              <a:t>システムの全体収益」の最適化</a:t>
            </a:r>
            <a:endParaRPr lang="en-US" altLang="ja-JP" sz="2800" dirty="0">
              <a:latin typeface="+mj-ea"/>
              <a:ea typeface="+mj-ea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4189707" y="3241035"/>
            <a:ext cx="1080273" cy="540172"/>
          </a:xfrm>
          <a:prstGeom prst="downArrow">
            <a:avLst/>
          </a:prstGeom>
          <a:gradFill flip="none" rotWithShape="1">
            <a:gsLst>
              <a:gs pos="19000">
                <a:srgbClr val="0000FF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89024" y="4014795"/>
            <a:ext cx="7272339" cy="217528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 smtClean="0">
                <a:latin typeface="+mj-ea"/>
                <a:ea typeface="+mj-ea"/>
              </a:rPr>
              <a:t>・パラメータの設定（船、タンクの数、その他）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endParaRPr kumimoji="1" lang="en-US" altLang="ja-JP" sz="2400" dirty="0" smtClean="0">
              <a:latin typeface="+mj-ea"/>
              <a:ea typeface="+mj-ea"/>
            </a:endParaRPr>
          </a:p>
          <a:p>
            <a:r>
              <a:rPr lang="ja-JP" altLang="en-US" sz="2400" dirty="0" smtClean="0">
                <a:latin typeface="+mj-ea"/>
                <a:ea typeface="+mj-ea"/>
              </a:rPr>
              <a:t>・船の運用戦略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054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ea"/>
              </a:rPr>
              <a:t>Java</a:t>
            </a:r>
            <a:r>
              <a:rPr lang="ja-JP" altLang="en-US" dirty="0" smtClean="0">
                <a:latin typeface="+mn-ea"/>
              </a:rPr>
              <a:t>でシミュレーション</a:t>
            </a:r>
            <a:endParaRPr lang="en-US" altLang="ja-JP" dirty="0" smtClean="0">
              <a:latin typeface="+mn-ea"/>
            </a:endParaRPr>
          </a:p>
          <a:p>
            <a:r>
              <a:rPr lang="ja-JP" altLang="en-US" dirty="0" smtClean="0"/>
              <a:t>プログラミングで工夫した点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焼きなまし法で最適解を探索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船のサイズ、その他パラメータ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32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焼きなまし法って何？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焼きなまし法</a:t>
            </a:r>
            <a:r>
              <a:rPr kumimoji="1" lang="en-US" altLang="ja-JP" dirty="0" smtClean="0"/>
              <a:t>(Simulated Annealing, SA</a:t>
            </a:r>
            <a:r>
              <a:rPr kumimoji="1" lang="ja-JP" altLang="en-US" dirty="0" smtClean="0"/>
              <a:t>法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大域的最適化問題</a:t>
            </a:r>
            <a:r>
              <a:rPr kumimoji="1" lang="ja-JP" altLang="en-US" dirty="0" smtClean="0"/>
              <a:t>へ近似解を与えるアルゴリズム</a:t>
            </a:r>
            <a:endParaRPr kumimoji="1" lang="en-US" altLang="ja-JP" dirty="0" smtClean="0"/>
          </a:p>
          <a:p>
            <a:r>
              <a:rPr lang="ja-JP" altLang="en-US" dirty="0" smtClean="0"/>
              <a:t>遺伝的アルゴリズムなどと同じ発見的探索法の一つ</a:t>
            </a:r>
            <a:endParaRPr kumimoji="1" lang="en-US" altLang="ja-JP" dirty="0" smtClean="0"/>
          </a:p>
          <a:p>
            <a:r>
              <a:rPr kumimoji="1" lang="ja-JP" altLang="en-US" dirty="0" smtClean="0"/>
              <a:t>金属工学の焼きなましがモデル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金属材料を熱した後に、徐々に冷やしていく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原子は初期位置から熱によって移動し、より内部エネルギーが高い状態をうろつく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最初は温度が高いから大胆に動くが、温度が下がるにつれて収束していく。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金属内部の歪みを取り除いて展延性を向上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305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焼きなまし法って何？</a:t>
            </a:r>
            <a:endParaRPr kumimoji="1" lang="ja-JP" altLang="en-US" dirty="0"/>
          </a:p>
        </p:txBody>
      </p:sp>
      <p:sp>
        <p:nvSpPr>
          <p:cNvPr id="13" name="フローチャート: 代替処理 12"/>
          <p:cNvSpPr/>
          <p:nvPr/>
        </p:nvSpPr>
        <p:spPr>
          <a:xfrm>
            <a:off x="1001434" y="1372330"/>
            <a:ext cx="1859829" cy="113874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初期設定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State = a1</a:t>
            </a:r>
          </a:p>
          <a:p>
            <a:pPr algn="ctr"/>
            <a:r>
              <a:rPr kumimoji="1" lang="en-US" altLang="ja-JP" dirty="0" smtClean="0"/>
              <a:t>E = f(a1) </a:t>
            </a:r>
          </a:p>
          <a:p>
            <a:pPr algn="ctr"/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時刻</a:t>
            </a:r>
            <a:r>
              <a:rPr lang="en-US" altLang="ja-JP" dirty="0" smtClean="0"/>
              <a:t>t = 0</a:t>
            </a:r>
            <a:endParaRPr kumimoji="1" lang="ja-JP" altLang="en-US" dirty="0"/>
          </a:p>
        </p:txBody>
      </p:sp>
      <p:sp>
        <p:nvSpPr>
          <p:cNvPr id="14" name="フローチャート: 代替処理 13"/>
          <p:cNvSpPr/>
          <p:nvPr/>
        </p:nvSpPr>
        <p:spPr>
          <a:xfrm>
            <a:off x="1089024" y="3065843"/>
            <a:ext cx="1684650" cy="106574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近傍解の評価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nextState</a:t>
            </a:r>
            <a:r>
              <a:rPr lang="en-US" altLang="ja-JP" dirty="0" smtClean="0"/>
              <a:t> = a2</a:t>
            </a:r>
          </a:p>
          <a:p>
            <a:pPr algn="ctr"/>
            <a:r>
              <a:rPr kumimoji="1" lang="en-US" altLang="ja-JP" dirty="0" err="1" smtClean="0"/>
              <a:t>nextE</a:t>
            </a:r>
            <a:r>
              <a:rPr kumimoji="1" lang="en-US" altLang="ja-JP" dirty="0" smtClean="0"/>
              <a:t> = f(a2)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>
            <a:stCxn id="13" idx="2"/>
            <a:endCxn id="14" idx="0"/>
          </p:cNvCxnSpPr>
          <p:nvPr/>
        </p:nvCxnSpPr>
        <p:spPr>
          <a:xfrm>
            <a:off x="1931349" y="2511072"/>
            <a:ext cx="0" cy="554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判断 20"/>
          <p:cNvSpPr/>
          <p:nvPr/>
        </p:nvSpPr>
        <p:spPr>
          <a:xfrm>
            <a:off x="3310886" y="3065843"/>
            <a:ext cx="2236462" cy="106574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nextE</a:t>
            </a:r>
            <a:endParaRPr lang="en-US" altLang="ja-JP" dirty="0"/>
          </a:p>
          <a:p>
            <a:pPr algn="ctr"/>
            <a:r>
              <a:rPr kumimoji="1" lang="en-US" altLang="ja-JP" dirty="0" smtClean="0"/>
              <a:t>&lt;</a:t>
            </a:r>
          </a:p>
          <a:p>
            <a:pPr algn="ctr"/>
            <a:r>
              <a:rPr kumimoji="1" lang="en-US" altLang="ja-JP" dirty="0" smtClean="0"/>
              <a:t> E ?</a:t>
            </a:r>
            <a:endParaRPr kumimoji="1" lang="ja-JP" altLang="en-US" dirty="0"/>
          </a:p>
        </p:txBody>
      </p:sp>
      <p:sp>
        <p:nvSpPr>
          <p:cNvPr id="23" name="フローチャート: 代替処理 22"/>
          <p:cNvSpPr/>
          <p:nvPr/>
        </p:nvSpPr>
        <p:spPr>
          <a:xfrm>
            <a:off x="6093606" y="1521746"/>
            <a:ext cx="1955601" cy="106574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状態遷移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State = </a:t>
            </a:r>
            <a:r>
              <a:rPr lang="en-US" altLang="ja-JP" dirty="0" err="1" smtClean="0"/>
              <a:t>nextState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E = </a:t>
            </a:r>
            <a:r>
              <a:rPr kumimoji="1" lang="en-US" altLang="ja-JP" dirty="0" err="1" smtClean="0"/>
              <a:t>nextE</a:t>
            </a:r>
            <a:endParaRPr kumimoji="1" lang="ja-JP" altLang="en-US" dirty="0"/>
          </a:p>
        </p:txBody>
      </p:sp>
      <p:sp>
        <p:nvSpPr>
          <p:cNvPr id="25" name="フローチャート: 判断 24"/>
          <p:cNvSpPr/>
          <p:nvPr/>
        </p:nvSpPr>
        <p:spPr>
          <a:xfrm>
            <a:off x="5953176" y="3116940"/>
            <a:ext cx="2236462" cy="96355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受理</a:t>
            </a:r>
            <a:r>
              <a:rPr kumimoji="1" lang="ja-JP" altLang="en-US" dirty="0" smtClean="0"/>
              <a:t>判定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14" idx="3"/>
            <a:endCxn id="21" idx="1"/>
          </p:cNvCxnSpPr>
          <p:nvPr/>
        </p:nvCxnSpPr>
        <p:spPr>
          <a:xfrm>
            <a:off x="2773674" y="3598716"/>
            <a:ext cx="537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1" idx="0"/>
            <a:endCxn id="23" idx="1"/>
          </p:cNvCxnSpPr>
          <p:nvPr/>
        </p:nvCxnSpPr>
        <p:spPr>
          <a:xfrm rot="5400000" flipH="1" flipV="1">
            <a:off x="4755749" y="1727987"/>
            <a:ext cx="1011224" cy="166448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円形吹き出し 32"/>
          <p:cNvSpPr/>
          <p:nvPr/>
        </p:nvSpPr>
        <p:spPr>
          <a:xfrm>
            <a:off x="4783714" y="3686309"/>
            <a:ext cx="1760840" cy="1087644"/>
          </a:xfrm>
          <a:prstGeom prst="wedgeEllipseCallout">
            <a:avLst>
              <a:gd name="adj1" fmla="val 51295"/>
              <a:gd name="adj2" fmla="val -43541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確率</a:t>
            </a:r>
            <a:r>
              <a:rPr kumimoji="1" lang="en-US" altLang="ja-JP" dirty="0" smtClean="0"/>
              <a:t>P(T, E, </a:t>
            </a:r>
            <a:r>
              <a:rPr kumimoji="1" lang="en-US" altLang="ja-JP" dirty="0" err="1" smtClean="0"/>
              <a:t>nextE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</a:t>
            </a:r>
            <a:r>
              <a:rPr lang="ja-JP" altLang="en-US" dirty="0" smtClean="0"/>
              <a:t>状態遷移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547348" y="1618439"/>
            <a:ext cx="59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YES</a:t>
            </a:r>
            <a:endParaRPr kumimoji="1" lang="ja-JP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419356" y="3162107"/>
            <a:ext cx="53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NO</a:t>
            </a:r>
            <a:endParaRPr kumimoji="1" lang="ja-JP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138172" y="2606426"/>
            <a:ext cx="59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YES</a:t>
            </a:r>
            <a:endParaRPr kumimoji="1" lang="ja-JP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フローチャート: 代替処理 54"/>
          <p:cNvSpPr/>
          <p:nvPr/>
        </p:nvSpPr>
        <p:spPr>
          <a:xfrm>
            <a:off x="6090682" y="4627963"/>
            <a:ext cx="1955601" cy="106574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冷却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時刻</a:t>
            </a:r>
            <a:r>
              <a:rPr lang="en-US" altLang="ja-JP" dirty="0" smtClean="0"/>
              <a:t>:t = t + 1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>
            <a:stCxn id="21" idx="3"/>
            <a:endCxn id="25" idx="1"/>
          </p:cNvCxnSpPr>
          <p:nvPr/>
        </p:nvCxnSpPr>
        <p:spPr>
          <a:xfrm>
            <a:off x="5547348" y="3598716"/>
            <a:ext cx="4058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25" idx="0"/>
            <a:endCxn id="23" idx="2"/>
          </p:cNvCxnSpPr>
          <p:nvPr/>
        </p:nvCxnSpPr>
        <p:spPr>
          <a:xfrm flipV="1">
            <a:off x="7071407" y="2587492"/>
            <a:ext cx="0" cy="529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25" idx="2"/>
            <a:endCxn id="55" idx="0"/>
          </p:cNvCxnSpPr>
          <p:nvPr/>
        </p:nvCxnSpPr>
        <p:spPr>
          <a:xfrm flipH="1">
            <a:off x="7068483" y="4080491"/>
            <a:ext cx="2924" cy="547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7199913" y="4227853"/>
            <a:ext cx="53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NO</a:t>
            </a:r>
            <a:endParaRPr kumimoji="1" lang="ja-JP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0" name="直線コネクタ 79"/>
          <p:cNvCxnSpPr>
            <a:stCxn id="23" idx="3"/>
          </p:cNvCxnSpPr>
          <p:nvPr/>
        </p:nvCxnSpPr>
        <p:spPr>
          <a:xfrm>
            <a:off x="8049207" y="2054619"/>
            <a:ext cx="519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8569193" y="2018549"/>
            <a:ext cx="0" cy="3142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endCxn id="55" idx="3"/>
          </p:cNvCxnSpPr>
          <p:nvPr/>
        </p:nvCxnSpPr>
        <p:spPr>
          <a:xfrm flipH="1">
            <a:off x="8046283" y="5160836"/>
            <a:ext cx="5229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フローチャート: 判断 90"/>
          <p:cNvSpPr/>
          <p:nvPr/>
        </p:nvSpPr>
        <p:spPr>
          <a:xfrm>
            <a:off x="3310886" y="4627963"/>
            <a:ext cx="2236462" cy="1029247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 if  t = T</a:t>
            </a:r>
            <a:endParaRPr kumimoji="1" lang="ja-JP" altLang="en-US" dirty="0"/>
          </a:p>
        </p:txBody>
      </p:sp>
      <p:cxnSp>
        <p:nvCxnSpPr>
          <p:cNvPr id="93" name="カギ線コネクタ 92"/>
          <p:cNvCxnSpPr>
            <a:stCxn id="91" idx="1"/>
            <a:endCxn id="14" idx="2"/>
          </p:cNvCxnSpPr>
          <p:nvPr/>
        </p:nvCxnSpPr>
        <p:spPr>
          <a:xfrm rot="10800000">
            <a:off x="1931350" y="4131589"/>
            <a:ext cx="1379537" cy="10109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角丸四角形 93"/>
          <p:cNvSpPr/>
          <p:nvPr/>
        </p:nvSpPr>
        <p:spPr>
          <a:xfrm>
            <a:off x="1089024" y="5518518"/>
            <a:ext cx="1684650" cy="10511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cxnSp>
        <p:nvCxnSpPr>
          <p:cNvPr id="96" name="カギ線コネクタ 95"/>
          <p:cNvCxnSpPr>
            <a:endCxn id="94" idx="3"/>
          </p:cNvCxnSpPr>
          <p:nvPr/>
        </p:nvCxnSpPr>
        <p:spPr>
          <a:xfrm rot="10800000" flipV="1">
            <a:off x="2773674" y="5693708"/>
            <a:ext cx="1655442" cy="350383"/>
          </a:xfrm>
          <a:prstGeom prst="bentConnector3">
            <a:avLst>
              <a:gd name="adj1" fmla="val -11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55" idx="1"/>
            <a:endCxn id="91" idx="3"/>
          </p:cNvCxnSpPr>
          <p:nvPr/>
        </p:nvCxnSpPr>
        <p:spPr>
          <a:xfrm flipH="1" flipV="1">
            <a:off x="5547348" y="5142587"/>
            <a:ext cx="543334" cy="18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634243" y="4636271"/>
            <a:ext cx="53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NO</a:t>
            </a:r>
            <a:endParaRPr kumimoji="1" lang="ja-JP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13106" y="6169555"/>
            <a:ext cx="59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YES</a:t>
            </a:r>
            <a:endParaRPr kumimoji="1" lang="ja-JP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0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焼きなまし法って何？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確率</a:t>
            </a:r>
            <a:r>
              <a:rPr kumimoji="1" lang="en-US" altLang="ja-JP" dirty="0" smtClean="0"/>
              <a:t>P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marL="860425" lvl="3" indent="0">
              <a:buNone/>
            </a:pPr>
            <a:endParaRPr lang="en-US" altLang="ja-JP" sz="2400" dirty="0" smtClean="0"/>
          </a:p>
          <a:p>
            <a:pPr marL="860425" lvl="3" indent="0">
              <a:buNone/>
            </a:pPr>
            <a:r>
              <a:rPr lang="en-US" altLang="ja-JP" sz="2400" dirty="0"/>
              <a:t>※α</a:t>
            </a:r>
            <a:r>
              <a:rPr lang="ja-JP" altLang="en-US" sz="2400" dirty="0"/>
              <a:t>は</a:t>
            </a:r>
            <a:r>
              <a:rPr lang="en-US" altLang="ja-JP" sz="2400" dirty="0"/>
              <a:t>0&lt;α&lt;1</a:t>
            </a:r>
            <a:r>
              <a:rPr lang="ja-JP" altLang="en-US" sz="2400" dirty="0"/>
              <a:t>の</a:t>
            </a:r>
            <a:r>
              <a:rPr lang="ja-JP" altLang="en-US" sz="2400" dirty="0" smtClean="0"/>
              <a:t>定数</a:t>
            </a:r>
            <a:endParaRPr lang="en-US" altLang="ja-JP" sz="2400" dirty="0" smtClean="0"/>
          </a:p>
          <a:p>
            <a:pPr marL="860425" lvl="3" indent="0">
              <a:buNone/>
            </a:pPr>
            <a:r>
              <a:rPr lang="en-US" altLang="ja-JP" sz="2400" dirty="0" smtClean="0"/>
              <a:t>※</a:t>
            </a:r>
            <a:r>
              <a:rPr lang="en-US" altLang="ja-JP" sz="2400" dirty="0" smtClean="0">
                <a:solidFill>
                  <a:srgbClr val="FF0000"/>
                </a:solidFill>
              </a:rPr>
              <a:t>P</a:t>
            </a:r>
            <a:r>
              <a:rPr lang="ja-JP" altLang="en-US" sz="2400" dirty="0" smtClean="0">
                <a:solidFill>
                  <a:srgbClr val="FF0000"/>
                </a:solidFill>
              </a:rPr>
              <a:t>は</a:t>
            </a:r>
            <a:r>
              <a:rPr lang="en-US" altLang="ja-JP" sz="2400" dirty="0" smtClean="0">
                <a:solidFill>
                  <a:srgbClr val="FF0000"/>
                </a:solidFill>
              </a:rPr>
              <a:t>t</a:t>
            </a:r>
            <a:r>
              <a:rPr lang="ja-JP" altLang="en-US" sz="2400" dirty="0" smtClean="0">
                <a:solidFill>
                  <a:srgbClr val="FF0000"/>
                </a:solidFill>
              </a:rPr>
              <a:t>について単調減少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marL="860425" lvl="3" indent="0">
              <a:buNone/>
            </a:pPr>
            <a:r>
              <a:rPr lang="en-US" altLang="ja-JP" sz="2400" dirty="0" smtClean="0">
                <a:solidFill>
                  <a:srgbClr val="000000"/>
                </a:solidFill>
              </a:rPr>
              <a:t>※</a:t>
            </a:r>
            <a:r>
              <a:rPr lang="en-US" altLang="ja-JP" b="1" dirty="0"/>
              <a:t>α^(t/T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は温度を表している。</a:t>
            </a:r>
            <a:endParaRPr lang="en-US" altLang="ja-JP" dirty="0">
              <a:solidFill>
                <a:srgbClr val="000000"/>
              </a:solidFill>
            </a:endParaRPr>
          </a:p>
          <a:p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30711" y="2996407"/>
            <a:ext cx="6450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ea typeface="+mj-ea"/>
              </a:rPr>
              <a:t>P = </a:t>
            </a:r>
            <a:r>
              <a:rPr kumimoji="1" lang="en-US" altLang="ja-JP" sz="4000" b="1" dirty="0" err="1" smtClean="0">
                <a:ea typeface="+mj-ea"/>
              </a:rPr>
              <a:t>exp</a:t>
            </a:r>
            <a:r>
              <a:rPr kumimoji="1" lang="en-US" altLang="ja-JP" sz="4000" b="1" dirty="0" smtClean="0">
                <a:ea typeface="+mj-ea"/>
              </a:rPr>
              <a:t>{- (</a:t>
            </a:r>
            <a:r>
              <a:rPr kumimoji="1" lang="en-US" altLang="ja-JP" sz="4000" b="1" dirty="0" err="1" smtClean="0">
                <a:ea typeface="+mj-ea"/>
              </a:rPr>
              <a:t>nextE</a:t>
            </a:r>
            <a:r>
              <a:rPr kumimoji="1" lang="en-US" altLang="ja-JP" sz="4000" b="1" dirty="0" smtClean="0">
                <a:ea typeface="+mj-ea"/>
              </a:rPr>
              <a:t> - E) / α^(t/T)}</a:t>
            </a:r>
            <a:endParaRPr kumimoji="1" lang="ja-JP" altLang="en-US" sz="40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791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焼きなまし法って何？</a:t>
            </a:r>
            <a:endParaRPr kumimoji="1" lang="ja-JP" altLang="en-US" dirty="0"/>
          </a:p>
        </p:txBody>
      </p:sp>
      <p:sp>
        <p:nvSpPr>
          <p:cNvPr id="13" name="フローチャート: 代替処理 12"/>
          <p:cNvSpPr/>
          <p:nvPr/>
        </p:nvSpPr>
        <p:spPr>
          <a:xfrm>
            <a:off x="1001434" y="1372330"/>
            <a:ext cx="1859829" cy="113874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初期設定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State = a1</a:t>
            </a:r>
          </a:p>
          <a:p>
            <a:pPr algn="ctr"/>
            <a:r>
              <a:rPr kumimoji="1" lang="en-US" altLang="ja-JP" dirty="0" smtClean="0"/>
              <a:t>E = f(a1) </a:t>
            </a:r>
          </a:p>
          <a:p>
            <a:pPr algn="ctr"/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時刻</a:t>
            </a:r>
            <a:r>
              <a:rPr lang="en-US" altLang="ja-JP" dirty="0" smtClean="0"/>
              <a:t>t = 0</a:t>
            </a:r>
            <a:endParaRPr kumimoji="1" lang="ja-JP" altLang="en-US" dirty="0"/>
          </a:p>
        </p:txBody>
      </p:sp>
      <p:sp>
        <p:nvSpPr>
          <p:cNvPr id="14" name="フローチャート: 代替処理 13"/>
          <p:cNvSpPr/>
          <p:nvPr/>
        </p:nvSpPr>
        <p:spPr>
          <a:xfrm>
            <a:off x="1089024" y="3065843"/>
            <a:ext cx="1684650" cy="106574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近傍解の評価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nextState</a:t>
            </a:r>
            <a:r>
              <a:rPr lang="en-US" altLang="ja-JP" dirty="0" smtClean="0"/>
              <a:t> = a2</a:t>
            </a:r>
          </a:p>
          <a:p>
            <a:pPr algn="ctr"/>
            <a:r>
              <a:rPr kumimoji="1" lang="en-US" altLang="ja-JP" dirty="0" err="1" smtClean="0"/>
              <a:t>nextE</a:t>
            </a:r>
            <a:r>
              <a:rPr kumimoji="1" lang="en-US" altLang="ja-JP" dirty="0" smtClean="0"/>
              <a:t> = f(a2)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>
            <a:stCxn id="13" idx="2"/>
            <a:endCxn id="14" idx="0"/>
          </p:cNvCxnSpPr>
          <p:nvPr/>
        </p:nvCxnSpPr>
        <p:spPr>
          <a:xfrm>
            <a:off x="1931349" y="2511072"/>
            <a:ext cx="0" cy="554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判断 20"/>
          <p:cNvSpPr/>
          <p:nvPr/>
        </p:nvSpPr>
        <p:spPr>
          <a:xfrm>
            <a:off x="3310886" y="3065843"/>
            <a:ext cx="2236462" cy="106574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nextE</a:t>
            </a:r>
            <a:endParaRPr lang="en-US" altLang="ja-JP" dirty="0"/>
          </a:p>
          <a:p>
            <a:pPr algn="ctr"/>
            <a:r>
              <a:rPr kumimoji="1" lang="en-US" altLang="ja-JP" dirty="0" smtClean="0"/>
              <a:t>&lt;</a:t>
            </a:r>
          </a:p>
          <a:p>
            <a:pPr algn="ctr"/>
            <a:r>
              <a:rPr kumimoji="1" lang="en-US" altLang="ja-JP" dirty="0" smtClean="0"/>
              <a:t> E ?</a:t>
            </a:r>
            <a:endParaRPr kumimoji="1" lang="ja-JP" altLang="en-US" dirty="0"/>
          </a:p>
        </p:txBody>
      </p:sp>
      <p:sp>
        <p:nvSpPr>
          <p:cNvPr id="23" name="フローチャート: 代替処理 22"/>
          <p:cNvSpPr/>
          <p:nvPr/>
        </p:nvSpPr>
        <p:spPr>
          <a:xfrm>
            <a:off x="6093606" y="1521746"/>
            <a:ext cx="1955601" cy="106574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状態遷移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State = </a:t>
            </a:r>
            <a:r>
              <a:rPr lang="en-US" altLang="ja-JP" dirty="0" err="1" smtClean="0"/>
              <a:t>nextState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E = </a:t>
            </a:r>
            <a:r>
              <a:rPr kumimoji="1" lang="en-US" altLang="ja-JP" dirty="0" err="1" smtClean="0"/>
              <a:t>nextE</a:t>
            </a:r>
            <a:endParaRPr kumimoji="1" lang="ja-JP" altLang="en-US" dirty="0"/>
          </a:p>
        </p:txBody>
      </p:sp>
      <p:sp>
        <p:nvSpPr>
          <p:cNvPr id="25" name="フローチャート: 判断 24"/>
          <p:cNvSpPr/>
          <p:nvPr/>
        </p:nvSpPr>
        <p:spPr>
          <a:xfrm>
            <a:off x="5953176" y="3116940"/>
            <a:ext cx="2236462" cy="96355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受理</a:t>
            </a:r>
            <a:r>
              <a:rPr kumimoji="1" lang="ja-JP" altLang="en-US" dirty="0" smtClean="0"/>
              <a:t>判定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14" idx="3"/>
            <a:endCxn id="21" idx="1"/>
          </p:cNvCxnSpPr>
          <p:nvPr/>
        </p:nvCxnSpPr>
        <p:spPr>
          <a:xfrm>
            <a:off x="2773674" y="3598716"/>
            <a:ext cx="537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1" idx="0"/>
            <a:endCxn id="23" idx="1"/>
          </p:cNvCxnSpPr>
          <p:nvPr/>
        </p:nvCxnSpPr>
        <p:spPr>
          <a:xfrm rot="5400000" flipH="1" flipV="1">
            <a:off x="4755749" y="1727987"/>
            <a:ext cx="1011224" cy="166448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円形吹き出し 32"/>
          <p:cNvSpPr/>
          <p:nvPr/>
        </p:nvSpPr>
        <p:spPr>
          <a:xfrm>
            <a:off x="4783714" y="3686309"/>
            <a:ext cx="1760840" cy="1087644"/>
          </a:xfrm>
          <a:prstGeom prst="wedgeEllipseCallout">
            <a:avLst>
              <a:gd name="adj1" fmla="val 51295"/>
              <a:gd name="adj2" fmla="val -43541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確率</a:t>
            </a:r>
            <a:r>
              <a:rPr kumimoji="1" lang="en-US" altLang="ja-JP" dirty="0" smtClean="0"/>
              <a:t>P(T, E, </a:t>
            </a:r>
            <a:r>
              <a:rPr kumimoji="1" lang="en-US" altLang="ja-JP" dirty="0" err="1" smtClean="0"/>
              <a:t>nextE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</a:t>
            </a:r>
            <a:r>
              <a:rPr lang="ja-JP" altLang="en-US" dirty="0" smtClean="0"/>
              <a:t>状態遷移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547348" y="1618439"/>
            <a:ext cx="59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YES</a:t>
            </a:r>
            <a:endParaRPr kumimoji="1" lang="ja-JP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419356" y="3162107"/>
            <a:ext cx="53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NO</a:t>
            </a:r>
            <a:endParaRPr kumimoji="1" lang="ja-JP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138172" y="2606426"/>
            <a:ext cx="59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YES</a:t>
            </a:r>
            <a:endParaRPr kumimoji="1" lang="ja-JP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フローチャート: 代替処理 54"/>
          <p:cNvSpPr/>
          <p:nvPr/>
        </p:nvSpPr>
        <p:spPr>
          <a:xfrm>
            <a:off x="6090682" y="4627963"/>
            <a:ext cx="1955601" cy="106574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冷却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時刻</a:t>
            </a:r>
            <a:r>
              <a:rPr lang="en-US" altLang="ja-JP" dirty="0" smtClean="0"/>
              <a:t>:t = t + 1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>
            <a:stCxn id="21" idx="3"/>
            <a:endCxn id="25" idx="1"/>
          </p:cNvCxnSpPr>
          <p:nvPr/>
        </p:nvCxnSpPr>
        <p:spPr>
          <a:xfrm>
            <a:off x="5547348" y="3598716"/>
            <a:ext cx="4058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25" idx="0"/>
            <a:endCxn id="23" idx="2"/>
          </p:cNvCxnSpPr>
          <p:nvPr/>
        </p:nvCxnSpPr>
        <p:spPr>
          <a:xfrm flipV="1">
            <a:off x="7071407" y="2587492"/>
            <a:ext cx="0" cy="529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25" idx="2"/>
            <a:endCxn id="55" idx="0"/>
          </p:cNvCxnSpPr>
          <p:nvPr/>
        </p:nvCxnSpPr>
        <p:spPr>
          <a:xfrm flipH="1">
            <a:off x="7068483" y="4080491"/>
            <a:ext cx="2924" cy="547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7199913" y="4227853"/>
            <a:ext cx="53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NO</a:t>
            </a:r>
            <a:endParaRPr kumimoji="1" lang="ja-JP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0" name="直線コネクタ 79"/>
          <p:cNvCxnSpPr>
            <a:stCxn id="23" idx="3"/>
          </p:cNvCxnSpPr>
          <p:nvPr/>
        </p:nvCxnSpPr>
        <p:spPr>
          <a:xfrm>
            <a:off x="8049207" y="2054619"/>
            <a:ext cx="519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8569193" y="2018549"/>
            <a:ext cx="0" cy="3142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endCxn id="55" idx="3"/>
          </p:cNvCxnSpPr>
          <p:nvPr/>
        </p:nvCxnSpPr>
        <p:spPr>
          <a:xfrm flipH="1">
            <a:off x="8046283" y="5160836"/>
            <a:ext cx="5229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フローチャート: 判断 90"/>
          <p:cNvSpPr/>
          <p:nvPr/>
        </p:nvSpPr>
        <p:spPr>
          <a:xfrm>
            <a:off x="3310886" y="4627963"/>
            <a:ext cx="2236462" cy="1029247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 if  t = T</a:t>
            </a:r>
            <a:endParaRPr kumimoji="1" lang="ja-JP" altLang="en-US" dirty="0"/>
          </a:p>
        </p:txBody>
      </p:sp>
      <p:cxnSp>
        <p:nvCxnSpPr>
          <p:cNvPr id="93" name="カギ線コネクタ 92"/>
          <p:cNvCxnSpPr>
            <a:stCxn id="91" idx="1"/>
            <a:endCxn id="14" idx="2"/>
          </p:cNvCxnSpPr>
          <p:nvPr/>
        </p:nvCxnSpPr>
        <p:spPr>
          <a:xfrm rot="10800000">
            <a:off x="1931350" y="4131589"/>
            <a:ext cx="1379537" cy="10109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角丸四角形 93"/>
          <p:cNvSpPr/>
          <p:nvPr/>
        </p:nvSpPr>
        <p:spPr>
          <a:xfrm>
            <a:off x="1089024" y="5518518"/>
            <a:ext cx="1684650" cy="10511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cxnSp>
        <p:nvCxnSpPr>
          <p:cNvPr id="96" name="カギ線コネクタ 95"/>
          <p:cNvCxnSpPr>
            <a:endCxn id="94" idx="3"/>
          </p:cNvCxnSpPr>
          <p:nvPr/>
        </p:nvCxnSpPr>
        <p:spPr>
          <a:xfrm rot="10800000" flipV="1">
            <a:off x="2773674" y="5693708"/>
            <a:ext cx="1655442" cy="350383"/>
          </a:xfrm>
          <a:prstGeom prst="bentConnector3">
            <a:avLst>
              <a:gd name="adj1" fmla="val -11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55" idx="1"/>
            <a:endCxn id="91" idx="3"/>
          </p:cNvCxnSpPr>
          <p:nvPr/>
        </p:nvCxnSpPr>
        <p:spPr>
          <a:xfrm flipH="1" flipV="1">
            <a:off x="5547348" y="5142587"/>
            <a:ext cx="543334" cy="18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634243" y="4636271"/>
            <a:ext cx="53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NO</a:t>
            </a:r>
            <a:endParaRPr kumimoji="1" lang="ja-JP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13106" y="6169555"/>
            <a:ext cx="59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YES</a:t>
            </a:r>
            <a:endParaRPr kumimoji="1" lang="ja-JP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3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89024" y="1613646"/>
            <a:ext cx="7272339" cy="4324257"/>
          </a:xfrm>
        </p:spPr>
        <p:txBody>
          <a:bodyPr/>
          <a:lstStyle/>
          <a:p>
            <a:r>
              <a:rPr kumimoji="1" lang="en-US" altLang="ja-JP" dirty="0" smtClean="0">
                <a:latin typeface="+mn-ea"/>
              </a:rPr>
              <a:t>Java</a:t>
            </a:r>
            <a:r>
              <a:rPr lang="ja-JP" altLang="en-US" dirty="0" smtClean="0">
                <a:latin typeface="+mn-ea"/>
              </a:rPr>
              <a:t>でシミュレーション</a:t>
            </a:r>
            <a:endParaRPr lang="en-US" altLang="ja-JP" dirty="0" smtClean="0">
              <a:latin typeface="+mn-ea"/>
            </a:endParaRPr>
          </a:p>
          <a:p>
            <a:r>
              <a:rPr lang="ja-JP" altLang="en-US" dirty="0" smtClean="0"/>
              <a:t>プログラミングで工夫した点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焼きなまし法で最適解を探索</a:t>
            </a:r>
            <a:endParaRPr kumimoji="1" lang="en-US" altLang="ja-JP" dirty="0" smtClean="0"/>
          </a:p>
          <a:p>
            <a:r>
              <a:rPr lang="ja-JP" altLang="en-US" dirty="0" smtClean="0"/>
              <a:t>コード概要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Ship</a:t>
            </a:r>
            <a:r>
              <a:rPr kumimoji="1" lang="ja-JP" altLang="en-US" dirty="0" smtClean="0"/>
              <a:t>クラス</a:t>
            </a:r>
            <a:r>
              <a:rPr kumimoji="1" lang="en-US" altLang="ja-JP" dirty="0" smtClean="0"/>
              <a:t>			</a:t>
            </a:r>
          </a:p>
          <a:p>
            <a:pPr lvl="1"/>
            <a:r>
              <a:rPr kumimoji="1" lang="en-US" altLang="ja-JP" dirty="0" smtClean="0"/>
              <a:t>Harbor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Tank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Plant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801599" y="1613646"/>
            <a:ext cx="5488385" cy="339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" pitchFamily="2" charset="2"/>
              <a:buChar char="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" pitchFamily="2" charset="2"/>
              <a:buChar char="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"/>
              <a:defRPr kumimoji="1"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ja-JP" dirty="0" smtClean="0">
              <a:latin typeface="+mn-ea"/>
            </a:endParaRPr>
          </a:p>
          <a:p>
            <a:pPr lvl="1"/>
            <a:endParaRPr lang="en-US" altLang="ja-JP" dirty="0">
              <a:latin typeface="+mn-ea"/>
            </a:endParaRPr>
          </a:p>
          <a:p>
            <a:pPr lvl="1"/>
            <a:endParaRPr lang="en-US" altLang="ja-JP" dirty="0" smtClean="0">
              <a:latin typeface="+mn-ea"/>
            </a:endParaRPr>
          </a:p>
          <a:p>
            <a:pPr lvl="1"/>
            <a:endParaRPr lang="en-US" altLang="ja-JP" dirty="0">
              <a:latin typeface="+mn-ea"/>
            </a:endParaRPr>
          </a:p>
          <a:p>
            <a:pPr lvl="1"/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err="1" smtClean="0">
                <a:latin typeface="+mn-ea"/>
              </a:rPr>
              <a:t>SimulatedAnnealing</a:t>
            </a:r>
            <a:r>
              <a:rPr lang="ja-JP" altLang="en-US" dirty="0" smtClean="0">
                <a:latin typeface="+mn-ea"/>
              </a:rPr>
              <a:t>クラス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Fuel</a:t>
            </a:r>
            <a:r>
              <a:rPr lang="ja-JP" altLang="en-US" dirty="0" smtClean="0">
                <a:latin typeface="+mn-ea"/>
              </a:rPr>
              <a:t>クラス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Speed</a:t>
            </a:r>
            <a:r>
              <a:rPr lang="ja-JP" altLang="en-US" dirty="0" smtClean="0">
                <a:latin typeface="+mn-ea"/>
              </a:rPr>
              <a:t>クラス</a:t>
            </a:r>
            <a:endParaRPr lang="en-US" altLang="ja-JP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662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lang="ja-JP" altLang="en-US" dirty="0" smtClean="0"/>
              <a:t>戦略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戦略１（</a:t>
            </a:r>
            <a:r>
              <a:rPr kumimoji="1" lang="ja-JP" altLang="en-US" dirty="0" smtClean="0">
                <a:solidFill>
                  <a:srgbClr val="3366FF"/>
                </a:solidFill>
              </a:rPr>
              <a:t>天気予報ありなし共通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800" dirty="0"/>
              <a:t>	</a:t>
            </a:r>
            <a:r>
              <a:rPr lang="en-US" altLang="ja-JP" sz="800" dirty="0" smtClean="0"/>
              <a:t>		</a:t>
            </a:r>
            <a:endParaRPr kumimoji="1" lang="en-US" altLang="ja-JP" sz="900" dirty="0" smtClean="0"/>
          </a:p>
          <a:p>
            <a:pPr marL="282575" lvl="1" indent="0" algn="ctr">
              <a:buNone/>
            </a:pPr>
            <a:r>
              <a:rPr kumimoji="1" lang="ja-JP" altLang="en-US" sz="3200" dirty="0" smtClean="0"/>
              <a:t>「圧入サイトで追いつかれたら</a:t>
            </a:r>
            <a:endParaRPr kumimoji="1" lang="en-US" altLang="ja-JP" sz="3200" dirty="0" smtClean="0"/>
          </a:p>
          <a:p>
            <a:pPr marL="282575" lvl="1" indent="0" algn="ctr">
              <a:buNone/>
            </a:pPr>
            <a:r>
              <a:rPr kumimoji="1" lang="ja-JP" altLang="en-US" sz="3200" dirty="0" smtClean="0"/>
              <a:t>早めに帰る」</a:t>
            </a:r>
            <a:endParaRPr kumimoji="1" lang="en-US" altLang="ja-JP" sz="3200" dirty="0" smtClean="0"/>
          </a:p>
          <a:p>
            <a:pPr marL="282575" lvl="1" indent="0" algn="ctr">
              <a:buNone/>
            </a:pPr>
            <a:endParaRPr kumimoji="1" lang="en-US" altLang="ja-JP" sz="900" dirty="0" smtClean="0"/>
          </a:p>
          <a:p>
            <a:pPr lvl="1"/>
            <a:r>
              <a:rPr lang="ja-JP" altLang="en-US" dirty="0" smtClean="0"/>
              <a:t>条件１）圧入中に</a:t>
            </a:r>
            <a:r>
              <a:rPr lang="ja-JP" altLang="en-US" dirty="0" smtClean="0">
                <a:solidFill>
                  <a:srgbClr val="FF0000"/>
                </a:solidFill>
              </a:rPr>
              <a:t>雨</a:t>
            </a:r>
            <a:r>
              <a:rPr lang="ja-JP" altLang="en-US" dirty="0" smtClean="0"/>
              <a:t>が降り、中断する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条件２）もう一方の船が圧入サイトに</a:t>
            </a:r>
            <a:r>
              <a:rPr lang="ja-JP" altLang="en-US" dirty="0" smtClean="0">
                <a:solidFill>
                  <a:srgbClr val="FF0000"/>
                </a:solidFill>
              </a:rPr>
              <a:t>到着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 smtClean="0"/>
              <a:t>条件３）残り</a:t>
            </a:r>
            <a:r>
              <a:rPr kumimoji="1" lang="en-US" altLang="ja-JP" dirty="0" smtClean="0"/>
              <a:t>CO2</a:t>
            </a:r>
            <a:r>
              <a:rPr kumimoji="1" lang="ja-JP" altLang="en-US" dirty="0" smtClean="0"/>
              <a:t>が</a:t>
            </a:r>
            <a:r>
              <a:rPr kumimoji="1" lang="ja-JP" altLang="en-US" dirty="0" smtClean="0">
                <a:solidFill>
                  <a:srgbClr val="FF0000"/>
                </a:solidFill>
              </a:rPr>
              <a:t>一定値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border</a:t>
            </a:r>
            <a:r>
              <a:rPr kumimoji="1" lang="ja-JP" altLang="en-US" dirty="0" smtClean="0"/>
              <a:t>）</a:t>
            </a:r>
            <a:r>
              <a:rPr kumimoji="1" lang="ja-JP" altLang="en-US" dirty="0" smtClean="0">
                <a:solidFill>
                  <a:srgbClr val="FF0000"/>
                </a:solidFill>
              </a:rPr>
              <a:t>以下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/>
              <a:t>⇨</a:t>
            </a:r>
            <a:r>
              <a:rPr lang="ja-JP" altLang="en-US" dirty="0" smtClean="0"/>
              <a:t>全て揃ったら港に帰る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r>
              <a:rPr lang="en-US" altLang="ja-JP" dirty="0" smtClean="0"/>
              <a:t>Border</a:t>
            </a:r>
            <a:r>
              <a:rPr lang="ja-JP" altLang="en-US" dirty="0" smtClean="0"/>
              <a:t>は焼きなまし法で最適値に設定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積載量の</a:t>
            </a:r>
            <a:r>
              <a:rPr kumimoji="1" lang="ja-JP" altLang="en-US" u="sng" dirty="0" smtClean="0">
                <a:solidFill>
                  <a:schemeClr val="tx1"/>
                </a:solidFill>
              </a:rPr>
              <a:t>半分</a:t>
            </a:r>
            <a:r>
              <a:rPr kumimoji="1" lang="ja-JP" altLang="en-US" dirty="0" smtClean="0"/>
              <a:t>くらい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3662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伝統">
  <a:themeElements>
    <a:clrScheme name="伝統">
      <a:dk1>
        <a:srgbClr val="000000"/>
      </a:dk1>
      <a:lt1>
        <a:srgbClr val="FFFFFF"/>
      </a:lt1>
      <a:dk2>
        <a:srgbClr val="59480D"/>
      </a:dk2>
      <a:lt2>
        <a:srgbClr val="D28E11"/>
      </a:lt2>
      <a:accent1>
        <a:srgbClr val="6B4A0B"/>
      </a:accent1>
      <a:accent2>
        <a:srgbClr val="790A14"/>
      </a:accent2>
      <a:accent3>
        <a:srgbClr val="908342"/>
      </a:accent3>
      <a:accent4>
        <a:srgbClr val="423E5C"/>
      </a:accent4>
      <a:accent5>
        <a:srgbClr val="641345"/>
      </a:accent5>
      <a:accent6>
        <a:srgbClr val="748A2F"/>
      </a:accent6>
      <a:hlink>
        <a:srgbClr val="DD7E0E"/>
      </a:hlink>
      <a:folHlink>
        <a:srgbClr val="7F6F6F"/>
      </a:folHlink>
    </a:clrScheme>
    <a:fontScheme name="伝統">
      <a:majorFont>
        <a:latin typeface="Candara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伝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90000"/>
            </a:schemeClr>
          </a:solidFill>
          <a:prstDash val="solid"/>
          <a:miter/>
        </a:ln>
        <a:ln w="76200" cap="flat" cmpd="dbl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innerShdw blurRad="127000">
              <a:srgbClr val="FFFFFF">
                <a:alpha val="35000"/>
              </a:srgbClr>
            </a:innerShdw>
          </a:effectLst>
          <a:scene3d>
            <a:camera prst="orthographicFront">
              <a:rot lat="0" lon="0" rev="0"/>
            </a:camera>
            <a:lightRig rig="chilly" dir="tl">
              <a:rot lat="0" lon="0" rev="5400000"/>
            </a:lightRig>
          </a:scene3d>
          <a:sp3d prstMaterial="softEdge">
            <a:bevelT w="0" h="0"/>
          </a:sp3d>
        </a:effectStyle>
        <a:effectStyle>
          <a:effectLst>
            <a:outerShdw blurRad="63500" dist="25400" dir="5400000" algn="br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3600000"/>
            </a:lightRig>
          </a:scene3d>
          <a:sp3d>
            <a:bevelT w="889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75000"/>
              </a:schemeClr>
              <a:schemeClr val="phClr">
                <a:satMod val="3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伝統.thmx</Template>
  <TotalTime>725</TotalTime>
  <Words>851</Words>
  <Application>Microsoft Macintosh PowerPoint</Application>
  <PresentationFormat>画面に合わせる (4:3)</PresentationFormat>
  <Paragraphs>204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伝統</vt:lpstr>
      <vt:lpstr>最適なCO2-EORのロジスティクスシステムの設計</vt:lpstr>
      <vt:lpstr>１.目的</vt:lpstr>
      <vt:lpstr>２.手法</vt:lpstr>
      <vt:lpstr>焼きなまし法って何？</vt:lpstr>
      <vt:lpstr>焼きなまし法って何？</vt:lpstr>
      <vt:lpstr>焼きなまし法って何？</vt:lpstr>
      <vt:lpstr>焼きなまし法って何？</vt:lpstr>
      <vt:lpstr>２.手法</vt:lpstr>
      <vt:lpstr>３.戦略</vt:lpstr>
      <vt:lpstr>３.戦略</vt:lpstr>
      <vt:lpstr>３.戦略</vt:lpstr>
      <vt:lpstr>３.戦略</vt:lpstr>
      <vt:lpstr>４.結果 天気予報なし</vt:lpstr>
      <vt:lpstr>４.結果 天気予報あり</vt:lpstr>
      <vt:lpstr>４.結果 天気予報ありなし</vt:lpstr>
      <vt:lpstr>５.考察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最適なCO2-EORのロジスティクスシステムの設計</dc:title>
  <dc:creator>Kazutoshi Shinoda</dc:creator>
  <cp:lastModifiedBy>Kazutoshi Shinoda</cp:lastModifiedBy>
  <cp:revision>35</cp:revision>
  <dcterms:created xsi:type="dcterms:W3CDTF">2015-12-23T16:55:35Z</dcterms:created>
  <dcterms:modified xsi:type="dcterms:W3CDTF">2016-01-26T08:23:41Z</dcterms:modified>
</cp:coreProperties>
</file>