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inimized">
    <p:restoredLeft sz="0" autoAdjust="0"/>
    <p:restoredTop sz="0" autoAdjust="0"/>
  </p:normalViewPr>
  <p:slideViewPr>
    <p:cSldViewPr snapToGrid="0">
      <p:cViewPr>
        <p:scale>
          <a:sx n="100" d="100"/>
          <a:sy n="100" d="100"/>
        </p:scale>
        <p:origin x="924" y="48"/>
      </p:cViewPr>
      <p:guideLst>
        <p:guide orient="horz" pos="1620"/>
        <p:guide pos="288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9a04a8251e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9a04a8251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9a04a8251e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9a04a8251e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9a04a8251e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a04a8251e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a04a8251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a04a8251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9a04a8251e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9a04a8251e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a04a8251e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9a04a8251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www.com" TargetMode="External"/><Relationship Id="rId4" Type="http://schemas.openxmlformats.org/officeDocument/2006/relationships/hyperlink" Target="mailto:red_demon@gam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4738900" y="0"/>
            <a:ext cx="4405100" cy="5143501"/>
          </a:xfrm>
          <a:prstGeom prst="rect">
            <a:avLst/>
          </a:prstGeom>
          <a:noFill/>
          <a:ln>
            <a:noFill/>
          </a:ln>
        </p:spPr>
      </p:pic>
      <p:sp>
        <p:nvSpPr>
          <p:cNvPr id="55" name="Google Shape;55;p13"/>
          <p:cNvSpPr txBox="1">
            <a:spLocks noGrp="1"/>
          </p:cNvSpPr>
          <p:nvPr>
            <p:ph type="ctrTitle"/>
          </p:nvPr>
        </p:nvSpPr>
        <p:spPr>
          <a:xfrm>
            <a:off x="-1023475" y="549500"/>
            <a:ext cx="6824400" cy="1751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Revenge of </a:t>
            </a:r>
            <a:endParaRPr/>
          </a:p>
          <a:p>
            <a:pPr marL="0" lvl="0" indent="0" algn="ctr" rtl="0">
              <a:spcBef>
                <a:spcPts val="0"/>
              </a:spcBef>
              <a:spcAft>
                <a:spcPts val="0"/>
              </a:spcAft>
              <a:buNone/>
            </a:pPr>
            <a:r>
              <a:rPr lang="en-GB"/>
              <a:t>the Red Demon</a:t>
            </a:r>
            <a:endParaRPr/>
          </a:p>
        </p:txBody>
      </p:sp>
      <p:sp>
        <p:nvSpPr>
          <p:cNvPr id="56" name="Google Shape;56;p13"/>
          <p:cNvSpPr txBox="1">
            <a:spLocks noGrp="1"/>
          </p:cNvSpPr>
          <p:nvPr>
            <p:ph type="subTitle" idx="1"/>
          </p:nvPr>
        </p:nvSpPr>
        <p:spPr>
          <a:xfrm>
            <a:off x="-1387625" y="43509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Kazuya and Taiyo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a:blip r:embed="rId3">
            <a:alphaModFix amt="51000"/>
          </a:blip>
          <a:stretch>
            <a:fillRect/>
          </a:stretch>
        </p:blipFill>
        <p:spPr>
          <a:xfrm>
            <a:off x="0" y="3175"/>
            <a:ext cx="9144000" cy="5143501"/>
          </a:xfrm>
          <a:prstGeom prst="rect">
            <a:avLst/>
          </a:prstGeom>
          <a:noFill/>
          <a:ln>
            <a:noFill/>
          </a:ln>
        </p:spPr>
      </p:pic>
      <p:sp>
        <p:nvSpPr>
          <p:cNvPr id="62" name="Google Shape;62;p14"/>
          <p:cNvSpPr txBox="1">
            <a:spLocks noGrp="1"/>
          </p:cNvSpPr>
          <p:nvPr>
            <p:ph type="title"/>
          </p:nvPr>
        </p:nvSpPr>
        <p:spPr>
          <a:xfrm>
            <a:off x="702000" y="207525"/>
            <a:ext cx="387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120"/>
              <a:t>Gameplay Overview</a:t>
            </a:r>
            <a:endParaRPr sz="3120"/>
          </a:p>
        </p:txBody>
      </p:sp>
      <p:sp>
        <p:nvSpPr>
          <p:cNvPr id="63" name="Google Shape;63;p14"/>
          <p:cNvSpPr txBox="1">
            <a:spLocks noGrp="1"/>
          </p:cNvSpPr>
          <p:nvPr>
            <p:ph type="body" idx="1"/>
          </p:nvPr>
        </p:nvSpPr>
        <p:spPr>
          <a:xfrm>
            <a:off x="363150" y="1007750"/>
            <a:ext cx="8417700" cy="4031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solidFill>
                  <a:srgbClr val="CCCCCC"/>
                </a:solidFill>
              </a:rPr>
              <a:t>・Players control a terrifying character called 'Red Demon’. </a:t>
            </a:r>
            <a:endParaRPr>
              <a:solidFill>
                <a:srgbClr val="CCCCCC"/>
              </a:solidFill>
            </a:endParaRPr>
          </a:p>
          <a:p>
            <a:pPr marL="0" lvl="0" indent="0" algn="l" rtl="0">
              <a:spcBef>
                <a:spcPts val="1200"/>
              </a:spcBef>
              <a:spcAft>
                <a:spcPts val="0"/>
              </a:spcAft>
              <a:buNone/>
            </a:pPr>
            <a:r>
              <a:rPr lang="en-GB">
                <a:solidFill>
                  <a:srgbClr val="CCCCCC"/>
                </a:solidFill>
              </a:rPr>
              <a:t>・'Red Demon' is an inverted horror game that hunts down other characters and 　creates fear and suspense. The game develops its own storyline, gradually 　　revealing why the player has become a red devil and why he attacks the 　　　villagers. The unpredictable and shocking development of the game draws 　　players in.</a:t>
            </a:r>
            <a:endParaRPr>
              <a:solidFill>
                <a:srgbClr val="CCCCCC"/>
              </a:solidFill>
            </a:endParaRPr>
          </a:p>
          <a:p>
            <a:pPr marL="0" lvl="0" indent="0" algn="l" rtl="0">
              <a:spcBef>
                <a:spcPts val="1200"/>
              </a:spcBef>
              <a:spcAft>
                <a:spcPts val="0"/>
              </a:spcAft>
              <a:buNone/>
            </a:pPr>
            <a:r>
              <a:rPr lang="en-GB">
                <a:solidFill>
                  <a:srgbClr val="CCCCCC"/>
                </a:solidFill>
              </a:rPr>
              <a:t>・Players have to think strategically when attacking villagers as red devils.</a:t>
            </a:r>
            <a:endParaRPr>
              <a:solidFill>
                <a:srgbClr val="CCCCCC"/>
              </a:solidFill>
            </a:endParaRPr>
          </a:p>
          <a:p>
            <a:pPr marL="0" lvl="0" indent="0" algn="l" rtl="0">
              <a:spcBef>
                <a:spcPts val="1200"/>
              </a:spcBef>
              <a:spcAft>
                <a:spcPts val="0"/>
              </a:spcAft>
              <a:buNone/>
            </a:pPr>
            <a:r>
              <a:rPr lang="en-GB">
                <a:solidFill>
                  <a:srgbClr val="CCCCCC"/>
                </a:solidFill>
              </a:rPr>
              <a:t>・One of the game's aims is to provide players with an authentic and　　　　　　psychological fear experience. </a:t>
            </a:r>
            <a:endParaRPr>
              <a:solidFill>
                <a:srgbClr val="CCCCCC"/>
              </a:solidFill>
            </a:endParaRPr>
          </a:p>
          <a:p>
            <a:pPr marL="0" lvl="0" indent="0" algn="l" rtl="0">
              <a:spcBef>
                <a:spcPts val="1200"/>
              </a:spcBef>
              <a:spcAft>
                <a:spcPts val="1200"/>
              </a:spcAft>
              <a:buNone/>
            </a:pPr>
            <a:r>
              <a:rPr lang="en-GB">
                <a:solidFill>
                  <a:srgbClr val="CCCCCC"/>
                </a:solidFill>
              </a:rPr>
              <a:t>・This gameplay time is around 5-10 hours. Single-player and multi-player　　　　modes. 3D is the best.</a:t>
            </a:r>
            <a:endParaRPr>
              <a:solidFill>
                <a:srgbClr val="CCCC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mt="51000"/>
          </a:blip>
          <a:stretch>
            <a:fillRect/>
          </a:stretch>
        </p:blipFill>
        <p:spPr>
          <a:xfrm>
            <a:off x="128025" y="152400"/>
            <a:ext cx="8863500" cy="4610400"/>
          </a:xfrm>
          <a:prstGeom prst="ellipse">
            <a:avLst/>
          </a:prstGeom>
          <a:noFill/>
          <a:ln>
            <a:noFill/>
          </a:ln>
        </p:spPr>
      </p:pic>
      <p:sp>
        <p:nvSpPr>
          <p:cNvPr id="69" name="Google Shape;69;p15"/>
          <p:cNvSpPr txBox="1">
            <a:spLocks noGrp="1"/>
          </p:cNvSpPr>
          <p:nvPr>
            <p:ph type="body" idx="1"/>
          </p:nvPr>
        </p:nvSpPr>
        <p:spPr>
          <a:xfrm>
            <a:off x="350025" y="1215925"/>
            <a:ext cx="8419500" cy="400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CCCCCC"/>
                </a:solidFill>
              </a:rPr>
              <a:t>・In Red Demon, the player has a reversed role in the story, where he or she is　not the normal protagonist, but the red devil. The new perspective of the player　attacking the villagers is a unique and surprising element in a horror game.</a:t>
            </a:r>
            <a:endParaRPr>
              <a:solidFill>
                <a:srgbClr val="CCCCCC"/>
              </a:solidFill>
            </a:endParaRPr>
          </a:p>
          <a:p>
            <a:pPr marL="0" lvl="0" indent="0" algn="l" rtl="0">
              <a:spcBef>
                <a:spcPts val="1200"/>
              </a:spcBef>
              <a:spcAft>
                <a:spcPts val="0"/>
              </a:spcAft>
              <a:buNone/>
            </a:pPr>
            <a:r>
              <a:rPr lang="en-GB">
                <a:solidFill>
                  <a:srgbClr val="CCCCCC"/>
                </a:solidFill>
              </a:rPr>
              <a:t>・The game will be set in traditional Japanese landscapes and architecture,　　　combining the beauty and eeriness of the Japanese style. For example, old　　temples, forests, and Japanese gardens will be the setting for horror.</a:t>
            </a:r>
            <a:endParaRPr>
              <a:solidFill>
                <a:srgbClr val="CCCCCC"/>
              </a:solidFill>
            </a:endParaRPr>
          </a:p>
          <a:p>
            <a:pPr marL="0" lvl="0" indent="0" algn="l" rtl="0">
              <a:spcBef>
                <a:spcPts val="1200"/>
              </a:spcBef>
              <a:spcAft>
                <a:spcPts val="1200"/>
              </a:spcAft>
              <a:buNone/>
            </a:pPr>
            <a:r>
              <a:rPr lang="en-GB">
                <a:solidFill>
                  <a:srgbClr val="CCCCCC"/>
                </a:solidFill>
              </a:rPr>
              <a:t>・The choices players make, such as whether and how they attack villagers, 　　influence the story and its ending. This emphasises the element of the story　　changing depending on the player's actions and increases replayability.</a:t>
            </a:r>
            <a:endParaRPr>
              <a:solidFill>
                <a:srgbClr val="CCCCCC"/>
              </a:solidFill>
            </a:endParaRPr>
          </a:p>
        </p:txBody>
      </p:sp>
      <p:sp>
        <p:nvSpPr>
          <p:cNvPr id="70" name="Google Shape;70;p15"/>
          <p:cNvSpPr txBox="1">
            <a:spLocks noGrp="1"/>
          </p:cNvSpPr>
          <p:nvPr>
            <p:ph type="title"/>
          </p:nvPr>
        </p:nvSpPr>
        <p:spPr>
          <a:xfrm>
            <a:off x="611800" y="244575"/>
            <a:ext cx="387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120"/>
              <a:t>USP’s</a:t>
            </a:r>
            <a:endParaRPr sz="312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0" y="-57875"/>
            <a:ext cx="9144000" cy="5143501"/>
          </a:xfrm>
          <a:prstGeom prst="rect">
            <a:avLst/>
          </a:prstGeom>
          <a:noFill/>
          <a:ln>
            <a:noFill/>
          </a:ln>
        </p:spPr>
      </p:pic>
      <p:sp>
        <p:nvSpPr>
          <p:cNvPr id="76" name="Google Shape;76;p16"/>
          <p:cNvSpPr txBox="1">
            <a:spLocks noGrp="1"/>
          </p:cNvSpPr>
          <p:nvPr>
            <p:ph type="title"/>
          </p:nvPr>
        </p:nvSpPr>
        <p:spPr>
          <a:xfrm>
            <a:off x="106525" y="4004550"/>
            <a:ext cx="2779500" cy="524400"/>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B7B7B7"/>
                </a:solidFill>
              </a:rPr>
              <a:t>Coming soon</a:t>
            </a:r>
            <a:endParaRPr>
              <a:solidFill>
                <a:srgbClr val="B7B7B7"/>
              </a:solidFill>
            </a:endParaRPr>
          </a:p>
        </p:txBody>
      </p:sp>
      <p:sp>
        <p:nvSpPr>
          <p:cNvPr id="77" name="Google Shape;77;p16"/>
          <p:cNvSpPr txBox="1">
            <a:spLocks noGrp="1"/>
          </p:cNvSpPr>
          <p:nvPr>
            <p:ph type="body" idx="1"/>
          </p:nvPr>
        </p:nvSpPr>
        <p:spPr>
          <a:xfrm>
            <a:off x="-4004950" y="5469125"/>
            <a:ext cx="36942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7"/>
          <p:cNvPicPr preferRelativeResize="0"/>
          <p:nvPr/>
        </p:nvPicPr>
        <p:blipFill>
          <a:blip r:embed="rId3">
            <a:alphaModFix amt="50000"/>
          </a:blip>
          <a:stretch>
            <a:fillRect/>
          </a:stretch>
        </p:blipFill>
        <p:spPr>
          <a:xfrm>
            <a:off x="0" y="0"/>
            <a:ext cx="9242550" cy="5143501"/>
          </a:xfrm>
          <a:prstGeom prst="rect">
            <a:avLst/>
          </a:prstGeom>
          <a:noFill/>
          <a:ln>
            <a:noFill/>
          </a:ln>
        </p:spPr>
      </p:pic>
      <p:sp>
        <p:nvSpPr>
          <p:cNvPr id="83" name="Google Shape;83;p17"/>
          <p:cNvSpPr txBox="1">
            <a:spLocks noGrp="1"/>
          </p:cNvSpPr>
          <p:nvPr>
            <p:ph type="title"/>
          </p:nvPr>
        </p:nvSpPr>
        <p:spPr>
          <a:xfrm>
            <a:off x="180175" y="238875"/>
            <a:ext cx="4949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Business model and competition</a:t>
            </a:r>
            <a:endParaRPr/>
          </a:p>
        </p:txBody>
      </p:sp>
      <p:sp>
        <p:nvSpPr>
          <p:cNvPr id="84" name="Google Shape;84;p17"/>
          <p:cNvSpPr txBox="1">
            <a:spLocks noGrp="1"/>
          </p:cNvSpPr>
          <p:nvPr>
            <p:ph type="body" idx="1"/>
          </p:nvPr>
        </p:nvSpPr>
        <p:spPr>
          <a:xfrm>
            <a:off x="0" y="1055975"/>
            <a:ext cx="9144000" cy="413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t>
            </a:r>
            <a:r>
              <a:rPr lang="en-GB" sz="2800">
                <a:solidFill>
                  <a:srgbClr val="ADADAD"/>
                </a:solidFill>
              </a:rPr>
              <a:t>The planned platform for release is Switch and PlayStation at a price of 25€</a:t>
            </a:r>
            <a:endParaRPr sz="2800">
              <a:solidFill>
                <a:srgbClr val="ADADAD"/>
              </a:solidFill>
            </a:endParaRPr>
          </a:p>
          <a:p>
            <a:pPr marL="0" lvl="0" indent="0" algn="l" rtl="0">
              <a:spcBef>
                <a:spcPts val="1200"/>
              </a:spcBef>
              <a:spcAft>
                <a:spcPts val="0"/>
              </a:spcAft>
              <a:buNone/>
            </a:pPr>
            <a:endParaRPr sz="2800">
              <a:solidFill>
                <a:srgbClr val="ADADAD"/>
              </a:solidFill>
            </a:endParaRPr>
          </a:p>
          <a:p>
            <a:pPr marL="0" lvl="0" indent="0" algn="l" rtl="0">
              <a:spcBef>
                <a:spcPts val="1200"/>
              </a:spcBef>
              <a:spcAft>
                <a:spcPts val="1200"/>
              </a:spcAft>
              <a:buNone/>
            </a:pPr>
            <a:r>
              <a:rPr lang="en-GB"/>
              <a:t>・</a:t>
            </a:r>
            <a:r>
              <a:rPr lang="en-GB" sz="2800"/>
              <a:t>We base this on similar games such as “Friday the 13th”, which sold approximately USD 52 million at the same price.</a:t>
            </a:r>
            <a:endParaRPr sz="3800">
              <a:solidFill>
                <a:srgbClr val="ADADAD"/>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8"/>
          <p:cNvPicPr preferRelativeResize="0"/>
          <p:nvPr/>
        </p:nvPicPr>
        <p:blipFill>
          <a:blip r:embed="rId3">
            <a:alphaModFix amt="50000"/>
          </a:blip>
          <a:stretch>
            <a:fillRect/>
          </a:stretch>
        </p:blipFill>
        <p:spPr>
          <a:xfrm>
            <a:off x="0" y="0"/>
            <a:ext cx="9144000" cy="5143501"/>
          </a:xfrm>
          <a:prstGeom prst="rect">
            <a:avLst/>
          </a:prstGeom>
          <a:noFill/>
          <a:ln>
            <a:noFill/>
          </a:ln>
        </p:spPr>
      </p:pic>
      <p:sp>
        <p:nvSpPr>
          <p:cNvPr id="90" name="Google Shape;90;p18"/>
          <p:cNvSpPr txBox="1">
            <a:spLocks noGrp="1"/>
          </p:cNvSpPr>
          <p:nvPr>
            <p:ph type="title"/>
          </p:nvPr>
        </p:nvSpPr>
        <p:spPr>
          <a:xfrm>
            <a:off x="398325" y="228150"/>
            <a:ext cx="4665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120"/>
              <a:t>Production Timetable</a:t>
            </a:r>
            <a:endParaRPr sz="3120"/>
          </a:p>
        </p:txBody>
      </p:sp>
      <p:sp>
        <p:nvSpPr>
          <p:cNvPr id="91" name="Google Shape;91;p18"/>
          <p:cNvSpPr txBox="1">
            <a:spLocks noGrp="1"/>
          </p:cNvSpPr>
          <p:nvPr>
            <p:ph type="body" idx="1"/>
          </p:nvPr>
        </p:nvSpPr>
        <p:spPr>
          <a:xfrm>
            <a:off x="398325" y="1269800"/>
            <a:ext cx="7854900" cy="309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700">
                <a:solidFill>
                  <a:schemeClr val="dk1"/>
                </a:solidFill>
              </a:rPr>
              <a:t>STEP1：Planning(2～3months)</a:t>
            </a:r>
            <a:endParaRPr sz="2700">
              <a:solidFill>
                <a:schemeClr val="dk1"/>
              </a:solidFill>
            </a:endParaRPr>
          </a:p>
          <a:p>
            <a:pPr marL="0" lvl="0" indent="0" algn="l" rtl="0">
              <a:spcBef>
                <a:spcPts val="1200"/>
              </a:spcBef>
              <a:spcAft>
                <a:spcPts val="0"/>
              </a:spcAft>
              <a:buNone/>
            </a:pPr>
            <a:r>
              <a:rPr lang="en-GB" sz="2700">
                <a:solidFill>
                  <a:schemeClr val="dk1"/>
                </a:solidFill>
              </a:rPr>
              <a:t>STEP2：Design(2～3months)</a:t>
            </a:r>
            <a:endParaRPr sz="2700">
              <a:solidFill>
                <a:schemeClr val="dk1"/>
              </a:solidFill>
            </a:endParaRPr>
          </a:p>
          <a:p>
            <a:pPr marL="0" lvl="0" indent="0" algn="l" rtl="0">
              <a:spcBef>
                <a:spcPts val="1200"/>
              </a:spcBef>
              <a:spcAft>
                <a:spcPts val="0"/>
              </a:spcAft>
              <a:buNone/>
            </a:pPr>
            <a:r>
              <a:rPr lang="en-GB" sz="2700">
                <a:solidFill>
                  <a:schemeClr val="dk1"/>
                </a:solidFill>
              </a:rPr>
              <a:t>STEP3：Implementation and testing(2～3months)</a:t>
            </a:r>
            <a:endParaRPr sz="2700">
              <a:solidFill>
                <a:schemeClr val="dk1"/>
              </a:solidFill>
            </a:endParaRPr>
          </a:p>
          <a:p>
            <a:pPr marL="0" lvl="0" indent="0" algn="l" rtl="0">
              <a:spcBef>
                <a:spcPts val="1200"/>
              </a:spcBef>
              <a:spcAft>
                <a:spcPts val="0"/>
              </a:spcAft>
              <a:buNone/>
            </a:pPr>
            <a:r>
              <a:rPr lang="en-GB" sz="2700">
                <a:solidFill>
                  <a:schemeClr val="dk1"/>
                </a:solidFill>
              </a:rPr>
              <a:t>STEP4：Completion(1months)</a:t>
            </a:r>
            <a:endParaRPr sz="2700">
              <a:solidFill>
                <a:srgbClr val="000000"/>
              </a:solidFill>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9"/>
          <p:cNvPicPr preferRelativeResize="0"/>
          <p:nvPr/>
        </p:nvPicPr>
        <p:blipFill>
          <a:blip r:embed="rId3">
            <a:alphaModFix amt="51000"/>
          </a:blip>
          <a:stretch>
            <a:fillRect/>
          </a:stretch>
        </p:blipFill>
        <p:spPr>
          <a:xfrm>
            <a:off x="0" y="0"/>
            <a:ext cx="9144000" cy="5143501"/>
          </a:xfrm>
          <a:prstGeom prst="rect">
            <a:avLst/>
          </a:prstGeom>
          <a:noFill/>
          <a:ln>
            <a:noFill/>
          </a:ln>
        </p:spPr>
      </p:pic>
      <p:sp>
        <p:nvSpPr>
          <p:cNvPr id="97" name="Google Shape;97;p19"/>
          <p:cNvSpPr txBox="1">
            <a:spLocks noGrp="1"/>
          </p:cNvSpPr>
          <p:nvPr>
            <p:ph type="title"/>
          </p:nvPr>
        </p:nvSpPr>
        <p:spPr>
          <a:xfrm>
            <a:off x="398325" y="228150"/>
            <a:ext cx="387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120"/>
              <a:t>Contact Information</a:t>
            </a:r>
            <a:endParaRPr sz="3120"/>
          </a:p>
        </p:txBody>
      </p:sp>
      <p:sp>
        <p:nvSpPr>
          <p:cNvPr id="98" name="Google Shape;98;p19"/>
          <p:cNvSpPr txBox="1">
            <a:spLocks noGrp="1"/>
          </p:cNvSpPr>
          <p:nvPr>
            <p:ph type="body" idx="1"/>
          </p:nvPr>
        </p:nvSpPr>
        <p:spPr>
          <a:xfrm>
            <a:off x="541625" y="1343150"/>
            <a:ext cx="6134400" cy="335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a:t>Mail:</a:t>
            </a:r>
            <a:r>
              <a:rPr lang="en-GB" sz="2500" u="sng">
                <a:hlinkClick r:id="rId4"/>
              </a:rPr>
              <a:t>red_demon@gamil.com</a:t>
            </a:r>
            <a:endParaRPr sz="2500"/>
          </a:p>
          <a:p>
            <a:pPr marL="0" lvl="0" indent="0" algn="l" rtl="0">
              <a:spcBef>
                <a:spcPts val="1200"/>
              </a:spcBef>
              <a:spcAft>
                <a:spcPts val="0"/>
              </a:spcAft>
              <a:buNone/>
            </a:pPr>
            <a:r>
              <a:rPr lang="en-GB" sz="2500"/>
              <a:t>Phone:(01)234567</a:t>
            </a:r>
            <a:endParaRPr sz="2500"/>
          </a:p>
          <a:p>
            <a:pPr marL="0" lvl="0" indent="0" algn="l" rtl="0">
              <a:spcBef>
                <a:spcPts val="1200"/>
              </a:spcBef>
              <a:spcAft>
                <a:spcPts val="0"/>
              </a:spcAft>
              <a:buNone/>
            </a:pPr>
            <a:r>
              <a:rPr lang="en-GB" sz="2500"/>
              <a:t>Web:</a:t>
            </a:r>
            <a:r>
              <a:rPr lang="en-GB" sz="2500">
                <a:solidFill>
                  <a:srgbClr val="B7B7B7"/>
                </a:solidFill>
              </a:rPr>
              <a:t>http://</a:t>
            </a:r>
            <a:r>
              <a:rPr lang="en-GB" sz="2500">
                <a:solidFill>
                  <a:srgbClr val="B7B7B7"/>
                </a:solidFill>
                <a:uFill>
                  <a:noFill/>
                </a:uFill>
                <a:hlinkClick r:id="rId5">
                  <a:extLst>
                    <a:ext uri="{A12FA001-AC4F-418D-AE19-62706E023703}">
                      <ahyp:hlinkClr xmlns:ahyp="http://schemas.microsoft.com/office/drawing/2018/hyperlinkcolor" val="tx"/>
                    </a:ext>
                  </a:extLst>
                </a:hlinkClick>
              </a:rPr>
              <a:t>www.com</a:t>
            </a:r>
            <a:r>
              <a:rPr lang="en-GB" sz="2500">
                <a:solidFill>
                  <a:srgbClr val="B7B7B7"/>
                </a:solidFill>
              </a:rPr>
              <a:t>.red_demon</a:t>
            </a:r>
            <a:endParaRPr sz="2500">
              <a:solidFill>
                <a:srgbClr val="B7B7B7"/>
              </a:solidFill>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363</Words>
  <Application>Microsoft Office PowerPoint</Application>
  <PresentationFormat>画面に合わせる (16:9)</PresentationFormat>
  <Paragraphs>28</Paragraphs>
  <Slides>7</Slides>
  <Notes>7</Notes>
  <HiddenSlides>0</HiddenSlides>
  <MMClips>0</MMClips>
  <ScaleCrop>false</ScaleCrop>
  <HeadingPairs>
    <vt:vector size="6" baseType="variant">
      <vt:variant>
        <vt:lpstr>使用されているフォント</vt:lpstr>
      </vt:variant>
      <vt:variant>
        <vt:i4>1</vt:i4>
      </vt:variant>
      <vt:variant>
        <vt:lpstr>テーマ</vt:lpstr>
      </vt:variant>
      <vt:variant>
        <vt:i4>1</vt:i4>
      </vt:variant>
      <vt:variant>
        <vt:lpstr>スライド タイトル</vt:lpstr>
      </vt:variant>
      <vt:variant>
        <vt:i4>7</vt:i4>
      </vt:variant>
    </vt:vector>
  </HeadingPairs>
  <TitlesOfParts>
    <vt:vector size="9" baseType="lpstr">
      <vt:lpstr>Arial</vt:lpstr>
      <vt:lpstr>Simple Dark</vt:lpstr>
      <vt:lpstr>Revenge of  the Red Demon</vt:lpstr>
      <vt:lpstr>Gameplay Overview</vt:lpstr>
      <vt:lpstr>USP’s</vt:lpstr>
      <vt:lpstr>Coming soon</vt:lpstr>
      <vt:lpstr>Business model and competition</vt:lpstr>
      <vt:lpstr>Production Timetable</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Revenge of  the Red Demon</dc:title>
  <dc:creator>ARAKAWA KAZUYA</dc:creator>
  <cp:lastModifiedBy>荒川　和也</cp:lastModifiedBy>
  <cp:revision>1</cp:revision>
  <dcterms:modified xsi:type="dcterms:W3CDTF">2023-11-12T23:10:43Z</dcterms:modified>
</cp:coreProperties>
</file>