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89" d="100"/>
          <a:sy n="89" d="100"/>
        </p:scale>
        <p:origin x="24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288198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9156" y="214550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バイアス分を引いて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ローパスフィルタをかます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156" y="2641397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カルマンフィルタをかましてクオータニオンを計算する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9156" y="3133443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9156" y="3650785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Temporal differentiation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433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944438" y="4484178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309725</TotalTime>
  <Words>214</Words>
  <Application>Microsoft Office PowerPoint</Application>
  <PresentationFormat>画面に合わせる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9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1722</cp:revision>
  <cp:lastPrinted>2016-07-04T02:35:14Z</cp:lastPrinted>
  <dcterms:created xsi:type="dcterms:W3CDTF">2014-08-08T03:15:17Z</dcterms:created>
  <dcterms:modified xsi:type="dcterms:W3CDTF">2016-07-06T13:05:46Z</dcterms:modified>
</cp:coreProperties>
</file>