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518" r:id="rId2"/>
    <p:sldId id="519" r:id="rId3"/>
    <p:sldId id="520" r:id="rId4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F5F5"/>
    <a:srgbClr val="FBBC05"/>
    <a:srgbClr val="F0F0F0"/>
    <a:srgbClr val="305097"/>
    <a:srgbClr val="00ACED"/>
    <a:srgbClr val="1E3261"/>
    <a:srgbClr val="4285F4"/>
    <a:srgbClr val="EA433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5476" autoAdjust="0"/>
  </p:normalViewPr>
  <p:slideViewPr>
    <p:cSldViewPr>
      <p:cViewPr varScale="1">
        <p:scale>
          <a:sx n="88" d="100"/>
          <a:sy n="88" d="100"/>
        </p:scale>
        <p:origin x="5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5126043-C4A2-4F92-9268-551DA1F2DD5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9" y="4777245"/>
            <a:ext cx="5439102" cy="3908364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31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7" y="942831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CA3EAD32-5816-427D-89D4-83F256EBF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6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81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671" y="264493"/>
            <a:ext cx="8533010" cy="5048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63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5202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71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3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3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125" y="288925"/>
            <a:ext cx="7772400" cy="5048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989513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</a:p>
        </p:txBody>
      </p:sp>
    </p:spTree>
    <p:extLst>
      <p:ext uri="{BB962C8B-B14F-4D97-AF65-F5344CB8AC3E}">
        <p14:creationId xmlns:p14="http://schemas.microsoft.com/office/powerpoint/2010/main" val="157044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161" y="301580"/>
            <a:ext cx="853301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091232"/>
            <a:ext cx="7772400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358214" y="90466"/>
            <a:ext cx="6842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1A639BA-664C-4FE6-9D88-12396D2BB8B7}" type="slidenum">
              <a:rPr lang="ja-JP" altLang="en-US" sz="1600">
                <a:latin typeface="+mn-lt"/>
                <a:ea typeface="+mj-ea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ja-JP" sz="1600" dirty="0">
              <a:latin typeface="+mn-lt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71438" y="857232"/>
            <a:ext cx="6643702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30" name="直線コネクタ 29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4" name="正方形/長方形 33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18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Noto Sans CJK JP Bold" panose="020B0800000000000000" pitchFamily="34" charset="-128"/>
          <a:ea typeface="Noto Sans CJK JP Bold" panose="020B0800000000000000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Noto Sans CJK JP Medium" panose="020B0600000000000000" pitchFamily="34" charset="-128"/>
          <a:ea typeface="Noto Sans CJK JP Medium" panose="020B0600000000000000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IMU sampling system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>
            <a:off x="1310129" y="4626245"/>
            <a:ext cx="2051956" cy="159596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32040" y="416850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MPU6050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10558" r="27739" b="41933"/>
          <a:stretch/>
        </p:blipFill>
        <p:spPr>
          <a:xfrm>
            <a:off x="3623329" y="4570024"/>
            <a:ext cx="2160240" cy="176746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546955" y="4164580"/>
            <a:ext cx="231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+mj-ea"/>
                <a:ea typeface="+mj-ea"/>
              </a:rPr>
              <a:t>Micro SD Card</a:t>
            </a:r>
            <a:endParaRPr kumimoji="1" lang="en-US" altLang="ja-JP" sz="2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5" r="34821"/>
          <a:stretch/>
        </p:blipFill>
        <p:spPr>
          <a:xfrm rot="5400000">
            <a:off x="1974100" y="1422221"/>
            <a:ext cx="1227410" cy="249811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64553" y="1626546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MBED LPC1768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04971" y="2421073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j-ea"/>
                <a:ea typeface="+mj-ea"/>
              </a:rPr>
              <a:t>PC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 flipH="1">
            <a:off x="3962619" y="2658834"/>
            <a:ext cx="1224136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3987930" y="2181759"/>
            <a:ext cx="1225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Power Source</a:t>
            </a:r>
          </a:p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5V</a:t>
            </a:r>
            <a:endParaRPr kumimoji="1" lang="ja-JP" altLang="en-US" sz="1200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41794" y="3574709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I2C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50900" y="347502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SPI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1412776"/>
            <a:ext cx="5122224" cy="4924717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54188" y="1174058"/>
            <a:ext cx="347396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IMU Sampling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1917360" y="3407209"/>
            <a:ext cx="0" cy="73510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直線矢印コネクタ 27"/>
          <p:cNvCxnSpPr/>
          <p:nvPr/>
        </p:nvCxnSpPr>
        <p:spPr bwMode="auto">
          <a:xfrm>
            <a:off x="3375732" y="3387651"/>
            <a:ext cx="841056" cy="77692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063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 rot="14531646">
            <a:off x="5318800" y="2205113"/>
            <a:ext cx="1208877" cy="940238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Coordinate System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Object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091"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68626" y="1080274"/>
            <a:ext cx="305461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Coordinate</a:t>
            </a:r>
            <a:r>
              <a:rPr kumimoji="1" lang="en-US" altLang="ja-JP" sz="2400" dirty="0" smtClean="0">
                <a:latin typeface="+mj-ea"/>
                <a:ea typeface="+mj-ea"/>
              </a:rPr>
              <a:t> </a:t>
            </a:r>
            <a:r>
              <a:rPr kumimoji="1" lang="en-US" altLang="ja-JP" sz="2400" dirty="0" smtClean="0">
                <a:latin typeface="+mj-ea"/>
                <a:ea typeface="+mj-ea"/>
              </a:rPr>
              <a:t>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Inertial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19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 bwMode="auto">
          <a:xfrm flipH="1">
            <a:off x="1679490" y="2544158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/>
          <p:cNvCxnSpPr/>
          <p:nvPr/>
        </p:nvCxnSpPr>
        <p:spPr bwMode="auto">
          <a:xfrm flipH="1" flipV="1">
            <a:off x="1679490" y="2141434"/>
            <a:ext cx="933152" cy="42178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/>
          <p:cNvCxnSpPr/>
          <p:nvPr/>
        </p:nvCxnSpPr>
        <p:spPr bwMode="auto">
          <a:xfrm>
            <a:off x="2582969" y="2534629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249450" y="2870224"/>
                <a:ext cx="587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2870224"/>
                <a:ext cx="58785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249450" y="1994991"/>
                <a:ext cx="594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1994991"/>
                <a:ext cx="59497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581977" y="3054980"/>
                <a:ext cx="594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77" y="3054980"/>
                <a:ext cx="59497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 bwMode="auto">
          <a:xfrm flipH="1">
            <a:off x="5085027" y="2644740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/>
          <p:cNvCxnSpPr/>
          <p:nvPr/>
        </p:nvCxnSpPr>
        <p:spPr bwMode="auto">
          <a:xfrm flipH="1" flipV="1">
            <a:off x="5249957" y="2200780"/>
            <a:ext cx="768222" cy="4630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5988506" y="2635211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654987" y="2970806"/>
                <a:ext cx="6470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970806"/>
                <a:ext cx="647036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54987" y="2095573"/>
                <a:ext cx="654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095573"/>
                <a:ext cx="654153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987514" y="3155562"/>
                <a:ext cx="654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14" y="3155562"/>
                <a:ext cx="654153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6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DCM : Direction Cosine Matrix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89283" y="1100822"/>
            <a:ext cx="86914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11560" y="2133937"/>
                <a:ext cx="5151218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33937"/>
                <a:ext cx="5151218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define DCM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as a transformation matrix from {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} to</a:t>
                </a:r>
                <a:r>
                  <a:rPr lang="ja-JP" altLang="en-US" dirty="0" smtClean="0">
                    <a:latin typeface="+mn-ea"/>
                  </a:rPr>
                  <a:t> </a:t>
                </a:r>
                <a:r>
                  <a:rPr lang="en-US" altLang="ja-JP" dirty="0" smtClean="0">
                    <a:latin typeface="+mn-ea"/>
                  </a:rPr>
                  <a:t>{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dirty="0" smtClean="0">
                    <a:latin typeface="+mn-ea"/>
                  </a:rPr>
                  <a:t> }</a:t>
                </a:r>
                <a:endParaRPr kumimoji="1" lang="en-US" altLang="ja-JP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73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大かっこ 6"/>
          <p:cNvSpPr/>
          <p:nvPr/>
        </p:nvSpPr>
        <p:spPr bwMode="auto">
          <a:xfrm>
            <a:off x="6028746" y="2479856"/>
            <a:ext cx="1478901" cy="579600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5320443"/>
      </p:ext>
    </p:extLst>
  </p:cSld>
  <p:clrMapOvr>
    <a:masterClrMapping/>
  </p:clrMapOvr>
</p:sld>
</file>

<file path=ppt/theme/theme1.xml><?xml version="1.0" encoding="utf-8"?>
<a:theme xmlns:a="http://schemas.openxmlformats.org/drawingml/2006/main" name="inoue_lab">
  <a:themeElements>
    <a:clrScheme name="ユーザー定義 1">
      <a:dk1>
        <a:sysClr val="windowText" lastClr="000000"/>
      </a:dk1>
      <a:lt1>
        <a:srgbClr val="F5F5F5"/>
      </a:lt1>
      <a:dk2>
        <a:srgbClr val="1F497D"/>
      </a:dk2>
      <a:lt2>
        <a:srgbClr val="EEECE1"/>
      </a:lt2>
      <a:accent1>
        <a:srgbClr val="EA4335"/>
      </a:accent1>
      <a:accent2>
        <a:srgbClr val="FBBC05"/>
      </a:accent2>
      <a:accent3>
        <a:srgbClr val="34A853"/>
      </a:accent3>
      <a:accent4>
        <a:srgbClr val="4285F4"/>
      </a:accent4>
      <a:accent5>
        <a:srgbClr val="305097"/>
      </a:accent5>
      <a:accent6>
        <a:srgbClr val="00ACED"/>
      </a:accent6>
      <a:hlink>
        <a:srgbClr val="0000FF"/>
      </a:hlink>
      <a:folHlink>
        <a:srgbClr val="800080"/>
      </a:folHlink>
    </a:clrScheme>
    <a:fontScheme name="ユーザー定義 2">
      <a:majorFont>
        <a:latin typeface="Noto Sans CJK JP Medium"/>
        <a:ea typeface="Noto Sans CJK JP Bold"/>
        <a:cs typeface=""/>
      </a:majorFont>
      <a:minorFont>
        <a:latin typeface="Consolas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2_MsThE_Lab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sThE_Lab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inoue_lab</Template>
  <TotalTime>309554</TotalTime>
  <Words>56</Words>
  <Application>Microsoft Office PowerPoint</Application>
  <PresentationFormat>画面に合わせる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4" baseType="lpstr">
      <vt:lpstr>ＭＳ Ｐゴシック</vt:lpstr>
      <vt:lpstr>Noto Sans CJK JP Bold</vt:lpstr>
      <vt:lpstr>Noto Sans CJK JP Medium</vt:lpstr>
      <vt:lpstr>Noto Sans CJK JP Regular</vt:lpstr>
      <vt:lpstr>メイリオ</vt:lpstr>
      <vt:lpstr>BankGothic Md BT</vt:lpstr>
      <vt:lpstr>Calibri</vt:lpstr>
      <vt:lpstr>Cambria Math</vt:lpstr>
      <vt:lpstr>Consolas</vt:lpstr>
      <vt:lpstr>Times New Roman</vt:lpstr>
      <vt:lpstr>inoue_lab</vt:lpstr>
      <vt:lpstr>IMU sampling system</vt:lpstr>
      <vt:lpstr>Coordinate System</vt:lpstr>
      <vt:lpstr>DCM : Direction Cosine Matrix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JAXAから持ち帰った道具</dc:title>
  <dc:creator>安部拓洋</dc:creator>
  <cp:lastModifiedBy>安部拓洋</cp:lastModifiedBy>
  <cp:revision>1704</cp:revision>
  <cp:lastPrinted>2016-07-04T02:35:14Z</cp:lastPrinted>
  <dcterms:created xsi:type="dcterms:W3CDTF">2014-08-08T03:15:17Z</dcterms:created>
  <dcterms:modified xsi:type="dcterms:W3CDTF">2016-07-06T09:20:54Z</dcterms:modified>
</cp:coreProperties>
</file>