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  <p:sldId id="527" r:id="rId11"/>
    <p:sldId id="528" r:id="rId12"/>
    <p:sldId id="529" r:id="rId13"/>
    <p:sldId id="530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374607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0160" y="2145506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ある時刻</a:t>
            </a:r>
            <a:r>
              <a:rPr lang="en-US" altLang="ja-JP" dirty="0" smtClean="0">
                <a:latin typeface="+mj-ea"/>
                <a:ea typeface="+mj-ea"/>
              </a:rPr>
              <a:t>t</a:t>
            </a:r>
            <a:r>
              <a:rPr lang="ja-JP" altLang="en-US" dirty="0" smtClean="0">
                <a:latin typeface="+mj-ea"/>
                <a:ea typeface="+mj-ea"/>
              </a:rPr>
              <a:t>における加速度・角速度の値を取得する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0160" y="3068725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4. </a:t>
            </a:r>
            <a:r>
              <a:rPr lang="ja-JP" altLang="en-US" dirty="0" smtClean="0">
                <a:latin typeface="+mj-ea"/>
                <a:ea typeface="+mj-ea"/>
              </a:rPr>
              <a:t>カルマンフィルタを適用してクオータニオンを計算する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0160" y="393470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6.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70160" y="4386111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7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4" name="直線矢印コネクタ 3"/>
          <p:cNvCxnSpPr>
            <a:endCxn id="8" idx="1"/>
          </p:cNvCxnSpPr>
          <p:nvPr/>
        </p:nvCxnSpPr>
        <p:spPr bwMode="auto">
          <a:xfrm>
            <a:off x="899592" y="2330172"/>
            <a:ext cx="27056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コネクタ 13"/>
          <p:cNvCxnSpPr/>
          <p:nvPr/>
        </p:nvCxnSpPr>
        <p:spPr bwMode="auto">
          <a:xfrm>
            <a:off x="899592" y="2313238"/>
            <a:ext cx="0" cy="222401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/>
          <p:cNvCxnSpPr/>
          <p:nvPr/>
        </p:nvCxnSpPr>
        <p:spPr bwMode="auto">
          <a:xfrm>
            <a:off x="899592" y="4537256"/>
            <a:ext cx="270568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正方形/長方形 17"/>
          <p:cNvSpPr/>
          <p:nvPr/>
        </p:nvSpPr>
        <p:spPr>
          <a:xfrm>
            <a:off x="1170160" y="2603721"/>
            <a:ext cx="569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バイアスを</a:t>
            </a:r>
            <a:r>
              <a:rPr lang="ja-JP" altLang="en-US" dirty="0">
                <a:latin typeface="+mj-ea"/>
                <a:ea typeface="+mj-ea"/>
              </a:rPr>
              <a:t>除</a:t>
            </a:r>
            <a:r>
              <a:rPr lang="ja-JP" altLang="en-US" dirty="0" smtClean="0">
                <a:latin typeface="+mj-ea"/>
                <a:ea typeface="+mj-ea"/>
              </a:rPr>
              <a:t>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 smtClean="0">
                <a:latin typeface="+mj-ea"/>
                <a:ea typeface="+mj-ea"/>
              </a:rPr>
              <a:t> ローパスフィルタで平滑化する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70160" y="3509871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 smtClean="0">
                <a:latin typeface="+mj-ea"/>
                <a:ea typeface="+mj-ea"/>
              </a:rPr>
              <a:t>クオータニオンを正規化する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Equation of State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9248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841" y="1100844"/>
            <a:ext cx="278223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Equation of State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大かっこ 5"/>
          <p:cNvSpPr/>
          <p:nvPr/>
        </p:nvSpPr>
        <p:spPr bwMode="auto">
          <a:xfrm>
            <a:off x="3781620" y="1725083"/>
            <a:ext cx="1750667" cy="908700"/>
          </a:xfrm>
          <a:prstGeom prst="bracketPair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 bwMode="auto">
          <a:xfrm>
            <a:off x="539552" y="2780928"/>
            <a:ext cx="73448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1448079" y="4169270"/>
            <a:ext cx="2736304" cy="142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Jacobian Matrix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45638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083" y="1093824"/>
            <a:ext cx="259494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 smtClean="0">
                <a:latin typeface="+mj-ea"/>
                <a:ea typeface="+mj-ea"/>
              </a:rPr>
              <a:t>Jacobian Matrix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20964" y="3370336"/>
                <a:ext cx="691727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4" y="3370336"/>
                <a:ext cx="6917278" cy="1266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3136210" y="1580724"/>
            <a:ext cx="3398058" cy="176437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6156176" y="2204865"/>
            <a:ext cx="648072" cy="7200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46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EKF Algorithm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17646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751" y="1093824"/>
            <a:ext cx="239360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EKF Algorithm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3378" y="1891354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Prediction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378" y="3732525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Filtering Step :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1845187"/>
                <a:ext cx="2245166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991460" y="3085525"/>
                <a:ext cx="3844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3085525"/>
                <a:ext cx="38440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991460" y="3656975"/>
                <a:ext cx="4314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60" y="3656975"/>
                <a:ext cx="431464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07815" y="4228425"/>
                <a:ext cx="4044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228425"/>
                <a:ext cx="404463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8000" r="-10241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7815" y="4769406"/>
                <a:ext cx="312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15" y="4769406"/>
                <a:ext cx="31241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 2, 3 …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72" y="1594412"/>
                <a:ext cx="1612364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3008363" y="2398347"/>
                <a:ext cx="165506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63" y="2398347"/>
                <a:ext cx="1655068" cy="6298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47666" y="2720422"/>
                <a:ext cx="965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66" y="2720422"/>
                <a:ext cx="965456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r="-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 bwMode="auto">
          <a:xfrm>
            <a:off x="4538215" y="2451092"/>
            <a:ext cx="0" cy="5477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193915" y="2398347"/>
                <a:ext cx="1562287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15" y="2398347"/>
                <a:ext cx="1562287" cy="6298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/>
          <p:nvPr/>
        </p:nvCxnSpPr>
        <p:spPr bwMode="auto">
          <a:xfrm>
            <a:off x="6643298" y="2447849"/>
            <a:ext cx="0" cy="5477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550161" y="2720422"/>
                <a:ext cx="894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61" y="2720422"/>
                <a:ext cx="894989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5882" r="-410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8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Initial Values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60040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2141" y="1097797"/>
            <a:ext cx="213084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+mj-ea"/>
                <a:ea typeface="+mj-ea"/>
              </a:rPr>
              <a:t>Initial Values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75656" y="1679907"/>
                <a:ext cx="173707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79907"/>
                <a:ext cx="1737078" cy="14529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27584" y="3196532"/>
                <a:ext cx="386593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96532"/>
                <a:ext cx="3865930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572000" y="3388539"/>
                <a:ext cx="2794098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  0 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&amp;   0 &amp;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88539"/>
                <a:ext cx="2794098" cy="106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248331" y="1662227"/>
                <a:ext cx="3716851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0.01&amp;    0 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0.01&amp; 0   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0.01&amp;    0 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   &amp;    0 &amp; 0   &amp; 0.01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31" y="1662227"/>
                <a:ext cx="3716851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𝒃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+mj-ea"/>
                      </a:rPr>
                      <m:t>𝒊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6038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6110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6110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7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8473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8473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 bwMode="auto">
          <a:xfrm>
            <a:off x="3170943" y="2314133"/>
            <a:ext cx="0" cy="6993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円/楕円 6"/>
          <p:cNvSpPr/>
          <p:nvPr/>
        </p:nvSpPr>
        <p:spPr bwMode="auto">
          <a:xfrm>
            <a:off x="3098935" y="2236700"/>
            <a:ext cx="144016" cy="1481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04" y="2432055"/>
                <a:ext cx="28212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511" r="-63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r="-19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0831"/>
                <a:ext cx="4895776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747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15301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26488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0157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880912" y="4486299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309869</TotalTime>
  <Words>314</Words>
  <Application>Microsoft Office PowerPoint</Application>
  <PresentationFormat>画面に合わせる (4:3)</PresentationFormat>
  <Paragraphs>183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  <vt:lpstr>Equation of State</vt:lpstr>
      <vt:lpstr>Jacobian Matrix</vt:lpstr>
      <vt:lpstr>EKF Algorithm</vt:lpstr>
      <vt:lpstr>Initial Values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1742</cp:revision>
  <cp:lastPrinted>2016-07-04T02:35:14Z</cp:lastPrinted>
  <dcterms:created xsi:type="dcterms:W3CDTF">2014-08-08T03:15:17Z</dcterms:created>
  <dcterms:modified xsi:type="dcterms:W3CDTF">2016-07-11T12:41:21Z</dcterms:modified>
</cp:coreProperties>
</file>