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23" r:id="rId2"/>
    <p:sldId id="518" r:id="rId3"/>
    <p:sldId id="519" r:id="rId4"/>
    <p:sldId id="520" r:id="rId5"/>
    <p:sldId id="521" r:id="rId6"/>
    <p:sldId id="522" r:id="rId7"/>
    <p:sldId id="524" r:id="rId8"/>
    <p:sldId id="525" r:id="rId9"/>
    <p:sldId id="526" r:id="rId10"/>
    <p:sldId id="527" r:id="rId11"/>
    <p:sldId id="528" r:id="rId12"/>
    <p:sldId id="529" r:id="rId13"/>
    <p:sldId id="530" r:id="rId1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90" d="100"/>
          <a:sy n="90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497" y="167293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1. 100Hz</a:t>
            </a:r>
            <a:r>
              <a:rPr lang="ja-JP" altLang="en-US" dirty="0" smtClean="0">
                <a:latin typeface="+mj-ea"/>
                <a:ea typeface="+mj-ea"/>
              </a:rPr>
              <a:t>でサンプリングした加速度と角速度のデータを読み取る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288198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9156" y="2145506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バイアス分を引いて</a:t>
            </a:r>
            <a:r>
              <a:rPr lang="en-US" altLang="ja-JP" dirty="0" smtClean="0">
                <a:latin typeface="+mj-ea"/>
                <a:ea typeface="+mj-ea"/>
              </a:rPr>
              <a:t>,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ローパスフィルタをかます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9156" y="2641397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3. </a:t>
            </a:r>
            <a:r>
              <a:rPr lang="ja-JP" altLang="en-US" dirty="0" smtClean="0">
                <a:latin typeface="+mj-ea"/>
                <a:ea typeface="+mj-ea"/>
              </a:rPr>
              <a:t>カルマンフィルタをかましてクオータニオンを計算する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9156" y="3133443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4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クオータニオンから</a:t>
            </a:r>
            <a:r>
              <a:rPr lang="en-US" altLang="ja-JP" dirty="0" smtClean="0">
                <a:latin typeface="+mj-ea"/>
                <a:ea typeface="+mj-ea"/>
              </a:rPr>
              <a:t>DCM, </a:t>
            </a:r>
            <a:r>
              <a:rPr lang="ja-JP" altLang="en-US" dirty="0" smtClean="0">
                <a:latin typeface="+mj-ea"/>
                <a:ea typeface="+mj-ea"/>
              </a:rPr>
              <a:t>オイラー角を計算する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9156" y="3650785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5. </a:t>
            </a:r>
            <a:r>
              <a:rPr lang="ja-JP" altLang="en-US" dirty="0">
                <a:latin typeface="+mj-ea"/>
                <a:ea typeface="+mj-ea"/>
              </a:rPr>
              <a:t>計算</a:t>
            </a:r>
            <a:r>
              <a:rPr lang="ja-JP" altLang="en-US" dirty="0" smtClean="0">
                <a:latin typeface="+mj-ea"/>
                <a:ea typeface="+mj-ea"/>
              </a:rPr>
              <a:t>した姿勢データをファイルに出力する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Equation of State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9248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0841" y="1100844"/>
            <a:ext cx="278223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Equation of State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大かっこ 5"/>
          <p:cNvSpPr/>
          <p:nvPr/>
        </p:nvSpPr>
        <p:spPr bwMode="auto">
          <a:xfrm>
            <a:off x="3781620" y="1725083"/>
            <a:ext cx="1750667" cy="908700"/>
          </a:xfrm>
          <a:prstGeom prst="bracketPair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 bwMode="auto">
          <a:xfrm>
            <a:off x="539552" y="2780928"/>
            <a:ext cx="73448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1448079" y="4169270"/>
            <a:ext cx="2736304" cy="1420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Jacobian Matrix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456384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80083" y="1093824"/>
            <a:ext cx="259494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 smtClean="0">
                <a:latin typeface="+mj-ea"/>
                <a:ea typeface="+mj-ea"/>
              </a:rPr>
              <a:t>Jacobian Matrix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29431" y="3370336"/>
                <a:ext cx="676505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31" y="3370336"/>
                <a:ext cx="6765057" cy="1266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3136210" y="1580724"/>
            <a:ext cx="3398058" cy="176437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 bwMode="auto">
          <a:xfrm>
            <a:off x="6156176" y="2204865"/>
            <a:ext cx="648072" cy="7200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46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EKF Algorithm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60040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751" y="1093824"/>
            <a:ext cx="239360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EKF Algorithm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3378" y="1891354"/>
            <a:ext cx="20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Prediction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3378" y="3063637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Filtering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991460" y="2416637"/>
                <a:ext cx="3844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2416637"/>
                <a:ext cx="38440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991460" y="2988087"/>
                <a:ext cx="4314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2988087"/>
                <a:ext cx="43146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007815" y="3559537"/>
                <a:ext cx="4044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3559537"/>
                <a:ext cx="404463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7895" r="-10241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7815" y="4100518"/>
                <a:ext cx="312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4100518"/>
                <a:ext cx="31241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1, 2, 3 …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8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Initial Values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60040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2141" y="1097797"/>
            <a:ext cx="213084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Initial Values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83568" y="1670163"/>
                <a:ext cx="173707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70163"/>
                <a:ext cx="1737078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/>
              <p:cNvSpPr/>
              <p:nvPr/>
            </p:nvSpPr>
            <p:spPr>
              <a:xfrm>
                <a:off x="2253602" y="1666715"/>
                <a:ext cx="173707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02" y="1666715"/>
                <a:ext cx="1737078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75899" y="3226930"/>
                <a:ext cx="3865930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9" y="3226930"/>
                <a:ext cx="3865930" cy="14529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517338" y="3450291"/>
                <a:ext cx="2691506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38" y="3450291"/>
                <a:ext cx="2691506" cy="106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46304" y="1670163"/>
                <a:ext cx="3716851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&amp; 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04" y="1670163"/>
                <a:ext cx="3716851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 velocity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518457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1077747"/>
            <a:ext cx="647997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Angular velocity          DCM and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I </a:t>
                </a:r>
                <a:r>
                  <a:rPr lang="en-US" altLang="ja-JP" sz="1600" dirty="0" smtClean="0">
                    <a:latin typeface="+mn-ea"/>
                  </a:rPr>
                  <a:t>define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+mn-ea"/>
                  </a:rPr>
                  <a:t> and Temporal differentiation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ja-JP" sz="1600" dirty="0" smtClean="0">
                    <a:latin typeface="+mn-ea"/>
                  </a:rPr>
                  <a:t> as bellow</a:t>
                </a:r>
                <a:endParaRPr kumimoji="1" lang="en-US" altLang="ja-JP" sz="1600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blipFill rotWithShape="0">
                <a:blip r:embed="rId2"/>
                <a:stretch>
                  <a:fillRect l="-433" t="-1754" b="-2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 bwMode="auto">
          <a:xfrm>
            <a:off x="3582343" y="1162192"/>
            <a:ext cx="396266" cy="28686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13                           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 bwMode="auto">
          <a:xfrm>
            <a:off x="2683753" y="3238807"/>
            <a:ext cx="3544431" cy="14136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 bwMode="auto">
          <a:xfrm>
            <a:off x="2843849" y="4641950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Gravity Vector in { b }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78297" y="1087554"/>
            <a:ext cx="333815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Gravity Vector in { b }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944438" y="4484178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or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Discretization of Quaternion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86158" y="1109935"/>
            <a:ext cx="445160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Discretization of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 bwMode="auto">
          <a:xfrm>
            <a:off x="3500036" y="2022279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/>
                              </m:eqArr>
                            </m:e>
                          </m:d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 bwMode="auto">
          <a:xfrm>
            <a:off x="1856516" y="3605210"/>
            <a:ext cx="2294905" cy="19120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  <a:blipFill rotWithShape="0"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  <a:blipFill rotWithShape="0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  <a:blipFill rotWithShape="0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  <a:blipFill rotWithShape="0">
                <a:blip r:embed="rId2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  <a:blipFill rotWithShape="0">
                <a:blip r:embed="rId2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  <a:blipFill rotWithShape="0">
                <a:blip r:embed="rId2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  <a:blipFill rotWithShape="0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  <a:blipFill rotWithShape="0">
                <a:blip r:embed="rId3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  <a:blipFill rotWithShape="0">
                <a:blip r:embed="rId3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  <a:blipFill rotWithShape="0">
                <a:blip r:embed="rId3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006372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309843</TotalTime>
  <Words>284</Words>
  <Application>Microsoft Office PowerPoint</Application>
  <PresentationFormat>画面に合わせる (4:3)</PresentationFormat>
  <Paragraphs>177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Program</vt:lpstr>
      <vt:lpstr>IMU sampling system</vt:lpstr>
      <vt:lpstr>Coordinate System</vt:lpstr>
      <vt:lpstr>DCM : Direction Cosine Matrix</vt:lpstr>
      <vt:lpstr>Euler angles ⇔ DCM</vt:lpstr>
      <vt:lpstr>Quaternion ⇔ DCM</vt:lpstr>
      <vt:lpstr>Angular velocity</vt:lpstr>
      <vt:lpstr>Gravity Vector in { b }</vt:lpstr>
      <vt:lpstr>Discretization of Quaternion</vt:lpstr>
      <vt:lpstr>Equation of State</vt:lpstr>
      <vt:lpstr>Jacobian Matrix</vt:lpstr>
      <vt:lpstr>EKF Algorithm</vt:lpstr>
      <vt:lpstr>Initial Values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1735</cp:revision>
  <cp:lastPrinted>2016-07-04T02:35:14Z</cp:lastPrinted>
  <dcterms:created xsi:type="dcterms:W3CDTF">2014-08-08T03:15:17Z</dcterms:created>
  <dcterms:modified xsi:type="dcterms:W3CDTF">2016-07-06T15:43:53Z</dcterms:modified>
</cp:coreProperties>
</file>