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4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93712" autoAdjust="0"/>
  </p:normalViewPr>
  <p:slideViewPr>
    <p:cSldViewPr>
      <p:cViewPr varScale="1">
        <p:scale>
          <a:sx n="67" d="100"/>
          <a:sy n="67" d="100"/>
        </p:scale>
        <p:origin x="7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theme" Target="theme/theme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8A684C9-CA04-4A7A-8C35-893A38FACA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DE5A4A-D761-42B3-BF1A-DCE203E3BC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BBB1DFC-F498-46FD-9DA6-14935F748F7A}" type="datetimeFigureOut">
              <a:rPr lang="zh-CN" altLang="en-US"/>
              <a:pPr>
                <a:defRPr/>
              </a:pPr>
              <a:t>2020/6/25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71C7D5E-C6AB-43AF-BEDC-76E176C26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5ECC8F5-576B-43F2-B25F-22F2F82F9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ED223-7DFA-489A-9229-D1C34098E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74E21-E55B-4D9B-ABEE-C4BEC99E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29CF67-A299-4127-BD7B-34A9212272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941A7-C005-44F6-B1FB-045D893C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8FDFA-453B-4F94-AE61-2CF1EED06D16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B9EB9-63AB-4D07-ACBB-451A73544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20A1-5D09-4B29-AA1A-59EB0F92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7DFD5-F326-4FD3-ABB0-09E63C83783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71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2FDD-EFD4-4000-9292-5C89543B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DB0C-07D1-4274-B00A-C44B96BFCD14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7A955-8F2B-414D-9024-F0C211B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A98B-5E5E-4F66-86AE-034CB2F6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6BA8-0274-466C-9684-568C33703CBB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408856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C54E-EEE5-419C-A612-12E25D73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6DD3C-CD27-4B5C-894B-81066CEDB2F9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F7EC4-E951-4917-A71C-0B87418C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E77F-9603-4CD5-B72E-91DEFC94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C2A7-5C65-4E4E-BBD9-F8DE125263D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6711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7232-0803-4DCC-859A-5EDE2252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7B4E2-455F-4CFE-86C6-4D6E081DCAF1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DCBFE-4F24-4C14-956F-1FA75DF90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5F9A3-3B95-4DDF-A320-BEA320BD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AE3FD7-F854-4B28-9596-52A1DBB4F004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08214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E472-4806-4856-B084-4F7BD8E9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2F7E1-1905-45D8-94EB-6929B2773235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DD83-8F30-4625-9B50-B8520FB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E3AE-27CB-4A9C-ADC7-152FCDFD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599D8-11ED-4BC8-B94F-F688AF71E7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27064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7DA614-5548-4990-B127-AA216A57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98AAE5-BBD6-4303-B6BE-5D16411E2B8E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970AE1-721C-4E58-80F8-5C8B7A2E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79D28EA-F324-4551-BD95-F1A497F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596C-DE5A-4D38-AD62-A9DB4A487CE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98763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8342CD-7023-4893-8DB9-50EBC902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F8370-14BA-4B85-80AD-B102EF29AD4D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CDA31E9-48EA-47A4-A3C7-07B7B751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905A1C-3D4E-4AEA-8C76-4781D7EB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932E6-A6D2-415A-A9B5-57CD9B741F12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22829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747917-CB62-46D6-9F99-4CD4DBB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90154-6832-4A2B-9926-6B548A41747A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8554-A053-45B2-B822-5F2FD2C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97DD909-C569-491B-B672-73948C3B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1E22D-920B-4C08-9AE7-BE9524AE85D1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88511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2AB80C-2475-45A5-B9E7-2FDDCCA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48C4A-0067-4278-8CC2-80DF64F5439F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72326D-FA13-41DB-8441-8808A15B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FA60FE8-3296-44E7-AB93-82784525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48506-2243-4931-A737-19CCF4F1835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16532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D2C257-F284-4BB8-A433-42A53D04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A2B99-BBC2-4E4D-B7F5-A03DBD7AD5EF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01B08F6-BDA7-4F03-B89E-D7C225C4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804B9E6-C3C2-4E2F-B723-7DB61A74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88BEC-A87C-4816-9BE0-E256562F4767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337057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DA7F3-DFD6-42E3-8189-8075F6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DA212-0A05-4E85-9B1F-4E91E6A9D256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94F5621-A1E5-4C3D-BEB0-26518AE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7A336D9-365F-466C-ACEF-A5A4632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99762-C791-4E45-8820-79F78E67A16C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  <p:extLst>
      <p:ext uri="{BB962C8B-B14F-4D97-AF65-F5344CB8AC3E}">
        <p14:creationId xmlns:p14="http://schemas.microsoft.com/office/powerpoint/2010/main" val="1671707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175654A-B89A-4DB8-A70F-6FD6898D92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SG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EA15BA6-8B1F-4504-AFA6-DA0786B578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SG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3E3F-7878-4A58-8DAA-45EBD0D09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39D53E8-368A-498D-9C5B-DEC9FAE690A1}" type="datetimeFigureOut">
              <a:rPr lang="en-SG" altLang="zh-CN"/>
              <a:pPr>
                <a:defRPr/>
              </a:pPr>
              <a:t>25/6/2020</a:t>
            </a:fld>
            <a:endParaRPr lang="en-SG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3738-A464-4A39-8F34-CD9E4B999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endParaRPr lang="en-SG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8302B-2F44-4FCB-9845-E29FF5076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40C211A-C45B-47E9-87EF-9F6553BB4C66}" type="slidenum">
              <a:rPr lang="en-SG" altLang="zh-CN"/>
              <a:pPr>
                <a:defRPr/>
              </a:pPr>
              <a:t>‹#›</a:t>
            </a:fld>
            <a:endParaRPr lang="en-SG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076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3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69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100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13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1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993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9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30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89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6477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8307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29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209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47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92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80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7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8002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65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61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481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469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82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46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48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842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41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805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337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103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98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207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865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246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080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3109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452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678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32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688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130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2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042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684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132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384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474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821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975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1771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37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389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61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3678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6070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979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5362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1603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155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42272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2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969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1404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2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3364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9754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09552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9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4519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145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35886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8820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2496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3788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76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679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49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53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EF0B5D0F524479F4A65CE4B7FCE4C" ma:contentTypeVersion="12" ma:contentTypeDescription="Create a new document." ma:contentTypeScope="" ma:versionID="091000212451a79bf41ce6f4e90d348c">
  <xsd:schema xmlns:xsd="http://www.w3.org/2001/XMLSchema" xmlns:xs="http://www.w3.org/2001/XMLSchema" xmlns:p="http://schemas.microsoft.com/office/2006/metadata/properties" xmlns:ns3="9af5489c-a085-4326-91eb-83c783094305" xmlns:ns4="8abf8cd2-ef29-4363-9342-d0755b3818d2" targetNamespace="http://schemas.microsoft.com/office/2006/metadata/properties" ma:root="true" ma:fieldsID="e1d3737ce4fb98a567391470043da7ed" ns3:_="" ns4:_="">
    <xsd:import namespace="9af5489c-a085-4326-91eb-83c783094305"/>
    <xsd:import namespace="8abf8cd2-ef29-4363-9342-d0755b3818d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489c-a085-4326-91eb-83c78309430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bf8cd2-ef29-4363-9342-d0755b381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DB5929-F83C-482D-BE30-C40ACBD87D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F23E9-086B-4F27-A895-BCC66FD31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f5489c-a085-4326-91eb-83c783094305"/>
    <ds:schemaRef ds:uri="8abf8cd2-ef29-4363-9342-d0755b3818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18142</TotalTime>
  <Words>0</Words>
  <Application>Microsoft Office PowerPoint</Application>
  <PresentationFormat>On-screen Show (4:3)</PresentationFormat>
  <Paragraphs>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acnuser</dc:creator>
  <cp:lastModifiedBy>bk</cp:lastModifiedBy>
  <cp:revision>1443</cp:revision>
  <dcterms:created xsi:type="dcterms:W3CDTF">2010-11-17T15:15:22Z</dcterms:created>
  <dcterms:modified xsi:type="dcterms:W3CDTF">2020-06-24T23:00:14Z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0x0101008E3EF0B5D0F524479F4A65CE4B7FCE4C</vt:lpwstr>
  </property>
</Properties>
</file>