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Dashboard_164867882416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9728B9E-6145-47C2-9275-9E2516192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Covid-19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255D926-0968-4DFA-823B-C32F267E5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3/30/2022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80F7CE1-2D40-4B65-8800-D8E021BB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732"/>
            <a:ext cx="12191999" cy="53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Covid-19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/>
  <cp:lastModifiedBy>kazza m</cp:lastModifiedBy>
  <cp:revision>1</cp:revision>
  <dcterms:created xsi:type="dcterms:W3CDTF">2022-03-30T22:22:08Z</dcterms:created>
  <dcterms:modified xsi:type="dcterms:W3CDTF">2022-03-30T22:23:29Z</dcterms:modified>
</cp:coreProperties>
</file>