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410" r:id="rId5"/>
    <p:sldId id="411" r:id="rId6"/>
    <p:sldId id="440" r:id="rId7"/>
    <p:sldId id="441" r:id="rId8"/>
    <p:sldId id="412" r:id="rId9"/>
    <p:sldId id="414" r:id="rId10"/>
    <p:sldId id="415" r:id="rId11"/>
    <p:sldId id="416" r:id="rId12"/>
    <p:sldId id="433" r:id="rId13"/>
    <p:sldId id="417" r:id="rId14"/>
    <p:sldId id="434" r:id="rId15"/>
    <p:sldId id="418" r:id="rId16"/>
    <p:sldId id="435" r:id="rId17"/>
    <p:sldId id="419" r:id="rId18"/>
    <p:sldId id="420" r:id="rId19"/>
    <p:sldId id="421" r:id="rId20"/>
    <p:sldId id="422" r:id="rId21"/>
    <p:sldId id="437" r:id="rId22"/>
    <p:sldId id="423" r:id="rId23"/>
    <p:sldId id="438" r:id="rId24"/>
    <p:sldId id="424" r:id="rId25"/>
    <p:sldId id="439" r:id="rId26"/>
    <p:sldId id="425" r:id="rId27"/>
    <p:sldId id="426" r:id="rId28"/>
    <p:sldId id="413" r:id="rId29"/>
    <p:sldId id="427" r:id="rId30"/>
    <p:sldId id="428" r:id="rId31"/>
    <p:sldId id="429" r:id="rId32"/>
    <p:sldId id="430" r:id="rId33"/>
    <p:sldId id="431" r:id="rId34"/>
    <p:sldId id="432" r:id="rId3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08.12.2024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08.12.2024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D173E1-0232-9CC4-C58E-DC35CA6BF4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5222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öffentlich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000" dirty="0"/>
              <a:t>Fachgespräch</a:t>
            </a:r>
            <a:br>
              <a:rPr lang="de-DE" sz="4000" dirty="0"/>
            </a:br>
            <a:r>
              <a:rPr lang="de-DE" sz="4000" dirty="0"/>
              <a:t>Optimierungsproblem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6112F5-783A-06B0-806A-97FA56F6FD75}"/>
              </a:ext>
            </a:extLst>
          </p:cNvPr>
          <p:cNvSpPr txBox="1"/>
          <p:nvPr/>
        </p:nvSpPr>
        <p:spPr>
          <a:xfrm>
            <a:off x="6309904" y="4230254"/>
            <a:ext cx="2352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+mj-lt"/>
              </a:rPr>
              <a:t>Abschlussarbeit</a:t>
            </a:r>
          </a:p>
          <a:p>
            <a:r>
              <a:rPr lang="de-DE" sz="2400" b="1" dirty="0">
                <a:solidFill>
                  <a:schemeClr val="bg1"/>
                </a:solidFill>
                <a:latin typeface="+mj-lt"/>
              </a:rPr>
              <a:t>Lars Körte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7524-8218-CAD0-99E0-7560BEFE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60E3A-1997-2AEE-5CCF-7CE1D342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15552-A9F5-C89D-1209-14A84B6C01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Ankerpunkt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C5B71E-2341-5F50-3043-60F93CDE90B9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45F87A-3F68-461D-2E91-29C4DE323CF9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49D852-2A35-960E-6CF1-FAA725E38B50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375623A-7892-B099-0D62-2E6D9A750A61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0A5BEC-00CA-151C-24FB-267F06835CF8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D2342F7-13C0-0E6B-1310-67A34E32DB35}"/>
              </a:ext>
            </a:extLst>
          </p:cNvPr>
          <p:cNvSpPr/>
          <p:nvPr/>
        </p:nvSpPr>
        <p:spPr>
          <a:xfrm>
            <a:off x="1478905" y="4230255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14FEF2-A38C-7B2F-9FC4-82C7BF671DA4}"/>
              </a:ext>
            </a:extLst>
          </p:cNvPr>
          <p:cNvSpPr/>
          <p:nvPr/>
        </p:nvSpPr>
        <p:spPr>
          <a:xfrm>
            <a:off x="1061745" y="4230255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E57B47-39EE-2B58-AAEB-1FDBE2C3DB73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F1C93A-8E6B-2105-BD8C-0D6A8D0999C9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215797-EC4A-BB90-683D-62FB0D7B8398}"/>
              </a:ext>
            </a:extLst>
          </p:cNvPr>
          <p:cNvSpPr/>
          <p:nvPr/>
        </p:nvSpPr>
        <p:spPr>
          <a:xfrm>
            <a:off x="2333208" y="488074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2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1717-FE91-11AB-F628-2BB3E8A78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389F8-7E2E-5226-CFC5-CBC593A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B3137-DD9F-CE1A-6146-4BF612E22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AF60B5-8371-C9E2-0FA2-26223761416F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D547F9-ACC5-380D-072D-80B4EAEB6F0E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B35757-738C-1BDC-18E2-E75D382433AA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76CAF1-0D16-E661-63DE-A40A1B4615CF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8F2049-6CA5-B4A5-7E92-2432700FCB20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1C4251-75AA-25CC-6AE6-C4607571504C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25D30D-1D64-6B65-30CA-75A74431BB93}"/>
              </a:ext>
            </a:extLst>
          </p:cNvPr>
          <p:cNvSpPr/>
          <p:nvPr/>
        </p:nvSpPr>
        <p:spPr>
          <a:xfrm>
            <a:off x="7852174" y="5299721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BDBB0D2-8C4F-D206-9F14-094D3179D3E2}"/>
              </a:ext>
            </a:extLst>
          </p:cNvPr>
          <p:cNvSpPr/>
          <p:nvPr/>
        </p:nvSpPr>
        <p:spPr>
          <a:xfrm>
            <a:off x="8429879" y="5807270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D8027B-45F0-1EEB-F535-804670F30964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3EFDDE8-59F0-C72A-85B5-239D9663F9A0}"/>
              </a:ext>
            </a:extLst>
          </p:cNvPr>
          <p:cNvSpPr/>
          <p:nvPr/>
        </p:nvSpPr>
        <p:spPr>
          <a:xfrm>
            <a:off x="1014120" y="4230255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DB50F0-61E8-23FF-D586-0060D64A4035}"/>
              </a:ext>
            </a:extLst>
          </p:cNvPr>
          <p:cNvSpPr/>
          <p:nvPr/>
        </p:nvSpPr>
        <p:spPr>
          <a:xfrm>
            <a:off x="1404142" y="4230255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509ABA6-E2B6-7C0E-D24C-2D8B9416BC27}"/>
              </a:ext>
            </a:extLst>
          </p:cNvPr>
          <p:cNvSpPr/>
          <p:nvPr/>
        </p:nvSpPr>
        <p:spPr>
          <a:xfrm>
            <a:off x="1794164" y="4230008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2858-C6CA-22EA-3148-5D2F60F5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2EC9C-F56D-B739-251B-F105EFCC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3FC28A-B35E-FF99-D6A8-07E945754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Ankerpunkt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80687E-0A80-DCA7-7EF9-7A5E5F9DCCCF}"/>
              </a:ext>
            </a:extLst>
          </p:cNvPr>
          <p:cNvSpPr/>
          <p:nvPr/>
        </p:nvSpPr>
        <p:spPr>
          <a:xfrm>
            <a:off x="6918036" y="3905251"/>
            <a:ext cx="3419289" cy="2042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BA3BC5-F1AA-0021-2BB4-A6DFAD8920FF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D2756DD-937E-4C91-2AD0-3FAD4244B64B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7609870-A5D2-2CA4-1A39-9330670E4239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ED468A-42C4-FA59-7BB7-E64801E73551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989F77-55C4-288B-FAF2-6188F7E21BF5}"/>
              </a:ext>
            </a:extLst>
          </p:cNvPr>
          <p:cNvSpPr/>
          <p:nvPr/>
        </p:nvSpPr>
        <p:spPr>
          <a:xfrm>
            <a:off x="7852174" y="5299721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F427AEA-0567-8C10-9CEE-6BEEE0A85F9F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C360F53-484C-0CDB-89D7-CF2172587287}"/>
              </a:ext>
            </a:extLst>
          </p:cNvPr>
          <p:cNvSpPr/>
          <p:nvPr/>
        </p:nvSpPr>
        <p:spPr>
          <a:xfrm>
            <a:off x="1464653" y="4209019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978991E-A44C-788F-5EAD-A8BFB89E8211}"/>
              </a:ext>
            </a:extLst>
          </p:cNvPr>
          <p:cNvSpPr/>
          <p:nvPr/>
        </p:nvSpPr>
        <p:spPr>
          <a:xfrm>
            <a:off x="1854675" y="4209019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611A758-FDF5-59FB-A1BF-D39F0111D8CC}"/>
              </a:ext>
            </a:extLst>
          </p:cNvPr>
          <p:cNvSpPr/>
          <p:nvPr/>
        </p:nvSpPr>
        <p:spPr>
          <a:xfrm>
            <a:off x="1074631" y="4209019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496EB4-8F3D-80E4-7303-9AC30DF8BC4F}"/>
              </a:ext>
            </a:extLst>
          </p:cNvPr>
          <p:cNvSpPr/>
          <p:nvPr/>
        </p:nvSpPr>
        <p:spPr>
          <a:xfrm>
            <a:off x="8547317" y="4209019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408E90-CC54-AC7F-332E-939C4B8C49BD}"/>
              </a:ext>
            </a:extLst>
          </p:cNvPr>
          <p:cNvSpPr/>
          <p:nvPr/>
        </p:nvSpPr>
        <p:spPr>
          <a:xfrm>
            <a:off x="8429879" y="5807270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BAA9438-D832-6E34-6395-A3E887441FAF}"/>
              </a:ext>
            </a:extLst>
          </p:cNvPr>
          <p:cNvSpPr/>
          <p:nvPr/>
        </p:nvSpPr>
        <p:spPr>
          <a:xfrm>
            <a:off x="2414295" y="4926279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8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C096-3C9C-DE93-45FC-7A408BCF1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2DA0-CF3B-62FE-F033-BEDA5B27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657116-2771-C463-9DC7-BB7F6E7187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 nicht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nächster wird Ankerpunkt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B5D3C8-C36B-2428-A16A-ECAD5BAAEE63}"/>
              </a:ext>
            </a:extLst>
          </p:cNvPr>
          <p:cNvSpPr/>
          <p:nvPr/>
        </p:nvSpPr>
        <p:spPr>
          <a:xfrm>
            <a:off x="6918036" y="3905251"/>
            <a:ext cx="3419289" cy="2042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C3D391-424F-E63D-10A8-28E437E4C1E0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3BD4AF4-953E-7BE0-7561-FE518AC1B14F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0524CD-3720-4F36-9E5F-E39E65C50D88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5B0C0F-E071-28CF-70FF-6697CBC008D7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9821067-E4D0-A0C4-6E9F-808F9F39987A}"/>
              </a:ext>
            </a:extLst>
          </p:cNvPr>
          <p:cNvSpPr/>
          <p:nvPr/>
        </p:nvSpPr>
        <p:spPr>
          <a:xfrm>
            <a:off x="7852174" y="5299721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C3F9E9-B6C7-CE91-DF31-8A0649D8D262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580BA23-E59F-3519-8E72-A81C45D35B51}"/>
              </a:ext>
            </a:extLst>
          </p:cNvPr>
          <p:cNvSpPr/>
          <p:nvPr/>
        </p:nvSpPr>
        <p:spPr>
          <a:xfrm>
            <a:off x="1556542" y="4209019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39BCFF1-B941-754C-50B5-55E1234DE094}"/>
              </a:ext>
            </a:extLst>
          </p:cNvPr>
          <p:cNvSpPr/>
          <p:nvPr/>
        </p:nvSpPr>
        <p:spPr>
          <a:xfrm>
            <a:off x="1946564" y="4209019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19D9F6F-B45F-F25C-64DA-CC587CE264FD}"/>
              </a:ext>
            </a:extLst>
          </p:cNvPr>
          <p:cNvSpPr/>
          <p:nvPr/>
        </p:nvSpPr>
        <p:spPr>
          <a:xfrm>
            <a:off x="1166520" y="4209019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FE106A-AE6A-727D-C09A-DCB35BA9B59E}"/>
              </a:ext>
            </a:extLst>
          </p:cNvPr>
          <p:cNvSpPr/>
          <p:nvPr/>
        </p:nvSpPr>
        <p:spPr>
          <a:xfrm>
            <a:off x="8547317" y="4209019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07ECDB9-10F9-E48C-605E-C89202F223D9}"/>
              </a:ext>
            </a:extLst>
          </p:cNvPr>
          <p:cNvSpPr/>
          <p:nvPr/>
        </p:nvSpPr>
        <p:spPr>
          <a:xfrm>
            <a:off x="8429879" y="5807270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BB9FE06-71E4-FFE8-C246-DEBC6C5DEE7F}"/>
              </a:ext>
            </a:extLst>
          </p:cNvPr>
          <p:cNvSpPr/>
          <p:nvPr/>
        </p:nvSpPr>
        <p:spPr>
          <a:xfrm>
            <a:off x="2547645" y="4926279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witterblitz 21">
            <a:extLst>
              <a:ext uri="{FF2B5EF4-FFF2-40B4-BE49-F238E27FC236}">
                <a16:creationId xmlns:a16="http://schemas.microsoft.com/office/drawing/2014/main" id="{62BABEED-9B47-B75D-5316-D96CD0C32A0A}"/>
              </a:ext>
            </a:extLst>
          </p:cNvPr>
          <p:cNvSpPr/>
          <p:nvPr/>
        </p:nvSpPr>
        <p:spPr>
          <a:xfrm>
            <a:off x="9405937" y="4304268"/>
            <a:ext cx="1020474" cy="150300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BC887-A73F-56E9-F754-97591F62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2222-94BE-66FB-E2D2-F962DCAA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537BEB-67E4-AFB5-D4FA-250FDC56A3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A2103F-4726-FC59-736D-85CFD4CDFFF2}"/>
              </a:ext>
            </a:extLst>
          </p:cNvPr>
          <p:cNvSpPr/>
          <p:nvPr/>
        </p:nvSpPr>
        <p:spPr>
          <a:xfrm>
            <a:off x="6918036" y="3674744"/>
            <a:ext cx="3419289" cy="2272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8E0CD6-DD34-D2F1-416D-62B45326B485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08FB921-7669-FEB5-6A9B-08FE85109CC8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1E41182-E52A-1D3B-3360-CB2D6ECC4562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7CB334A-6FD1-DF7E-6C59-AE981A63213A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98CDD0-6058-F90F-A18B-A73710177220}"/>
              </a:ext>
            </a:extLst>
          </p:cNvPr>
          <p:cNvSpPr/>
          <p:nvPr/>
        </p:nvSpPr>
        <p:spPr>
          <a:xfrm>
            <a:off x="6918035" y="3674744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9B432C-DFCF-9D51-0D2A-F8AA9544B8FC}"/>
              </a:ext>
            </a:extLst>
          </p:cNvPr>
          <p:cNvSpPr/>
          <p:nvPr/>
        </p:nvSpPr>
        <p:spPr>
          <a:xfrm>
            <a:off x="8429879" y="5807270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F60938-C8B2-C5D8-47E6-B18BCF225CDA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E4D33F-844D-E4A4-9365-A2DF8819164A}"/>
              </a:ext>
            </a:extLst>
          </p:cNvPr>
          <p:cNvSpPr/>
          <p:nvPr/>
        </p:nvSpPr>
        <p:spPr>
          <a:xfrm>
            <a:off x="7852174" y="5299721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0C16211-8095-F44F-0A21-F3A7D4D56CFC}"/>
              </a:ext>
            </a:extLst>
          </p:cNvPr>
          <p:cNvSpPr/>
          <p:nvPr/>
        </p:nvSpPr>
        <p:spPr>
          <a:xfrm>
            <a:off x="6798847" y="3560629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0D8271-5808-70EB-445A-E69A0256116C}"/>
              </a:ext>
            </a:extLst>
          </p:cNvPr>
          <p:cNvSpPr/>
          <p:nvPr/>
        </p:nvSpPr>
        <p:spPr>
          <a:xfrm>
            <a:off x="9515396" y="5268310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229362-20BB-1631-EA5F-4388F51ABE63}"/>
              </a:ext>
            </a:extLst>
          </p:cNvPr>
          <p:cNvSpPr/>
          <p:nvPr/>
        </p:nvSpPr>
        <p:spPr>
          <a:xfrm>
            <a:off x="1016583" y="4108981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9148CF7-C2B4-0398-FC80-84582FDFAEC6}"/>
              </a:ext>
            </a:extLst>
          </p:cNvPr>
          <p:cNvSpPr/>
          <p:nvPr/>
        </p:nvSpPr>
        <p:spPr>
          <a:xfrm>
            <a:off x="1462151" y="4112277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DAECD30-8278-15DC-8A99-FFF60CFFAAAA}"/>
              </a:ext>
            </a:extLst>
          </p:cNvPr>
          <p:cNvSpPr/>
          <p:nvPr/>
        </p:nvSpPr>
        <p:spPr>
          <a:xfrm>
            <a:off x="1907719" y="4108981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818DEB6-1949-BE6D-DA16-E45D0B59B01C}"/>
              </a:ext>
            </a:extLst>
          </p:cNvPr>
          <p:cNvSpPr/>
          <p:nvPr/>
        </p:nvSpPr>
        <p:spPr>
          <a:xfrm>
            <a:off x="2307293" y="4108981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84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6956-1D71-63FA-555B-361662AA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2D125-46D2-A962-E90E-55DC0FB0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4960-9E44-6839-972D-8F5EA690A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1. Permutation abgearbeitet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Ergebnis erstellen</a:t>
            </a:r>
          </a:p>
          <a:p>
            <a:pPr marL="342900" indent="-342900">
              <a:buFontTx/>
              <a:buChar char="-"/>
            </a:pPr>
            <a:r>
              <a:rPr lang="de-DE" dirty="0"/>
              <a:t>Bestes Ergebnis bisher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193CE2-1259-3968-1C0A-C1CBAE195E4D}"/>
              </a:ext>
            </a:extLst>
          </p:cNvPr>
          <p:cNvSpPr/>
          <p:nvPr/>
        </p:nvSpPr>
        <p:spPr>
          <a:xfrm>
            <a:off x="6918036" y="3674744"/>
            <a:ext cx="3419289" cy="2272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A8A7B7-88E7-FB18-D218-A8695D6D8B40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8EFC111-E5EF-F137-14A6-A8740ACDBB9B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2947F8-6C5E-ADE4-7DAA-FA024D6D7CB9}"/>
              </a:ext>
            </a:extLst>
          </p:cNvPr>
          <p:cNvSpPr/>
          <p:nvPr/>
        </p:nvSpPr>
        <p:spPr>
          <a:xfrm>
            <a:off x="7971362" y="538711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38AADB-A23B-CDCF-F2F6-DAEE8FDFC71B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7BC163-74BA-580B-E473-DF091FD316EA}"/>
              </a:ext>
            </a:extLst>
          </p:cNvPr>
          <p:cNvSpPr/>
          <p:nvPr/>
        </p:nvSpPr>
        <p:spPr>
          <a:xfrm>
            <a:off x="6918035" y="3674744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F31BE4-C8E5-2296-F03E-AFC138C26435}"/>
              </a:ext>
            </a:extLst>
          </p:cNvPr>
          <p:cNvSpPr/>
          <p:nvPr/>
        </p:nvSpPr>
        <p:spPr>
          <a:xfrm>
            <a:off x="8429879" y="5807270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FD4E55-A704-3A44-A832-10A8BE5C5ACB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4CC2A2-983D-D8D8-F345-75162195A970}"/>
              </a:ext>
            </a:extLst>
          </p:cNvPr>
          <p:cNvSpPr/>
          <p:nvPr/>
        </p:nvSpPr>
        <p:spPr>
          <a:xfrm>
            <a:off x="7852174" y="5299721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4F4991-B50C-0FC1-7B90-C4E12E392911}"/>
              </a:ext>
            </a:extLst>
          </p:cNvPr>
          <p:cNvSpPr/>
          <p:nvPr/>
        </p:nvSpPr>
        <p:spPr>
          <a:xfrm>
            <a:off x="6798847" y="3560629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4E8B7F-6E64-8356-24E9-D10319FAEA48}"/>
              </a:ext>
            </a:extLst>
          </p:cNvPr>
          <p:cNvSpPr/>
          <p:nvPr/>
        </p:nvSpPr>
        <p:spPr>
          <a:xfrm>
            <a:off x="9515396" y="5268310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7DD64A9-08E7-D631-2362-7822712D76F1}"/>
              </a:ext>
            </a:extLst>
          </p:cNvPr>
          <p:cNvSpPr/>
          <p:nvPr/>
        </p:nvSpPr>
        <p:spPr>
          <a:xfrm>
            <a:off x="1016583" y="3928862"/>
            <a:ext cx="238377" cy="237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32FB6B-BDD0-3330-1CA7-6D735C24E62E}"/>
              </a:ext>
            </a:extLst>
          </p:cNvPr>
          <p:cNvSpPr/>
          <p:nvPr/>
        </p:nvSpPr>
        <p:spPr>
          <a:xfrm>
            <a:off x="1462151" y="3932158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604062-8642-6A75-A2CE-7FCC2630C471}"/>
              </a:ext>
            </a:extLst>
          </p:cNvPr>
          <p:cNvSpPr/>
          <p:nvPr/>
        </p:nvSpPr>
        <p:spPr>
          <a:xfrm>
            <a:off x="1907719" y="3928862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90FEA7D-69F5-77AB-C1D0-EE3E1F9EA944}"/>
              </a:ext>
            </a:extLst>
          </p:cNvPr>
          <p:cNvSpPr/>
          <p:nvPr/>
        </p:nvSpPr>
        <p:spPr>
          <a:xfrm>
            <a:off x="2307293" y="3928862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5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11C32-902B-3643-662E-43435534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40236-CA46-169D-8AF9-D5F8CC4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6D438A-0A61-738F-98CC-58F76230FA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952014-BA09-748A-AB07-9B3F15109E05}"/>
              </a:ext>
            </a:extLst>
          </p:cNvPr>
          <p:cNvSpPr/>
          <p:nvPr/>
        </p:nvSpPr>
        <p:spPr>
          <a:xfrm>
            <a:off x="9634647" y="3409596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A8D80E-F2D9-6B69-8EB7-B38D9DFB251D}"/>
              </a:ext>
            </a:extLst>
          </p:cNvPr>
          <p:cNvSpPr/>
          <p:nvPr/>
        </p:nvSpPr>
        <p:spPr>
          <a:xfrm>
            <a:off x="6738987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A1E4C9-7C4A-CABB-063C-4238DBBBD940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45AC0C6-0939-FECD-B955-68D391ABCC1C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BFADF5-7EDC-736E-0637-AB8B09DF78CA}"/>
              </a:ext>
            </a:extLst>
          </p:cNvPr>
          <p:cNvSpPr/>
          <p:nvPr/>
        </p:nvSpPr>
        <p:spPr>
          <a:xfrm>
            <a:off x="952248" y="3624537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D481EA-232B-090A-7ACC-8C791FC75032}"/>
              </a:ext>
            </a:extLst>
          </p:cNvPr>
          <p:cNvSpPr/>
          <p:nvPr/>
        </p:nvSpPr>
        <p:spPr>
          <a:xfrm>
            <a:off x="6010022" y="2934396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3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0C92A-CD64-80B1-3170-A593D2CF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40F56-09C4-4D9A-4EA9-8B69D99F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10A61B-D02D-C5FF-00DF-1372D343F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Ankerpunkt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D9A501-A477-367F-F878-DFEB542D3291}"/>
              </a:ext>
            </a:extLst>
          </p:cNvPr>
          <p:cNvSpPr/>
          <p:nvPr/>
        </p:nvSpPr>
        <p:spPr>
          <a:xfrm>
            <a:off x="9634647" y="3409596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2EB3D6-8CBE-F7BB-EEA7-D2AF2CA68BFF}"/>
              </a:ext>
            </a:extLst>
          </p:cNvPr>
          <p:cNvSpPr/>
          <p:nvPr/>
        </p:nvSpPr>
        <p:spPr>
          <a:xfrm>
            <a:off x="6738987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B77961-667A-FCE8-8A69-F16346F36D7E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3A47DE-5B97-B923-466A-34B502C14B0E}"/>
              </a:ext>
            </a:extLst>
          </p:cNvPr>
          <p:cNvSpPr/>
          <p:nvPr/>
        </p:nvSpPr>
        <p:spPr>
          <a:xfrm>
            <a:off x="982548" y="4111455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142CDF-3B06-8962-2F7C-F51D1B28D7B0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CEB347A-0A2D-6EBA-0B55-23F0EA9B3D47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585365-6811-CCBE-A0A8-81CDDB64C50A}"/>
              </a:ext>
            </a:extLst>
          </p:cNvPr>
          <p:cNvSpPr/>
          <p:nvPr/>
        </p:nvSpPr>
        <p:spPr>
          <a:xfrm>
            <a:off x="2335099" y="487425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9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7D2B6-3AD7-867E-1E70-9B6ACC974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4F8D0-BE56-8683-6B52-E32D3D2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7C176D-1D38-F894-F847-9B6A4A1B7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CDE8C1-C299-5505-B482-301D6471A6D4}"/>
              </a:ext>
            </a:extLst>
          </p:cNvPr>
          <p:cNvSpPr/>
          <p:nvPr/>
        </p:nvSpPr>
        <p:spPr>
          <a:xfrm>
            <a:off x="9634647" y="3409596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FA8C02-8877-7EF6-743D-0A68CA762D38}"/>
              </a:ext>
            </a:extLst>
          </p:cNvPr>
          <p:cNvSpPr/>
          <p:nvPr/>
        </p:nvSpPr>
        <p:spPr>
          <a:xfrm>
            <a:off x="6738987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BD03AB-8EAF-5E83-B806-44B2A08E3B0A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65EFB9-633C-AF78-8ADE-652BB407E936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D7C3298-5666-9F73-29E7-4E8C559B2DD1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C6E76D-D425-5478-C1D4-4D79BE6C5B50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C87CF71-8984-0859-39D3-6B1C04004573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C92333-71C9-9E75-1A0B-88F8CB4A74A6}"/>
              </a:ext>
            </a:extLst>
          </p:cNvPr>
          <p:cNvSpPr/>
          <p:nvPr/>
        </p:nvSpPr>
        <p:spPr>
          <a:xfrm>
            <a:off x="1011124" y="4230255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E6794C7-1A75-2699-402C-E397E4E36EFF}"/>
              </a:ext>
            </a:extLst>
          </p:cNvPr>
          <p:cNvSpPr/>
          <p:nvPr/>
        </p:nvSpPr>
        <p:spPr>
          <a:xfrm>
            <a:off x="1517338" y="4230255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3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7A3B-D050-A957-A205-14D01864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A40AB-44EF-2AF1-2662-B390679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42379A-AF0B-5490-FDA5-3019B49D88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Ankerpunkt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FED6F9-3C6E-5200-7498-FB9357CBF355}"/>
              </a:ext>
            </a:extLst>
          </p:cNvPr>
          <p:cNvSpPr/>
          <p:nvPr/>
        </p:nvSpPr>
        <p:spPr>
          <a:xfrm>
            <a:off x="9634647" y="3409596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F0080D-3E3C-F91C-B891-C768A2828527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1C6CC83-D140-95EB-A29B-F2145ADB66A0}"/>
              </a:ext>
            </a:extLst>
          </p:cNvPr>
          <p:cNvSpPr/>
          <p:nvPr/>
        </p:nvSpPr>
        <p:spPr>
          <a:xfrm>
            <a:off x="1101737" y="421218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62E7E6C-BFF8-0FE6-BB83-9642654F139D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9E2CF88-7B45-F7FC-31FD-E2DE1C59C486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271CB4-BAD0-8D60-B490-4F6901B97C18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FE048FE-9306-B4BA-EC99-A29D60C13A3B}"/>
              </a:ext>
            </a:extLst>
          </p:cNvPr>
          <p:cNvSpPr/>
          <p:nvPr/>
        </p:nvSpPr>
        <p:spPr>
          <a:xfrm>
            <a:off x="1609677" y="421218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7B9814-A9DA-1737-AB01-63E09A93DECC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8707DBA-C9DD-9674-DA82-1AD86B3AE000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F0BC26F-2FFF-77A5-08AB-6E1D54BCFE58}"/>
              </a:ext>
            </a:extLst>
          </p:cNvPr>
          <p:cNvSpPr/>
          <p:nvPr/>
        </p:nvSpPr>
        <p:spPr>
          <a:xfrm>
            <a:off x="2373199" y="4899723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E175C-202C-094F-2F9E-7C5C918E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83E38-10B3-79A3-6AB8-CF109E379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  <a:p>
            <a:r>
              <a:rPr lang="de-DE" dirty="0"/>
              <a:t>Verfahrensbeschreibung Beispiel</a:t>
            </a:r>
          </a:p>
          <a:p>
            <a:r>
              <a:rPr lang="de-DE" dirty="0"/>
              <a:t>Laufzeit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66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3CE6-3E57-9F4C-FA02-99589544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800E-E89D-4493-3D81-C621A87D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57C9A3-5911-9392-B12E-A1F4CD3D9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7FFCD0-9653-6397-102E-9B64A264E6D5}"/>
              </a:ext>
            </a:extLst>
          </p:cNvPr>
          <p:cNvSpPr/>
          <p:nvPr/>
        </p:nvSpPr>
        <p:spPr>
          <a:xfrm>
            <a:off x="9634647" y="3409596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D81EA7-5F7A-D1A5-74FE-181091D7CE48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EEF8A77-E548-9EBC-5D13-F0713071AA10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48A855D-0179-4924-7E3A-AA3A763DC3E4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E61DCD-A91D-25DC-4129-7AECDB294AD9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C544A4A-2663-0D3C-7C7E-9459ABBBB710}"/>
              </a:ext>
            </a:extLst>
          </p:cNvPr>
          <p:cNvSpPr/>
          <p:nvPr/>
        </p:nvSpPr>
        <p:spPr>
          <a:xfrm>
            <a:off x="998852" y="4230255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7957B29-5725-D790-DF6E-44A43212EAB2}"/>
              </a:ext>
            </a:extLst>
          </p:cNvPr>
          <p:cNvSpPr/>
          <p:nvPr/>
        </p:nvSpPr>
        <p:spPr>
          <a:xfrm>
            <a:off x="1505066" y="4230255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868995C-2CBB-EDE4-47E3-5254455B7C01}"/>
              </a:ext>
            </a:extLst>
          </p:cNvPr>
          <p:cNvSpPr/>
          <p:nvPr/>
        </p:nvSpPr>
        <p:spPr>
          <a:xfrm>
            <a:off x="1985820" y="4230255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40E7B59-0A29-CE6B-8C62-4072CA508707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7A67133-F73C-43D1-23EB-3E7005E18063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33B113-23D0-40F6-AC1F-D3285CBCCE2C}"/>
              </a:ext>
            </a:extLst>
          </p:cNvPr>
          <p:cNvSpPr/>
          <p:nvPr/>
        </p:nvSpPr>
        <p:spPr>
          <a:xfrm>
            <a:off x="7358697" y="41116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92BBCAD-F911-65F7-0BEF-D95CA931B67F}"/>
              </a:ext>
            </a:extLst>
          </p:cNvPr>
          <p:cNvSpPr/>
          <p:nvPr/>
        </p:nvSpPr>
        <p:spPr>
          <a:xfrm>
            <a:off x="10077058" y="582850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9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29D00-E4F1-C77E-F71F-7C75BECF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CC70C-C149-2D9E-C024-02822F26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E8EBD9-C5CD-EEE0-2E23-219EE685CD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Ankerpunkt</a:t>
            </a:r>
          </a:p>
          <a:p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64D901-299A-A9BC-217C-E490DF245EEE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0C1C0F-E048-E3F1-8702-53FF88E8016C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B5539C5-AE4A-D5C6-06B6-B69D62C3D2EF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3F361F-18D6-A7A7-FBA9-30893AD02EF4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1F96949-2762-6B3B-04E9-336EE64ACB71}"/>
              </a:ext>
            </a:extLst>
          </p:cNvPr>
          <p:cNvSpPr/>
          <p:nvPr/>
        </p:nvSpPr>
        <p:spPr>
          <a:xfrm>
            <a:off x="998852" y="423043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E67E979-64FE-C17E-8194-4D42CA1DBB43}"/>
              </a:ext>
            </a:extLst>
          </p:cNvPr>
          <p:cNvSpPr/>
          <p:nvPr/>
        </p:nvSpPr>
        <p:spPr>
          <a:xfrm>
            <a:off x="1505066" y="4230436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EAC903A-7B91-6758-E38C-43C391075408}"/>
              </a:ext>
            </a:extLst>
          </p:cNvPr>
          <p:cNvSpPr/>
          <p:nvPr/>
        </p:nvSpPr>
        <p:spPr>
          <a:xfrm>
            <a:off x="1985820" y="42304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1D9D8C1-62F8-7019-C6FE-B21BCFDA88FA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6528B6-3060-AB73-8BB8-5E5E71BDCDBD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911C955-7053-3E10-0EFC-0B05FBA01956}"/>
              </a:ext>
            </a:extLst>
          </p:cNvPr>
          <p:cNvSpPr/>
          <p:nvPr/>
        </p:nvSpPr>
        <p:spPr>
          <a:xfrm>
            <a:off x="7358697" y="41116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2F6D6F-A83F-4615-DB1D-C65671714230}"/>
              </a:ext>
            </a:extLst>
          </p:cNvPr>
          <p:cNvSpPr/>
          <p:nvPr/>
        </p:nvSpPr>
        <p:spPr>
          <a:xfrm>
            <a:off x="10214635" y="5358669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1D7085-E820-53CB-3C84-A27235643566}"/>
              </a:ext>
            </a:extLst>
          </p:cNvPr>
          <p:cNvSpPr/>
          <p:nvPr/>
        </p:nvSpPr>
        <p:spPr>
          <a:xfrm>
            <a:off x="10077058" y="582850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DE2A912-19D7-D967-93E7-A5738E8F87E0}"/>
              </a:ext>
            </a:extLst>
          </p:cNvPr>
          <p:cNvSpPr/>
          <p:nvPr/>
        </p:nvSpPr>
        <p:spPr>
          <a:xfrm>
            <a:off x="2370452" y="4899723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05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07B7A-B957-A957-4172-93CD5142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7B333-2EE8-9B2D-E347-1F710DA8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74E45-19E1-7196-DB75-7E249013A5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 nicht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Nächster Ankerpunkt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9EFCA1-6C1C-B89F-2650-CB2557197136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8A159E-0225-189D-0BA7-79D11F981979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CF78D33-D065-EF46-149A-9BF68650F3E6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9A3C40F-9769-F4F1-0675-2F5B8E7D6980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E97FC9-0957-3932-A5AB-C6163FA0E0C2}"/>
              </a:ext>
            </a:extLst>
          </p:cNvPr>
          <p:cNvSpPr/>
          <p:nvPr/>
        </p:nvSpPr>
        <p:spPr>
          <a:xfrm>
            <a:off x="998852" y="423043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54991A-C651-10D9-C3D7-93240A0F120C}"/>
              </a:ext>
            </a:extLst>
          </p:cNvPr>
          <p:cNvSpPr/>
          <p:nvPr/>
        </p:nvSpPr>
        <p:spPr>
          <a:xfrm>
            <a:off x="1505066" y="4230436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035122-FC28-5E2E-7B6D-BD60B69CFBEC}"/>
              </a:ext>
            </a:extLst>
          </p:cNvPr>
          <p:cNvSpPr/>
          <p:nvPr/>
        </p:nvSpPr>
        <p:spPr>
          <a:xfrm>
            <a:off x="1985820" y="42304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705EAA-EDF8-D564-6499-08F6CE43A2FE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931699-37FD-2AAB-521E-936E6E0167B5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DE578DE-BE2F-256E-D7C7-339F479CB91E}"/>
              </a:ext>
            </a:extLst>
          </p:cNvPr>
          <p:cNvSpPr/>
          <p:nvPr/>
        </p:nvSpPr>
        <p:spPr>
          <a:xfrm>
            <a:off x="7358697" y="41116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8411A-5093-6249-147C-9EDA19E4048F}"/>
              </a:ext>
            </a:extLst>
          </p:cNvPr>
          <p:cNvSpPr/>
          <p:nvPr/>
        </p:nvSpPr>
        <p:spPr>
          <a:xfrm>
            <a:off x="10214635" y="5358669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29318FF-00B0-5F33-37E8-2AE2C5EE35F8}"/>
              </a:ext>
            </a:extLst>
          </p:cNvPr>
          <p:cNvSpPr/>
          <p:nvPr/>
        </p:nvSpPr>
        <p:spPr>
          <a:xfrm>
            <a:off x="10077058" y="582850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C9C3D40-F99F-E239-E4A2-EA036004E3D0}"/>
              </a:ext>
            </a:extLst>
          </p:cNvPr>
          <p:cNvSpPr/>
          <p:nvPr/>
        </p:nvSpPr>
        <p:spPr>
          <a:xfrm>
            <a:off x="2418077" y="487425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witterblitz 19">
            <a:extLst>
              <a:ext uri="{FF2B5EF4-FFF2-40B4-BE49-F238E27FC236}">
                <a16:creationId xmlns:a16="http://schemas.microsoft.com/office/drawing/2014/main" id="{E11B90F9-C327-35FF-759F-6EC117D48D4A}"/>
              </a:ext>
            </a:extLst>
          </p:cNvPr>
          <p:cNvSpPr/>
          <p:nvPr/>
        </p:nvSpPr>
        <p:spPr>
          <a:xfrm>
            <a:off x="10301162" y="5364114"/>
            <a:ext cx="355885" cy="56870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17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61F9-E208-212F-EFAF-13ECC5EEC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A38DE-563A-0B2F-F8DD-C46AD53D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A03C1F-D439-EC29-FD9B-23EF6F1C15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x.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28DD82-18DF-3F73-26B9-7C99A4D990FD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E446CF8-7E41-75AC-8D0D-9F5244DD783B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591274-98AE-589C-4DE7-B0D3EF0AC9CD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722A63-5A8C-0A86-3520-EDD7BFF5FEA5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F5AB35-3120-6995-0002-C3872EA31D65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373936-9632-DB4F-A41D-55D50851183D}"/>
              </a:ext>
            </a:extLst>
          </p:cNvPr>
          <p:cNvSpPr/>
          <p:nvPr/>
        </p:nvSpPr>
        <p:spPr>
          <a:xfrm>
            <a:off x="6916285" y="4297743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C2D860-12C6-E8E2-1A03-859EE3B8877B}"/>
              </a:ext>
            </a:extLst>
          </p:cNvPr>
          <p:cNvSpPr/>
          <p:nvPr/>
        </p:nvSpPr>
        <p:spPr>
          <a:xfrm>
            <a:off x="10077058" y="582850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CCEEA4-6976-1671-EDBE-783AD1DD93AC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7464257-E3A2-2437-16A0-1211315FDCD4}"/>
              </a:ext>
            </a:extLst>
          </p:cNvPr>
          <p:cNvSpPr/>
          <p:nvPr/>
        </p:nvSpPr>
        <p:spPr>
          <a:xfrm>
            <a:off x="7358697" y="41116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6645E2-45F5-BE12-C7FF-28C031E93E48}"/>
              </a:ext>
            </a:extLst>
          </p:cNvPr>
          <p:cNvSpPr/>
          <p:nvPr/>
        </p:nvSpPr>
        <p:spPr>
          <a:xfrm>
            <a:off x="6796221" y="4178943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F34E52-B02C-6F0A-CD57-66A140FBAEBF}"/>
              </a:ext>
            </a:extLst>
          </p:cNvPr>
          <p:cNvSpPr/>
          <p:nvPr/>
        </p:nvSpPr>
        <p:spPr>
          <a:xfrm>
            <a:off x="7358696" y="4767581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35E0D6-B5F4-2DE3-C871-ED51250BF65C}"/>
              </a:ext>
            </a:extLst>
          </p:cNvPr>
          <p:cNvSpPr/>
          <p:nvPr/>
        </p:nvSpPr>
        <p:spPr>
          <a:xfrm>
            <a:off x="1008156" y="423043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AD217A1-CD83-9E6F-ACCA-8132548A3D51}"/>
              </a:ext>
            </a:extLst>
          </p:cNvPr>
          <p:cNvSpPr/>
          <p:nvPr/>
        </p:nvSpPr>
        <p:spPr>
          <a:xfrm>
            <a:off x="1514370" y="42304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E2E6805-7B74-D86A-DFFE-F167630C1FD0}"/>
              </a:ext>
            </a:extLst>
          </p:cNvPr>
          <p:cNvSpPr/>
          <p:nvPr/>
        </p:nvSpPr>
        <p:spPr>
          <a:xfrm>
            <a:off x="1995124" y="4230436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946ECB4-1075-738D-A4CF-C7F4B911F35B}"/>
              </a:ext>
            </a:extLst>
          </p:cNvPr>
          <p:cNvSpPr/>
          <p:nvPr/>
        </p:nvSpPr>
        <p:spPr>
          <a:xfrm>
            <a:off x="2481015" y="4230436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5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F3C1D-59DD-ED07-2353-96FE73814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9834C-7855-D4D2-C3F4-50C3CD9A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7E3B0E-4FB7-04AB-77DA-1C3556BA0F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Permutation abgearbeitet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Ergebnis erstellen</a:t>
            </a:r>
          </a:p>
          <a:p>
            <a:pPr marL="342900" indent="-342900">
              <a:buFontTx/>
              <a:buChar char="-"/>
            </a:pPr>
            <a:r>
              <a:rPr lang="de-DE" dirty="0"/>
              <a:t>Besser als vorheriges Ergebnis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4A7445-F02E-76E9-D1B9-0E70DC8936F4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952E6D-8DDB-B773-F152-454598828889}"/>
              </a:ext>
            </a:extLst>
          </p:cNvPr>
          <p:cNvSpPr/>
          <p:nvPr/>
        </p:nvSpPr>
        <p:spPr>
          <a:xfrm>
            <a:off x="6918036" y="4874250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E81C955-5752-1114-8BCD-C19F7FB7D9E6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220EB84-6111-2460-7D81-DF9767A98183}"/>
              </a:ext>
            </a:extLst>
          </p:cNvPr>
          <p:cNvSpPr/>
          <p:nvPr/>
        </p:nvSpPr>
        <p:spPr>
          <a:xfrm>
            <a:off x="7477885" y="4212180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278B07A-D130-BB74-C88E-D3977D6440B0}"/>
              </a:ext>
            </a:extLst>
          </p:cNvPr>
          <p:cNvSpPr/>
          <p:nvPr/>
        </p:nvSpPr>
        <p:spPr>
          <a:xfrm>
            <a:off x="7358697" y="580727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E58332-D755-22EF-0118-8FAAF55C7D0F}"/>
              </a:ext>
            </a:extLst>
          </p:cNvPr>
          <p:cNvSpPr/>
          <p:nvPr/>
        </p:nvSpPr>
        <p:spPr>
          <a:xfrm>
            <a:off x="6916285" y="4297743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5ACB605-F6B0-0409-EE08-CD022A4BAC7D}"/>
              </a:ext>
            </a:extLst>
          </p:cNvPr>
          <p:cNvSpPr/>
          <p:nvPr/>
        </p:nvSpPr>
        <p:spPr>
          <a:xfrm>
            <a:off x="10077058" y="5828506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EA1B25F-F70A-B0F5-0609-5357098ED937}"/>
              </a:ext>
            </a:extLst>
          </p:cNvPr>
          <p:cNvSpPr/>
          <p:nvPr/>
        </p:nvSpPr>
        <p:spPr>
          <a:xfrm>
            <a:off x="6800598" y="4780923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481C218-20DB-CE62-97FB-80E74E40AE96}"/>
              </a:ext>
            </a:extLst>
          </p:cNvPr>
          <p:cNvSpPr/>
          <p:nvPr/>
        </p:nvSpPr>
        <p:spPr>
          <a:xfrm>
            <a:off x="7358697" y="4111636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DE34FE5-9AF2-4143-34A6-8B63EAA3167D}"/>
              </a:ext>
            </a:extLst>
          </p:cNvPr>
          <p:cNvSpPr/>
          <p:nvPr/>
        </p:nvSpPr>
        <p:spPr>
          <a:xfrm>
            <a:off x="6796221" y="4178943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0790053-90C6-E070-D3BC-EEA739DAC8BA}"/>
              </a:ext>
            </a:extLst>
          </p:cNvPr>
          <p:cNvSpPr/>
          <p:nvPr/>
        </p:nvSpPr>
        <p:spPr>
          <a:xfrm>
            <a:off x="7358696" y="4767581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41AE757-5C69-8545-7653-1D174F5428C3}"/>
              </a:ext>
            </a:extLst>
          </p:cNvPr>
          <p:cNvSpPr/>
          <p:nvPr/>
        </p:nvSpPr>
        <p:spPr>
          <a:xfrm>
            <a:off x="1008156" y="3992655"/>
            <a:ext cx="238377" cy="237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15DBEB2-1A19-6197-D511-F25EDCC77105}"/>
              </a:ext>
            </a:extLst>
          </p:cNvPr>
          <p:cNvSpPr/>
          <p:nvPr/>
        </p:nvSpPr>
        <p:spPr>
          <a:xfrm>
            <a:off x="1514370" y="3992655"/>
            <a:ext cx="238377" cy="2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9BA645B-A256-C0A5-4BA5-0A8C57E71C90}"/>
              </a:ext>
            </a:extLst>
          </p:cNvPr>
          <p:cNvSpPr/>
          <p:nvPr/>
        </p:nvSpPr>
        <p:spPr>
          <a:xfrm>
            <a:off x="1995124" y="3992655"/>
            <a:ext cx="238377" cy="237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28B5FC3-4420-6C00-9FA1-676B25D11B60}"/>
              </a:ext>
            </a:extLst>
          </p:cNvPr>
          <p:cNvSpPr/>
          <p:nvPr/>
        </p:nvSpPr>
        <p:spPr>
          <a:xfrm>
            <a:off x="2481015" y="3992655"/>
            <a:ext cx="238377" cy="237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1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F599-8975-EDC5-A461-57E6E2E2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5F2F2-C79C-3168-7393-217ED54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173C75-46AD-80FE-D8CA-DE972DF50E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  <a:p>
            <a:pPr marL="457200" indent="-457200">
              <a:buAutoNum type="arabicPeriod"/>
            </a:pPr>
            <a:r>
              <a:rPr lang="de-DE" dirty="0"/>
              <a:t>Objekt 6 Möglichkeiten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DCEBDA-F6B7-7AB5-1BA6-162826BC73BA}"/>
              </a:ext>
            </a:extLst>
          </p:cNvPr>
          <p:cNvSpPr/>
          <p:nvPr/>
        </p:nvSpPr>
        <p:spPr>
          <a:xfrm>
            <a:off x="6663836" y="2810951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AAC56F-BC00-5904-1D4C-6747937C4AD0}"/>
              </a:ext>
            </a:extLst>
          </p:cNvPr>
          <p:cNvSpPr/>
          <p:nvPr/>
        </p:nvSpPr>
        <p:spPr>
          <a:xfrm>
            <a:off x="7895973" y="2814824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DEF48B-61D9-D89D-674F-519EA8C77B25}"/>
              </a:ext>
            </a:extLst>
          </p:cNvPr>
          <p:cNvSpPr/>
          <p:nvPr/>
        </p:nvSpPr>
        <p:spPr>
          <a:xfrm>
            <a:off x="8704405" y="1654096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865164-1952-0803-5414-C4764AC88522}"/>
              </a:ext>
            </a:extLst>
          </p:cNvPr>
          <p:cNvSpPr/>
          <p:nvPr/>
        </p:nvSpPr>
        <p:spPr>
          <a:xfrm>
            <a:off x="8704405" y="3545195"/>
            <a:ext cx="1717200" cy="27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53223E-A650-A8AE-1DA8-027609B9B5B4}"/>
              </a:ext>
            </a:extLst>
          </p:cNvPr>
          <p:cNvSpPr/>
          <p:nvPr/>
        </p:nvSpPr>
        <p:spPr>
          <a:xfrm>
            <a:off x="6663836" y="5219195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EEC76B-68A3-B666-DBFA-D73B5E882168}"/>
              </a:ext>
            </a:extLst>
          </p:cNvPr>
          <p:cNvSpPr/>
          <p:nvPr/>
        </p:nvSpPr>
        <p:spPr>
          <a:xfrm>
            <a:off x="7895973" y="5694395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76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8AD6F-298A-7021-F416-942EFB0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036EB-4583-1154-9B9B-FDBF70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1710A3-6A01-03C4-3250-A92129A34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  <a:p>
            <a:pPr marL="457200" indent="-457200">
              <a:buAutoNum type="arabicPeriod"/>
            </a:pPr>
            <a:r>
              <a:rPr lang="de-DE" dirty="0"/>
              <a:t>Objekt 6 Möglichkeiten</a:t>
            </a:r>
          </a:p>
          <a:p>
            <a:pPr marL="457200" indent="-457200">
              <a:buAutoNum type="arabicPeriod"/>
            </a:pPr>
            <a:r>
              <a:rPr lang="de-DE" dirty="0"/>
              <a:t>Objekt 4 Möglichkeiten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0ACA5D-77B5-3EB6-D2ED-47F29D39A34B}"/>
              </a:ext>
            </a:extLst>
          </p:cNvPr>
          <p:cNvSpPr/>
          <p:nvPr/>
        </p:nvSpPr>
        <p:spPr>
          <a:xfrm>
            <a:off x="6663836" y="2810951"/>
            <a:ext cx="1055077" cy="560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48A929-2C49-6726-14F4-CE0DBD0E01F8}"/>
              </a:ext>
            </a:extLst>
          </p:cNvPr>
          <p:cNvSpPr/>
          <p:nvPr/>
        </p:nvSpPr>
        <p:spPr>
          <a:xfrm>
            <a:off x="7895973" y="2814824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8605E32-8E21-EF33-1B39-2AE21849CA08}"/>
              </a:ext>
            </a:extLst>
          </p:cNvPr>
          <p:cNvSpPr/>
          <p:nvPr/>
        </p:nvSpPr>
        <p:spPr>
          <a:xfrm>
            <a:off x="8704405" y="1654096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7AEBBB-45EB-E3A7-49BE-87477093307A}"/>
              </a:ext>
            </a:extLst>
          </p:cNvPr>
          <p:cNvSpPr/>
          <p:nvPr/>
        </p:nvSpPr>
        <p:spPr>
          <a:xfrm>
            <a:off x="8704405" y="3545195"/>
            <a:ext cx="1717200" cy="27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02B18F-5FAB-100C-01FF-C78566DA802A}"/>
              </a:ext>
            </a:extLst>
          </p:cNvPr>
          <p:cNvSpPr/>
          <p:nvPr/>
        </p:nvSpPr>
        <p:spPr>
          <a:xfrm>
            <a:off x="6663836" y="5219195"/>
            <a:ext cx="561600" cy="1054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5E860B-A580-9E67-B0E3-7510881E88F8}"/>
              </a:ext>
            </a:extLst>
          </p:cNvPr>
          <p:cNvSpPr/>
          <p:nvPr/>
        </p:nvSpPr>
        <p:spPr>
          <a:xfrm>
            <a:off x="7895973" y="5694395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9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C76E-F467-062A-3032-9AE76FB1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04CA-6D60-EB43-0D05-EEB4E61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F5DA6-3E8B-18B4-73FD-01C00140A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  <a:p>
            <a:pPr marL="457200" indent="-457200">
              <a:buAutoNum type="arabicPeriod"/>
            </a:pPr>
            <a:r>
              <a:rPr lang="de-DE" dirty="0"/>
              <a:t>Objekt 6 Möglichkeiten</a:t>
            </a:r>
          </a:p>
          <a:p>
            <a:pPr marL="457200" indent="-457200">
              <a:buAutoNum type="arabicPeriod"/>
            </a:pPr>
            <a:r>
              <a:rPr lang="de-DE" dirty="0"/>
              <a:t>Objekt 4 Möglichkeiten</a:t>
            </a:r>
          </a:p>
          <a:p>
            <a:pPr marL="457200" indent="-457200">
              <a:buAutoNum type="arabicPeriod"/>
            </a:pPr>
            <a:r>
              <a:rPr lang="de-DE" dirty="0"/>
              <a:t>Objekt 2 Möglichkeiten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F90B8-E2A2-24D3-5B3C-8862A87D31C7}"/>
              </a:ext>
            </a:extLst>
          </p:cNvPr>
          <p:cNvSpPr/>
          <p:nvPr/>
        </p:nvSpPr>
        <p:spPr>
          <a:xfrm>
            <a:off x="6663836" y="2810951"/>
            <a:ext cx="1055077" cy="560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93FBD3-1595-D19D-AE92-016803A1C9D1}"/>
              </a:ext>
            </a:extLst>
          </p:cNvPr>
          <p:cNvSpPr/>
          <p:nvPr/>
        </p:nvSpPr>
        <p:spPr>
          <a:xfrm>
            <a:off x="7895973" y="2814824"/>
            <a:ext cx="579456" cy="560196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77FD33-9B58-3B68-41B7-6BC948D4EDDA}"/>
              </a:ext>
            </a:extLst>
          </p:cNvPr>
          <p:cNvSpPr/>
          <p:nvPr/>
        </p:nvSpPr>
        <p:spPr>
          <a:xfrm>
            <a:off x="8704405" y="1654096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1C865F-9791-84B1-0086-E98C03A25309}"/>
              </a:ext>
            </a:extLst>
          </p:cNvPr>
          <p:cNvSpPr/>
          <p:nvPr/>
        </p:nvSpPr>
        <p:spPr>
          <a:xfrm>
            <a:off x="8704405" y="3545195"/>
            <a:ext cx="1717200" cy="27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2294AA-8BA2-D037-92F6-DC55CAAA2D8D}"/>
              </a:ext>
            </a:extLst>
          </p:cNvPr>
          <p:cNvSpPr/>
          <p:nvPr/>
        </p:nvSpPr>
        <p:spPr>
          <a:xfrm>
            <a:off x="6663836" y="5219195"/>
            <a:ext cx="561600" cy="1054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076AD8-6B11-91A5-71B9-AD10A1C08672}"/>
              </a:ext>
            </a:extLst>
          </p:cNvPr>
          <p:cNvSpPr/>
          <p:nvPr/>
        </p:nvSpPr>
        <p:spPr>
          <a:xfrm>
            <a:off x="7895973" y="5694395"/>
            <a:ext cx="561600" cy="5796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57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B385-7EEC-5C91-05F8-E4B687BA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2BF10-CA97-B0E9-3A8C-EC0BE08D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986CB9-413E-1BE7-D98D-1F9A2F29FA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6 * 4 * 2 Möglichkeiten</a:t>
            </a:r>
          </a:p>
          <a:p>
            <a:r>
              <a:rPr lang="de-DE" dirty="0"/>
              <a:t>2 (n) * 2 (n-1) * 2  (n-2) * … * 2 (1)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771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B53B-0F9D-0E32-CA7E-921243083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E01C2-29E0-A906-564E-57BBB6AB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46ED74-6B86-C794-9F49-1BC478EAB5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6 * 4 * 2 Möglichkeiten</a:t>
            </a:r>
          </a:p>
          <a:p>
            <a:r>
              <a:rPr lang="de-DE" dirty="0"/>
              <a:t>2 (n) * 2 (n-1) * 2  (n-2) * … * 2 (1)</a:t>
            </a:r>
          </a:p>
          <a:p>
            <a:endParaRPr lang="de-DE" dirty="0"/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A6609B24-72D4-5CB3-45F0-E5DD21C810E0}"/>
              </a:ext>
            </a:extLst>
          </p:cNvPr>
          <p:cNvSpPr/>
          <p:nvPr/>
        </p:nvSpPr>
        <p:spPr>
          <a:xfrm rot="16200000">
            <a:off x="2265999" y="1897380"/>
            <a:ext cx="443865" cy="3787142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602208-1AE0-423E-7EE5-3B5BEC031AEA}"/>
              </a:ext>
            </a:extLst>
          </p:cNvPr>
          <p:cNvSpPr txBox="1"/>
          <p:nvPr/>
        </p:nvSpPr>
        <p:spPr>
          <a:xfrm>
            <a:off x="2123087" y="401288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 mal</a:t>
            </a:r>
          </a:p>
        </p:txBody>
      </p:sp>
    </p:spTree>
    <p:extLst>
      <p:ext uri="{BB962C8B-B14F-4D97-AF65-F5344CB8AC3E}">
        <p14:creationId xmlns:p14="http://schemas.microsoft.com/office/powerpoint/2010/main" val="28957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8BF5D-DF15-F6F7-08DB-58570691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pic>
        <p:nvPicPr>
          <p:cNvPr id="5" name="Inhaltsplatzhalter 4" descr="Ein Bild, das Text, Screenshot, Schwarz enthält.&#10;&#10;Automatisch generierte Beschreibung">
            <a:extLst>
              <a:ext uri="{FF2B5EF4-FFF2-40B4-BE49-F238E27FC236}">
                <a16:creationId xmlns:a16="http://schemas.microsoft.com/office/drawing/2014/main" id="{C1817B14-544F-DE2C-2D82-CC6BF5732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" y="2722097"/>
            <a:ext cx="8402495" cy="2391768"/>
          </a:xfrm>
        </p:spPr>
      </p:pic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4BB3508-0CC8-F9C4-F6E0-2F2EC1D0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6159"/>
            <a:ext cx="4285714" cy="18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D42D-DA72-9773-5140-A510F1289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A4C2A-13A6-1D78-BACA-CC09A1B0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75235B-39C9-49A6-656C-FEDE9DC93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6 * 4 * 2 Möglichkeiten</a:t>
            </a:r>
          </a:p>
          <a:p>
            <a:r>
              <a:rPr lang="de-DE" dirty="0"/>
              <a:t>2 (n) * 2 (n-1) * 2  (n-2) * … * 2 (1)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= 2^n * n * (n-1) * (n-2) *  … * 1</a:t>
            </a:r>
          </a:p>
          <a:p>
            <a:r>
              <a:rPr lang="de-DE" dirty="0"/>
              <a:t>= 2^n * n!</a:t>
            </a:r>
          </a:p>
          <a:p>
            <a:endParaRPr lang="de-DE" dirty="0"/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0CCEAB53-9A50-066E-6793-30A13FACAD0E}"/>
              </a:ext>
            </a:extLst>
          </p:cNvPr>
          <p:cNvSpPr/>
          <p:nvPr/>
        </p:nvSpPr>
        <p:spPr>
          <a:xfrm rot="16200000">
            <a:off x="2265999" y="1897380"/>
            <a:ext cx="443865" cy="3787142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C361E9-B2A6-AF48-45CF-0189E1F72E0B}"/>
              </a:ext>
            </a:extLst>
          </p:cNvPr>
          <p:cNvSpPr txBox="1"/>
          <p:nvPr/>
        </p:nvSpPr>
        <p:spPr>
          <a:xfrm>
            <a:off x="2123087" y="401288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 mal</a:t>
            </a:r>
          </a:p>
        </p:txBody>
      </p:sp>
    </p:spTree>
    <p:extLst>
      <p:ext uri="{BB962C8B-B14F-4D97-AF65-F5344CB8AC3E}">
        <p14:creationId xmlns:p14="http://schemas.microsoft.com/office/powerpoint/2010/main" val="22436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5350-40E8-E346-87CE-AC241A5B5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5A02F-4D11-2C3E-6343-8ACA3C4F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E664D-9E3F-E1FE-37BA-FF9D6BFFA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834102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Unnötiger Speicherverbrauch bei der Generierung der Permutationen</a:t>
            </a:r>
          </a:p>
          <a:p>
            <a:pPr marL="1028700" lvl="1" indent="-342900">
              <a:buFontTx/>
              <a:buChar char="-"/>
            </a:pPr>
            <a:r>
              <a:rPr lang="de-DE" dirty="0" err="1"/>
              <a:t>Referenzierung</a:t>
            </a:r>
            <a:r>
              <a:rPr lang="de-DE" dirty="0"/>
              <a:t> bei </a:t>
            </a:r>
            <a:r>
              <a:rPr lang="de-DE" dirty="0" err="1"/>
              <a:t>ungedrehten</a:t>
            </a:r>
            <a:r>
              <a:rPr lang="de-DE" dirty="0"/>
              <a:t> Objekten,</a:t>
            </a:r>
          </a:p>
          <a:p>
            <a:pPr marL="1028700" lvl="1" indent="-342900">
              <a:buFontTx/>
              <a:buChar char="-"/>
            </a:pPr>
            <a:r>
              <a:rPr lang="de-DE" dirty="0"/>
              <a:t>Neue Objekterstellung bei gedrehten.</a:t>
            </a:r>
          </a:p>
          <a:p>
            <a:pPr marL="1485900" lvl="2" indent="-342900">
              <a:buFontTx/>
              <a:buChar char="-"/>
            </a:pPr>
            <a:r>
              <a:rPr lang="de-DE" dirty="0"/>
              <a:t>Mögliche Lösung: permutiere() nicht </a:t>
            </a:r>
            <a:r>
              <a:rPr lang="de-DE" dirty="0" err="1"/>
              <a:t>static</a:t>
            </a:r>
            <a:r>
              <a:rPr lang="de-DE" dirty="0"/>
              <a:t>, Liste an Objekt, ID vergleichen</a:t>
            </a:r>
          </a:p>
          <a:p>
            <a:pPr marL="342900" indent="-342900">
              <a:buFontTx/>
              <a:buChar char="-"/>
            </a:pPr>
            <a:r>
              <a:rPr lang="de-DE" dirty="0"/>
              <a:t>Backtracking Algorithmus</a:t>
            </a:r>
          </a:p>
          <a:p>
            <a:pPr marL="1028700" lvl="1" indent="-342900">
              <a:buFontTx/>
              <a:buChar char="-"/>
            </a:pPr>
            <a:r>
              <a:rPr lang="de-DE" dirty="0"/>
              <a:t>Verändert das Herzstück des Programms, </a:t>
            </a:r>
            <a:r>
              <a:rPr lang="de-DE" dirty="0" err="1"/>
              <a:t>Solverklasse</a:t>
            </a:r>
            <a:r>
              <a:rPr lang="de-DE" dirty="0"/>
              <a:t>, komplett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8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0411-8DE7-D65F-5806-0FEC5D09A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48856-44AF-AF20-09E9-F4B815D5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9FA260C8-1F4E-3064-E3D1-8A991A57BC0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5722357" cy="3636740"/>
          </a:xfrm>
        </p:spPr>
        <p:txBody>
          <a:bodyPr/>
          <a:lstStyle/>
          <a:p>
            <a:r>
              <a:rPr lang="de-DE" dirty="0"/>
              <a:t>Herzstück </a:t>
            </a:r>
            <a:r>
              <a:rPr lang="de-DE" dirty="0" err="1"/>
              <a:t>Solverklasse</a:t>
            </a:r>
            <a:endParaRPr lang="de-DE" dirty="0"/>
          </a:p>
          <a:p>
            <a:endParaRPr lang="de-DE" dirty="0"/>
          </a:p>
          <a:p>
            <a:r>
              <a:rPr lang="de-DE" dirty="0"/>
              <a:t>Parallelisierung </a:t>
            </a:r>
          </a:p>
        </p:txBody>
      </p:sp>
      <p:pic>
        <p:nvPicPr>
          <p:cNvPr id="14" name="Grafik 13" descr="Ein Bild, das Screenshot, Text, Diagramm, Design enthält.&#10;&#10;Automatisch generierte Beschreibung">
            <a:extLst>
              <a:ext uri="{FF2B5EF4-FFF2-40B4-BE49-F238E27FC236}">
                <a16:creationId xmlns:a16="http://schemas.microsoft.com/office/drawing/2014/main" id="{A4B440E6-FA29-787A-6C55-51502750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09" y="233362"/>
            <a:ext cx="55340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D58FE-E143-240D-44E5-DE2EC767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8FF62A-B569-E294-4FAE-11E3D642C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3 Elemente</a:t>
            </a:r>
          </a:p>
          <a:p>
            <a:pPr marL="342900" indent="-342900">
              <a:buFontTx/>
              <a:buChar char="-"/>
            </a:pPr>
            <a:r>
              <a:rPr lang="de-DE" dirty="0"/>
              <a:t>Begrenzte Fläche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FB2149-5D4E-92A7-6649-8F5A9AA04FF8}"/>
              </a:ext>
            </a:extLst>
          </p:cNvPr>
          <p:cNvSpPr/>
          <p:nvPr/>
        </p:nvSpPr>
        <p:spPr>
          <a:xfrm>
            <a:off x="5516545" y="342900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CA80B9-1149-33E8-3BF0-216C627FA735}"/>
              </a:ext>
            </a:extLst>
          </p:cNvPr>
          <p:cNvSpPr/>
          <p:nvPr/>
        </p:nvSpPr>
        <p:spPr>
          <a:xfrm>
            <a:off x="6800598" y="342900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94D4CF-5CCC-0D70-7841-C8BA2F36066C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BE37FB-42CA-CBCC-F79F-D8458AFF0A80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8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454C9-B70C-6607-7E9B-FC49CE97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1F82-EA4B-89D9-B26B-1337668F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D33066-4A00-9BB9-AA44-4BFDF1D9D1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Permutationen berechnen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Permutationen abarbeiten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Regel: Andockpunkt mit bestem y – wert wählen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203912-3EA8-EFDB-7E47-3E53AC1D5D7D}"/>
              </a:ext>
            </a:extLst>
          </p:cNvPr>
          <p:cNvSpPr/>
          <p:nvPr/>
        </p:nvSpPr>
        <p:spPr>
          <a:xfrm>
            <a:off x="5568461" y="2974854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F74A6E-E475-92CD-2F8B-27CC6C5A3B91}"/>
              </a:ext>
            </a:extLst>
          </p:cNvPr>
          <p:cNvSpPr/>
          <p:nvPr/>
        </p:nvSpPr>
        <p:spPr>
          <a:xfrm>
            <a:off x="6800598" y="2978727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CCD412B-91EA-197E-6109-88387F7E1F01}"/>
              </a:ext>
            </a:extLst>
          </p:cNvPr>
          <p:cNvSpPr/>
          <p:nvPr/>
        </p:nvSpPr>
        <p:spPr>
          <a:xfrm>
            <a:off x="7609030" y="1817999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2175BFF-D88A-9411-C582-0ECBFF8BE8F0}"/>
              </a:ext>
            </a:extLst>
          </p:cNvPr>
          <p:cNvSpPr/>
          <p:nvPr/>
        </p:nvSpPr>
        <p:spPr>
          <a:xfrm>
            <a:off x="7609030" y="3709098"/>
            <a:ext cx="1717200" cy="27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9D5775-6211-5754-EF14-38569E0631E5}"/>
              </a:ext>
            </a:extLst>
          </p:cNvPr>
          <p:cNvSpPr/>
          <p:nvPr/>
        </p:nvSpPr>
        <p:spPr>
          <a:xfrm>
            <a:off x="5568461" y="5383098"/>
            <a:ext cx="561600" cy="105480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7D9320-8943-5760-FA88-72F8F5F5B405}"/>
              </a:ext>
            </a:extLst>
          </p:cNvPr>
          <p:cNvSpPr/>
          <p:nvPr/>
        </p:nvSpPr>
        <p:spPr>
          <a:xfrm>
            <a:off x="6800598" y="5858298"/>
            <a:ext cx="561600" cy="57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5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CC38-90DF-A8E6-1712-C62ABE59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F232B-6DC3-16A0-2721-377158D4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5935B-0EE1-B54D-377A-8CAFBB75B8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387AFDC-8EA8-A6D7-8B44-8674BB96D736}"/>
              </a:ext>
            </a:extLst>
          </p:cNvPr>
          <p:cNvSpPr/>
          <p:nvPr/>
        </p:nvSpPr>
        <p:spPr>
          <a:xfrm>
            <a:off x="5516545" y="342900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63687-75D2-0ECB-6FDB-9F4AE3780532}"/>
              </a:ext>
            </a:extLst>
          </p:cNvPr>
          <p:cNvSpPr/>
          <p:nvPr/>
        </p:nvSpPr>
        <p:spPr>
          <a:xfrm>
            <a:off x="6800598" y="342900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7F4AA3-0934-8108-F05E-5D47E810808C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CF07BD-0F8D-2E6C-9059-0076DD0FB0E7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9E5FBDB-475C-A238-31FC-7FE999608876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5B448AA-7410-31D6-176F-C1506139B155}"/>
              </a:ext>
            </a:extLst>
          </p:cNvPr>
          <p:cNvSpPr/>
          <p:nvPr/>
        </p:nvSpPr>
        <p:spPr>
          <a:xfrm>
            <a:off x="952248" y="3624537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8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E5DC-44A2-975D-07F5-DA48223BF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C10D0-77A0-5DAC-32ED-0701EA11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47CE6A-EB75-F1D9-8C2B-C1CA803C4F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 sortieren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Erster wird ausgewählt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51C347-7C52-3A6B-DA22-B3B3EE5C8283}"/>
              </a:ext>
            </a:extLst>
          </p:cNvPr>
          <p:cNvSpPr/>
          <p:nvPr/>
        </p:nvSpPr>
        <p:spPr>
          <a:xfrm>
            <a:off x="6800598" y="342900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CC4DC9-9DF7-CE61-8919-09ACCA96A764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F5BB31-6366-40DB-FA45-05A7B7A9D500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26C21F-4012-CCE0-AB95-84CB3630263D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88BB085-433D-6BE7-DA07-4C1EE87ADFD4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8B2DEEE-EDE9-193A-AC29-DEDB7313BB87}"/>
              </a:ext>
            </a:extLst>
          </p:cNvPr>
          <p:cNvSpPr/>
          <p:nvPr/>
        </p:nvSpPr>
        <p:spPr>
          <a:xfrm>
            <a:off x="970413" y="435646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0E7E986-5BBC-2D3D-7006-8E28E70A8BFF}"/>
              </a:ext>
            </a:extLst>
          </p:cNvPr>
          <p:cNvSpPr/>
          <p:nvPr/>
        </p:nvSpPr>
        <p:spPr>
          <a:xfrm>
            <a:off x="2390523" y="5145470"/>
            <a:ext cx="238377" cy="237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35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2CAA-EEE0-B7CF-D108-A5584BDA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8B576-14E2-8D9A-561A-D1EEF092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Verfahrensbeschreibung 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AC000A-6AA3-6559-39BE-D7BCCEEC9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2519466" cy="35974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1. Permutation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Fläche passt</a:t>
            </a:r>
          </a:p>
          <a:p>
            <a:pPr marL="342900" indent="-342900">
              <a:buFontTx/>
              <a:buChar char="-"/>
            </a:pPr>
            <a:r>
              <a:rPr lang="de-DE" dirty="0"/>
              <a:t>Andockliste: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B12FA3-9304-BACF-0313-53CA0859B33A}"/>
              </a:ext>
            </a:extLst>
          </p:cNvPr>
          <p:cNvSpPr/>
          <p:nvPr/>
        </p:nvSpPr>
        <p:spPr>
          <a:xfrm>
            <a:off x="6800598" y="3429000"/>
            <a:ext cx="579456" cy="5601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64FBB7-EFB2-4D64-EE8B-725BF33BF4FD}"/>
              </a:ext>
            </a:extLst>
          </p:cNvPr>
          <p:cNvSpPr/>
          <p:nvPr/>
        </p:nvSpPr>
        <p:spPr>
          <a:xfrm>
            <a:off x="7609030" y="2272145"/>
            <a:ext cx="2728295" cy="1717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9E291C-DCDA-D216-23FC-0CC65B9A654A}"/>
              </a:ext>
            </a:extLst>
          </p:cNvPr>
          <p:cNvSpPr/>
          <p:nvPr/>
        </p:nvSpPr>
        <p:spPr>
          <a:xfrm>
            <a:off x="6918036" y="4230255"/>
            <a:ext cx="3419289" cy="1717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38DC0F-426E-2BE3-F51F-F2DD327E0C98}"/>
              </a:ext>
            </a:extLst>
          </p:cNvPr>
          <p:cNvSpPr/>
          <p:nvPr/>
        </p:nvSpPr>
        <p:spPr>
          <a:xfrm>
            <a:off x="6918036" y="5387110"/>
            <a:ext cx="1055077" cy="56019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8D60556-2876-DA55-DC98-83A355BD73DA}"/>
              </a:ext>
            </a:extLst>
          </p:cNvPr>
          <p:cNvSpPr/>
          <p:nvPr/>
        </p:nvSpPr>
        <p:spPr>
          <a:xfrm>
            <a:off x="6800598" y="5810250"/>
            <a:ext cx="238377" cy="237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3CB501-7CE9-EE7D-6A14-AEE72176ACD0}"/>
              </a:ext>
            </a:extLst>
          </p:cNvPr>
          <p:cNvSpPr/>
          <p:nvPr/>
        </p:nvSpPr>
        <p:spPr>
          <a:xfrm>
            <a:off x="7852174" y="5810250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87825E-8279-4DAB-C21E-38F0843F6F21}"/>
              </a:ext>
            </a:extLst>
          </p:cNvPr>
          <p:cNvSpPr/>
          <p:nvPr/>
        </p:nvSpPr>
        <p:spPr>
          <a:xfrm>
            <a:off x="6798847" y="5268310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97BA4A-2E64-ED33-AD48-78BED4F0D453}"/>
              </a:ext>
            </a:extLst>
          </p:cNvPr>
          <p:cNvSpPr/>
          <p:nvPr/>
        </p:nvSpPr>
        <p:spPr>
          <a:xfrm>
            <a:off x="960889" y="4230255"/>
            <a:ext cx="238377" cy="2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147F238-102E-393B-A600-108539AEE8F4}"/>
              </a:ext>
            </a:extLst>
          </p:cNvPr>
          <p:cNvSpPr/>
          <p:nvPr/>
        </p:nvSpPr>
        <p:spPr>
          <a:xfrm>
            <a:off x="1359718" y="4223698"/>
            <a:ext cx="238377" cy="237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140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{A4287759-8FB1-4D43-B74A-15D8787C18CD}tf78853419_win32</Template>
  <TotalTime>0</TotalTime>
  <Words>415</Words>
  <Application>Microsoft Office PowerPoint</Application>
  <PresentationFormat>Breitbild</PresentationFormat>
  <Paragraphs>145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Benutzerdefiniert</vt:lpstr>
      <vt:lpstr>Fachgespräch Optimierungsproblem</vt:lpstr>
      <vt:lpstr>Inhalt</vt:lpstr>
      <vt:lpstr>Programmvorstellung</vt:lpstr>
      <vt:lpstr>Programmvorstellung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Verfahrensbeschreibung Beispiel</vt:lpstr>
      <vt:lpstr>Laufzeit</vt:lpstr>
      <vt:lpstr>Laufzeit</vt:lpstr>
      <vt:lpstr>Laufzeit</vt:lpstr>
      <vt:lpstr>Laufzeit</vt:lpstr>
      <vt:lpstr>Laufzeit</vt:lpstr>
      <vt:lpstr>Laufzeit</vt:lpstr>
      <vt:lpstr>Optimierung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Körte</dc:creator>
  <cp:lastModifiedBy>Lars Körte</cp:lastModifiedBy>
  <cp:revision>3</cp:revision>
  <dcterms:created xsi:type="dcterms:W3CDTF">2024-12-08T14:27:35Z</dcterms:created>
  <dcterms:modified xsi:type="dcterms:W3CDTF">2024-12-12T10:35:35Z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c830247-57ec-454b-bda8-56fd30e5ac97_Enabled">
    <vt:lpwstr>true</vt:lpwstr>
  </property>
  <property fmtid="{D5CDD505-2E9C-101B-9397-08002B2CF9AE}" pid="4" name="MSIP_Label_1c830247-57ec-454b-bda8-56fd30e5ac97_SetDate">
    <vt:lpwstr>2024-12-08T14:41:42Z</vt:lpwstr>
  </property>
  <property fmtid="{D5CDD505-2E9C-101B-9397-08002B2CF9AE}" pid="5" name="MSIP_Label_1c830247-57ec-454b-bda8-56fd30e5ac97_Method">
    <vt:lpwstr>Privileged</vt:lpwstr>
  </property>
  <property fmtid="{D5CDD505-2E9C-101B-9397-08002B2CF9AE}" pid="6" name="MSIP_Label_1c830247-57ec-454b-bda8-56fd30e5ac97_Name">
    <vt:lpwstr>1c830247-57ec-454b-bda8-56fd30e5ac97</vt:lpwstr>
  </property>
  <property fmtid="{D5CDD505-2E9C-101B-9397-08002B2CF9AE}" pid="7" name="MSIP_Label_1c830247-57ec-454b-bda8-56fd30e5ac97_SiteId">
    <vt:lpwstr>d2325db5-8c43-4ebe-b36c-dee2af0481d9</vt:lpwstr>
  </property>
  <property fmtid="{D5CDD505-2E9C-101B-9397-08002B2CF9AE}" pid="8" name="MSIP_Label_1c830247-57ec-454b-bda8-56fd30e5ac97_ActionId">
    <vt:lpwstr>d1d6bc7f-ba77-4281-a648-661b99cf6c0b</vt:lpwstr>
  </property>
  <property fmtid="{D5CDD505-2E9C-101B-9397-08002B2CF9AE}" pid="9" name="MSIP_Label_1c830247-57ec-454b-bda8-56fd30e5ac97_ContentBits">
    <vt:lpwstr>2</vt:lpwstr>
  </property>
  <property fmtid="{D5CDD505-2E9C-101B-9397-08002B2CF9AE}" pid="10" name="ClassificationContentMarkingFooterLocations">
    <vt:lpwstr>Benutzerdefiniert:4</vt:lpwstr>
  </property>
  <property fmtid="{D5CDD505-2E9C-101B-9397-08002B2CF9AE}" pid="11" name="ClassificationContentMarkingFooterText">
    <vt:lpwstr>öffentlich</vt:lpwstr>
  </property>
</Properties>
</file>