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aeda5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faeda5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faeda5e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faeda5e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aeda5e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aeda5e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aeda5e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aeda5e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faeda5e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faeda5e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faeda5ea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faeda5ea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Libreria Estrella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Metodología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Herramientas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Vista </a:t>
            </a:r>
            <a:r>
              <a:rPr lang="es"/>
              <a:t>Administrador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Vista </a:t>
            </a:r>
            <a:r>
              <a:rPr lang="es"/>
              <a:t>Cliente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Librería</a:t>
            </a:r>
            <a:r>
              <a:rPr lang="es"/>
              <a:t> estrella es un projecto e-</a:t>
            </a:r>
            <a:r>
              <a:rPr lang="es"/>
              <a:t>commerce</a:t>
            </a:r>
            <a:r>
              <a:rPr lang="es"/>
              <a:t> dirigido hacia pequeñas </a:t>
            </a:r>
            <a:r>
              <a:rPr lang="es"/>
              <a:t>librerías</a:t>
            </a:r>
            <a:r>
              <a:rPr lang="es"/>
              <a:t> que quieran intentar una </a:t>
            </a:r>
            <a:r>
              <a:rPr lang="es"/>
              <a:t>gestión</a:t>
            </a:r>
            <a:r>
              <a:rPr lang="es"/>
              <a:t> de inventario inteligente y venta de productos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SCRUM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eligió esta metodología para poder dividir la carga de trabajo en pequeños incrementos, donde es </a:t>
            </a:r>
            <a:r>
              <a:rPr lang="es"/>
              <a:t>fácil</a:t>
            </a:r>
            <a:r>
              <a:rPr lang="es"/>
              <a:t> </a:t>
            </a:r>
            <a:r>
              <a:rPr lang="es"/>
              <a:t>introducir</a:t>
            </a:r>
            <a:r>
              <a:rPr lang="es"/>
              <a:t> correcciones a mitad del camino.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200" y="1310400"/>
            <a:ext cx="5045402" cy="252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0" y="893100"/>
            <a:ext cx="1814226" cy="181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16" y="2981375"/>
            <a:ext cx="1284402" cy="181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727" y="1442375"/>
            <a:ext cx="2617175" cy="261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5" y="582325"/>
            <a:ext cx="4800021" cy="270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 Administrador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Gestionar inventario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Generar </a:t>
            </a:r>
            <a:r>
              <a:rPr lang="es"/>
              <a:t>órdenes</a:t>
            </a:r>
            <a:r>
              <a:rPr lang="es"/>
              <a:t> de compra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 ventas realizadas mediante la </a:t>
            </a:r>
            <a:r>
              <a:rPr lang="es"/>
              <a:t>aplicación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Vista </a:t>
            </a:r>
            <a:r>
              <a:rPr lang="es"/>
              <a:t>Clientes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 compras realizadas mediante la </a:t>
            </a:r>
            <a:r>
              <a:rPr lang="es"/>
              <a:t>aplicación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 productos disponibles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Poder comprar productos mediante la </a:t>
            </a:r>
            <a:r>
              <a:rPr lang="es"/>
              <a:t>aplicación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