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FDDBD2-D366-4A79-8358-B59C7CACFCA6}">
  <a:tblStyle styleId="{E6FDDBD2-D366-4A79-8358-B59C7CACFC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LIBRERÍA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ESTRELLA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PORTAFOLIO DE TÍTULO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8185150" y="5561800"/>
            <a:ext cx="37284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Integrante: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Sebastián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Berroeta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Librería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 Estrella”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14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Vender productos a un mayor rango de usuarios.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Mantener al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día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inventario de productos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disponibles.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móvil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permite el manejo de inventario y la venta de productos mediante plataformas de pago.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Librería Estrella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1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15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móvil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e-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commerce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 la compra y venta de productos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Poder manejar inventario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Tener vistas separadas de administrador y usuario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Librería Estrella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16" name="Google Shape;116;p1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17" name="Google Shape;117;p16"/>
          <p:cNvGraphicFramePr/>
          <p:nvPr/>
        </p:nvGraphicFramePr>
        <p:xfrm>
          <a:off x="952500" y="275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{E6FDDBD2-D366-4A79-8358-B59C7CACFCA6}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ALCANCE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LIMITACIONES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Desarrollo de un producto funcional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Tiempo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Implementación</a:t>
                      </a:r>
                      <a:r>
                        <a:rPr lang="es-CL"/>
                        <a:t> de SCRUM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Recursos Humanos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Gestión</a:t>
                      </a:r>
                      <a:r>
                        <a:rPr lang="es-CL"/>
                        <a:t> integral de Requisitos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Complejidad de Requisitos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Entrega de </a:t>
                      </a:r>
                      <a:r>
                        <a:rPr lang="es-CL"/>
                        <a:t>Documentación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Dependencia de SCRUM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Pruebas y validaciones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Pruebas limitadas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Orientación</a:t>
                      </a:r>
                      <a:r>
                        <a:rPr lang="es-CL"/>
                        <a:t> a Competencias Profesionales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Factibilidad</a:t>
                      </a:r>
                      <a:r>
                        <a:rPr lang="es-CL"/>
                        <a:t> </a:t>
                      </a:r>
                      <a:r>
                        <a:rPr lang="es-CL"/>
                        <a:t>técnica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Librería Estrella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0" y="82353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25" name="Google Shape;125;p1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9313" y="1555302"/>
            <a:ext cx="6193375" cy="502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Librería Estrella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34" name="Google Shape;134;p1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7800" y="2205875"/>
            <a:ext cx="1814226" cy="181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1216" y="4525200"/>
            <a:ext cx="1284402" cy="181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3602" y="2860200"/>
            <a:ext cx="2617175" cy="261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0505" y="2518725"/>
            <a:ext cx="4800021" cy="2700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3" name="Google Shape;1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1" y="2707792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9" name="Google Shape;1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956700" y="2711775"/>
            <a:ext cx="4326900" cy="22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experiencia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etodología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trabajo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esorganización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6" name="Google Shape;15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