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8949D7-D6BC-4E81-8D66-69431DF4B18E}">
  <a:tblStyle styleId="{EE8949D7-D6BC-4E81-8D66-69431DF4B1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ESTRELLA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PORTAFOLIO DE TÍTULO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185150" y="5561800"/>
            <a:ext cx="3728400" cy="7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Integrante: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Sebastián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Berroeta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3" name="Google Shape;16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2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9" name="Google Shape;16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1" name="Google Shape;9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 Estrella”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4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Vender productos a un mayor rango de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permite el manejo de inventario y la venta de productos mediante plataformas de pago.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Librería Estrella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5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una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e-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la compra y venta de productos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Poder manejar inventario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Tener vistas separadas de administrador y usuario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Librería Estrella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17" name="Google Shape;117;p16"/>
          <p:cNvGraphicFramePr/>
          <p:nvPr/>
        </p:nvGraphicFramePr>
        <p:xfrm>
          <a:off x="952500" y="275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{EE8949D7-D6BC-4E81-8D66-69431DF4B18E}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ALCANCE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LIMITACIONES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Desarrollo de un producto funcional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Tiempo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Implementación</a:t>
                      </a:r>
                      <a:r>
                        <a:rPr lang="es-CL"/>
                        <a:t> de SCRUM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Recursos Humanos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Gestión</a:t>
                      </a:r>
                      <a:r>
                        <a:rPr lang="es-CL"/>
                        <a:t> integral de Requisitos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Complejidad de Requisitos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Entrega de </a:t>
                      </a:r>
                      <a:r>
                        <a:rPr lang="es-CL"/>
                        <a:t>Documentación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Dependencia de SCRUM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Pruebas y validaciones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Pruebas limitadas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Orientación</a:t>
                      </a:r>
                      <a:r>
                        <a:rPr lang="es-CL"/>
                        <a:t> a Competencias Profesionales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Factibilidad</a:t>
                      </a:r>
                      <a:r>
                        <a:rPr lang="es-CL"/>
                        <a:t> </a:t>
                      </a:r>
                      <a:r>
                        <a:rPr lang="es-CL"/>
                        <a:t>técnica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Librería Estrella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Librería Estrella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0" y="8235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133" name="Google Shape;133;p1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9313" y="1555302"/>
            <a:ext cx="6193375" cy="502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Librería Estrella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42" name="Google Shape;142;p1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3" name="Google Shape;14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7800" y="2205875"/>
            <a:ext cx="1814226" cy="181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01216" y="4525200"/>
            <a:ext cx="1284402" cy="1814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602" y="2860200"/>
            <a:ext cx="2617175" cy="261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0505" y="2518725"/>
            <a:ext cx="4800021" cy="2700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1" y="2707792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7" name="Google Shape;15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