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faeda5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faeda5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faeda5e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faeda5e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faeda5e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faeda5e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faeda5e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faeda5e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aeda5e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aeda5e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faeda5ea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faeda5ea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faeda5ea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faeda5ea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Savages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Contexto</a:t>
            </a:r>
            <a:endParaRPr/>
          </a:p>
          <a:p>
            <a:pPr indent="-342900" lvl="0" marL="457200" rtl="0" algn="l">
              <a:spcBef>
                <a:spcPts val="0"/>
              </a:spcBef>
              <a:spcAft>
                <a:spcPts val="0"/>
              </a:spcAft>
              <a:buSzPts val="1800"/>
              <a:buChar char="●"/>
            </a:pPr>
            <a:r>
              <a:rPr lang="es"/>
              <a:t>Metodología</a:t>
            </a:r>
            <a:endParaRPr/>
          </a:p>
          <a:p>
            <a:pPr indent="-342900" lvl="0" marL="457200" rtl="0" algn="l">
              <a:spcBef>
                <a:spcPts val="0"/>
              </a:spcBef>
              <a:spcAft>
                <a:spcPts val="0"/>
              </a:spcAft>
              <a:buSzPts val="1800"/>
              <a:buChar char="●"/>
            </a:pPr>
            <a:r>
              <a:rPr lang="es"/>
              <a:t>Herramientas</a:t>
            </a:r>
            <a:endParaRPr/>
          </a:p>
          <a:p>
            <a:pPr indent="-342900" lvl="0" marL="457200" rtl="0" algn="l">
              <a:spcBef>
                <a:spcPts val="0"/>
              </a:spcBef>
              <a:spcAft>
                <a:spcPts val="0"/>
              </a:spcAft>
              <a:buSzPts val="1800"/>
              <a:buChar char="●"/>
            </a:pPr>
            <a:r>
              <a:rPr lang="es"/>
              <a:t>Página</a:t>
            </a:r>
            <a:r>
              <a:rPr lang="es"/>
              <a:t> Autoadministrable</a:t>
            </a:r>
            <a:endParaRPr/>
          </a:p>
          <a:p>
            <a:pPr indent="-342900" lvl="0" marL="457200" rtl="0" algn="l">
              <a:spcBef>
                <a:spcPts val="0"/>
              </a:spcBef>
              <a:spcAft>
                <a:spcPts val="0"/>
              </a:spcAft>
              <a:buSzPts val="1800"/>
              <a:buChar char="●"/>
            </a:pPr>
            <a:r>
              <a:rPr lang="es"/>
              <a:t>Vista </a:t>
            </a:r>
            <a:r>
              <a:rPr lang="es"/>
              <a:t>Administrador</a:t>
            </a:r>
            <a:endParaRPr/>
          </a:p>
          <a:p>
            <a:pPr indent="-342900" lvl="0" marL="457200" rtl="0" algn="l">
              <a:spcBef>
                <a:spcPts val="0"/>
              </a:spcBef>
              <a:spcAft>
                <a:spcPts val="0"/>
              </a:spcAft>
              <a:buSzPts val="1800"/>
              <a:buChar char="●"/>
            </a:pPr>
            <a:r>
              <a:rPr lang="es"/>
              <a:t>Vista </a:t>
            </a:r>
            <a:r>
              <a:rPr lang="es"/>
              <a:t>Cliente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Contexto</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Savages, una disco en talca </a:t>
            </a:r>
            <a:r>
              <a:rPr lang="es"/>
              <a:t>solicitó</a:t>
            </a:r>
            <a:r>
              <a:rPr lang="es"/>
              <a:t> en primera instancia una pagina autoadministrable donde pudieran subir fotos de los eventos que llevan a cabo.</a:t>
            </a:r>
            <a:endParaRPr/>
          </a:p>
          <a:p>
            <a:pPr indent="0" lvl="0" marL="0" rtl="0" algn="l">
              <a:spcBef>
                <a:spcPts val="1200"/>
              </a:spcBef>
              <a:spcAft>
                <a:spcPts val="1200"/>
              </a:spcAft>
              <a:buNone/>
            </a:pPr>
            <a:r>
              <a:rPr lang="es"/>
              <a:t>Luego esto </a:t>
            </a:r>
            <a:r>
              <a:rPr lang="es"/>
              <a:t>evolucionó</a:t>
            </a:r>
            <a:r>
              <a:rPr lang="es"/>
              <a:t> en solicitar una plataforma donde, desde su misma </a:t>
            </a:r>
            <a:r>
              <a:rPr lang="es"/>
              <a:t>página</a:t>
            </a:r>
            <a:r>
              <a:rPr lang="es"/>
              <a:t> web, pudieran realizar la venta de entradas a sus eventos.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r>
              <a:rPr lang="es"/>
              <a:t> Incremental</a:t>
            </a:r>
            <a:endParaRPr/>
          </a:p>
        </p:txBody>
      </p:sp>
      <p:sp>
        <p:nvSpPr>
          <p:cNvPr id="86" name="Google Shape;86;p16"/>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eligió esta metodología porque el proyecto de venta de entradas se podía dividir en tres módulos principales. Esto permitía trabajar en cada módulo de forma independiente, hasta alcanzar un punto en el que fueran probados y luego integrados para formar el producto final. Esta estructura facilita el desarrollo, prueba e integración progresiva, optimizando el flujo de trabajo y permitiendo una mejor gestión de cada parte del sistema.</a:t>
            </a:r>
            <a:endParaRPr/>
          </a:p>
        </p:txBody>
      </p:sp>
      <p:pic>
        <p:nvPicPr>
          <p:cNvPr id="87" name="Google Shape;87;p16"/>
          <p:cNvPicPr preferRelativeResize="0"/>
          <p:nvPr/>
        </p:nvPicPr>
        <p:blipFill>
          <a:blip r:embed="rId3">
            <a:alphaModFix/>
          </a:blip>
          <a:stretch>
            <a:fillRect/>
          </a:stretch>
        </p:blipFill>
        <p:spPr>
          <a:xfrm>
            <a:off x="3464875" y="493925"/>
            <a:ext cx="5540876" cy="4155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Herramientas</a:t>
            </a:r>
            <a:endParaRPr/>
          </a:p>
        </p:txBody>
      </p:sp>
      <p:pic>
        <p:nvPicPr>
          <p:cNvPr id="93" name="Google Shape;93;p17"/>
          <p:cNvPicPr preferRelativeResize="0"/>
          <p:nvPr/>
        </p:nvPicPr>
        <p:blipFill>
          <a:blip r:embed="rId3">
            <a:alphaModFix/>
          </a:blip>
          <a:stretch>
            <a:fillRect/>
          </a:stretch>
        </p:blipFill>
        <p:spPr>
          <a:xfrm>
            <a:off x="131200" y="940300"/>
            <a:ext cx="3999326" cy="2273900"/>
          </a:xfrm>
          <a:prstGeom prst="rect">
            <a:avLst/>
          </a:prstGeom>
          <a:noFill/>
          <a:ln>
            <a:noFill/>
          </a:ln>
        </p:spPr>
      </p:pic>
      <p:pic>
        <p:nvPicPr>
          <p:cNvPr id="94" name="Google Shape;94;p17"/>
          <p:cNvPicPr preferRelativeResize="0"/>
          <p:nvPr/>
        </p:nvPicPr>
        <p:blipFill>
          <a:blip r:embed="rId4">
            <a:alphaModFix/>
          </a:blip>
          <a:stretch>
            <a:fillRect/>
          </a:stretch>
        </p:blipFill>
        <p:spPr>
          <a:xfrm>
            <a:off x="5237625" y="1170125"/>
            <a:ext cx="3359676" cy="1814225"/>
          </a:xfrm>
          <a:prstGeom prst="rect">
            <a:avLst/>
          </a:prstGeom>
          <a:noFill/>
          <a:ln>
            <a:noFill/>
          </a:ln>
        </p:spPr>
      </p:pic>
      <p:pic>
        <p:nvPicPr>
          <p:cNvPr id="95" name="Google Shape;95;p17"/>
          <p:cNvPicPr preferRelativeResize="0"/>
          <p:nvPr/>
        </p:nvPicPr>
        <p:blipFill>
          <a:blip r:embed="rId5">
            <a:alphaModFix/>
          </a:blip>
          <a:stretch>
            <a:fillRect/>
          </a:stretch>
        </p:blipFill>
        <p:spPr>
          <a:xfrm>
            <a:off x="763750" y="3098575"/>
            <a:ext cx="1814226" cy="1814226"/>
          </a:xfrm>
          <a:prstGeom prst="rect">
            <a:avLst/>
          </a:prstGeom>
          <a:noFill/>
          <a:ln>
            <a:noFill/>
          </a:ln>
        </p:spPr>
      </p:pic>
      <p:pic>
        <p:nvPicPr>
          <p:cNvPr id="96" name="Google Shape;96;p17"/>
          <p:cNvPicPr preferRelativeResize="0"/>
          <p:nvPr/>
        </p:nvPicPr>
        <p:blipFill>
          <a:blip r:embed="rId6">
            <a:alphaModFix/>
          </a:blip>
          <a:stretch>
            <a:fillRect/>
          </a:stretch>
        </p:blipFill>
        <p:spPr>
          <a:xfrm>
            <a:off x="2754779" y="3098575"/>
            <a:ext cx="1284402" cy="1814224"/>
          </a:xfrm>
          <a:prstGeom prst="rect">
            <a:avLst/>
          </a:prstGeom>
          <a:noFill/>
          <a:ln>
            <a:noFill/>
          </a:ln>
        </p:spPr>
      </p:pic>
      <p:pic>
        <p:nvPicPr>
          <p:cNvPr id="97" name="Google Shape;97;p17"/>
          <p:cNvPicPr preferRelativeResize="0"/>
          <p:nvPr/>
        </p:nvPicPr>
        <p:blipFill>
          <a:blip r:embed="rId7">
            <a:alphaModFix/>
          </a:blip>
          <a:stretch>
            <a:fillRect/>
          </a:stretch>
        </p:blipFill>
        <p:spPr>
          <a:xfrm>
            <a:off x="4734675" y="3340175"/>
            <a:ext cx="1572650" cy="1572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Página</a:t>
            </a:r>
            <a:r>
              <a:rPr lang="es"/>
              <a:t> Autoadministrable</a:t>
            </a:r>
            <a:endParaRPr/>
          </a:p>
        </p:txBody>
      </p:sp>
      <p:sp>
        <p:nvSpPr>
          <p:cNvPr id="103" name="Google Shape;103;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Pop Up de inicio</a:t>
            </a:r>
            <a:endParaRPr/>
          </a:p>
          <a:p>
            <a:pPr indent="-342900" lvl="0" marL="457200" rtl="0" algn="l">
              <a:spcBef>
                <a:spcPts val="0"/>
              </a:spcBef>
              <a:spcAft>
                <a:spcPts val="0"/>
              </a:spcAft>
              <a:buSzPts val="1800"/>
              <a:buChar char="●"/>
            </a:pPr>
            <a:r>
              <a:rPr lang="es"/>
              <a:t>Galería</a:t>
            </a:r>
            <a:r>
              <a:rPr lang="es"/>
              <a:t> de Fotos</a:t>
            </a:r>
            <a:endParaRPr/>
          </a:p>
          <a:p>
            <a:pPr indent="-342900" lvl="0" marL="457200" rtl="0" algn="l">
              <a:spcBef>
                <a:spcPts val="0"/>
              </a:spcBef>
              <a:spcAft>
                <a:spcPts val="0"/>
              </a:spcAft>
              <a:buSzPts val="1800"/>
              <a:buChar char="●"/>
            </a:pPr>
            <a:r>
              <a:rPr lang="es"/>
              <a:t>Noticias</a:t>
            </a:r>
            <a:endParaRPr/>
          </a:p>
          <a:p>
            <a:pPr indent="-342900" lvl="0" marL="457200" rtl="0" algn="l">
              <a:spcBef>
                <a:spcPts val="0"/>
              </a:spcBef>
              <a:spcAft>
                <a:spcPts val="0"/>
              </a:spcAft>
              <a:buSzPts val="1800"/>
              <a:buChar char="●"/>
            </a:pPr>
            <a:r>
              <a:rPr lang="es"/>
              <a:t>Redes Sociales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Vista Administrador</a:t>
            </a:r>
            <a:endParaRPr/>
          </a:p>
        </p:txBody>
      </p:sp>
      <p:sp>
        <p:nvSpPr>
          <p:cNvPr id="109" name="Google Shape;109;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Gestionar los </a:t>
            </a:r>
            <a:r>
              <a:rPr lang="es"/>
              <a:t>elementos</a:t>
            </a:r>
            <a:r>
              <a:rPr lang="es"/>
              <a:t> de la </a:t>
            </a:r>
            <a:r>
              <a:rPr lang="es"/>
              <a:t>página</a:t>
            </a:r>
            <a:r>
              <a:rPr lang="es"/>
              <a:t> autoadministrable</a:t>
            </a:r>
            <a:endParaRPr/>
          </a:p>
          <a:p>
            <a:pPr indent="-342900" lvl="0" marL="457200" rtl="0" algn="l">
              <a:spcBef>
                <a:spcPts val="0"/>
              </a:spcBef>
              <a:spcAft>
                <a:spcPts val="0"/>
              </a:spcAft>
              <a:buSzPts val="1800"/>
              <a:buChar char="●"/>
            </a:pPr>
            <a:r>
              <a:rPr lang="es"/>
              <a:t>Gestionar los eventos </a:t>
            </a:r>
            <a:r>
              <a:rPr lang="es"/>
              <a:t>así</a:t>
            </a:r>
            <a:r>
              <a:rPr lang="es"/>
              <a:t> como su stock</a:t>
            </a:r>
            <a:endParaRPr/>
          </a:p>
          <a:p>
            <a:pPr indent="-342900" lvl="0" marL="457200" rtl="0" algn="l">
              <a:spcBef>
                <a:spcPts val="0"/>
              </a:spcBef>
              <a:spcAft>
                <a:spcPts val="0"/>
              </a:spcAft>
              <a:buSzPts val="1800"/>
              <a:buChar char="●"/>
            </a:pPr>
            <a:r>
              <a:rPr lang="es"/>
              <a:t>Información</a:t>
            </a:r>
            <a:r>
              <a:rPr lang="es"/>
              <a:t> sobre la venta de entradas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Vista </a:t>
            </a:r>
            <a:r>
              <a:rPr lang="es"/>
              <a:t>Clientes</a:t>
            </a:r>
            <a:endParaRPr/>
          </a:p>
        </p:txBody>
      </p:sp>
      <p:sp>
        <p:nvSpPr>
          <p:cNvPr id="115" name="Google Shape;115;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Ver eventos disponibles</a:t>
            </a:r>
            <a:endParaRPr/>
          </a:p>
          <a:p>
            <a:pPr indent="-342900" lvl="0" marL="457200" rtl="0" algn="l">
              <a:spcBef>
                <a:spcPts val="0"/>
              </a:spcBef>
              <a:spcAft>
                <a:spcPts val="0"/>
              </a:spcAft>
              <a:buSzPts val="1800"/>
              <a:buChar char="●"/>
            </a:pPr>
            <a:r>
              <a:rPr lang="es"/>
              <a:t>Compra de entradas</a:t>
            </a:r>
            <a:endParaRPr/>
          </a:p>
          <a:p>
            <a:pPr indent="-342900" lvl="0" marL="457200" rtl="0" algn="l">
              <a:spcBef>
                <a:spcPts val="0"/>
              </a:spcBef>
              <a:spcAft>
                <a:spcPts val="0"/>
              </a:spcAft>
              <a:buSzPts val="1800"/>
              <a:buChar char="●"/>
            </a:pPr>
            <a:r>
              <a:rPr lang="es"/>
              <a:t>Gestionar entradas compradas</a:t>
            </a:r>
            <a:endParaRPr/>
          </a:p>
          <a:p>
            <a:pPr indent="-342900" lvl="0" marL="457200" rtl="0" algn="l">
              <a:spcBef>
                <a:spcPts val="0"/>
              </a:spcBef>
              <a:spcAft>
                <a:spcPts val="0"/>
              </a:spcAft>
              <a:buSzPts val="1800"/>
              <a:buChar char="●"/>
            </a:pPr>
            <a:r>
              <a:rPr lang="es"/>
              <a:t>Ver posibles promociones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