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FB95A-1DFC-4DEB-8517-7596206FAA78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8724-0318-41B3-97C8-82A76A1B95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D8724-0318-41B3-97C8-82A76A1B95E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ОТЧЕТ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по учебной практике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ПМ 02 Разработка и администрирование баз данных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Специальность 09.02.03 Программирование в компьютерных системах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AR-ICON-01.png"/>
          <p:cNvPicPr>
            <a:picLocks noChangeAspect="1"/>
          </p:cNvPicPr>
          <p:nvPr/>
        </p:nvPicPr>
        <p:blipFill>
          <a:blip r:embed="rId3">
            <a:lum bright="40000" contrast="36000"/>
          </a:blip>
          <a:stretch>
            <a:fillRect/>
          </a:stretch>
        </p:blipFill>
        <p:spPr>
          <a:xfrm>
            <a:off x="0" y="393599"/>
            <a:ext cx="9144000" cy="646440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Сделать </a:t>
            </a:r>
            <a:r>
              <a:rPr lang="ru-RU" dirty="0" smtClean="0"/>
              <a:t>приложение и разработать </a:t>
            </a:r>
            <a:r>
              <a:rPr lang="ru-RU" dirty="0" smtClean="0"/>
              <a:t>базу данных</a:t>
            </a:r>
            <a:r>
              <a:rPr lang="ru-RU" dirty="0" smtClean="0"/>
              <a:t> </a:t>
            </a:r>
            <a:r>
              <a:rPr lang="ru-RU" dirty="0" smtClean="0"/>
              <a:t>,</a:t>
            </a:r>
            <a:r>
              <a:rPr lang="ru-RU" dirty="0" smtClean="0"/>
              <a:t>которое </a:t>
            </a:r>
            <a:r>
              <a:rPr lang="ru-RU" dirty="0" smtClean="0"/>
              <a:t>позволяет осуществлять просмотр подробной информации </a:t>
            </a:r>
            <a:r>
              <a:rPr lang="ru-RU" dirty="0" smtClean="0"/>
              <a:t>об автомобилях, водителях, </a:t>
            </a:r>
            <a:r>
              <a:rPr lang="ru-RU" dirty="0" smtClean="0"/>
              <a:t>а так же добавление или удаление </a:t>
            </a:r>
            <a:r>
              <a:rPr lang="ru-RU" dirty="0" smtClean="0"/>
              <a:t>автомобилей </a:t>
            </a:r>
            <a:r>
              <a:rPr lang="ru-RU" dirty="0" smtClean="0"/>
              <a:t>и </a:t>
            </a:r>
            <a:r>
              <a:rPr lang="ru-RU" dirty="0" smtClean="0"/>
              <a:t>водителей</a:t>
            </a:r>
            <a:r>
              <a:rPr lang="ru-RU" dirty="0" smtClean="0"/>
              <a:t> 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0" y="214290"/>
            <a:ext cx="4114800" cy="591187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sz="4400" dirty="0" smtClean="0"/>
              <a:t>Для разработки приложения был выбран </a:t>
            </a:r>
            <a:r>
              <a:rPr lang="en-US" sz="4400" dirty="0" smtClean="0"/>
              <a:t>Lazarus </a:t>
            </a:r>
            <a:r>
              <a:rPr lang="ru-RU" sz="4400" dirty="0" smtClean="0"/>
              <a:t>.</a:t>
            </a:r>
          </a:p>
          <a:p>
            <a:pPr>
              <a:buNone/>
            </a:pPr>
            <a:r>
              <a:rPr lang="ru-RU" sz="4400" dirty="0" smtClean="0"/>
              <a:t>	</a:t>
            </a:r>
            <a:r>
              <a:rPr lang="en-US" sz="4400" dirty="0" smtClean="0"/>
              <a:t>Lazarus</a:t>
            </a:r>
            <a:r>
              <a:rPr lang="ru-RU" sz="4400" dirty="0" smtClean="0"/>
              <a:t>- это свободная среда  разработки программного обеспечения для компилятора F</a:t>
            </a:r>
            <a:r>
              <a:rPr lang="en-US" sz="4400" dirty="0" smtClean="0"/>
              <a:t>re</a:t>
            </a:r>
            <a:r>
              <a:rPr lang="ru-RU" sz="4400" dirty="0" err="1" smtClean="0"/>
              <a:t>e</a:t>
            </a:r>
            <a:r>
              <a:rPr lang="ru-RU" sz="4400" dirty="0" smtClean="0"/>
              <a:t> </a:t>
            </a:r>
            <a:r>
              <a:rPr lang="ru-RU" sz="4400" dirty="0" err="1" smtClean="0"/>
              <a:t>Pascal</a:t>
            </a:r>
            <a:r>
              <a:rPr lang="ru-RU" sz="4400" dirty="0" smtClean="0"/>
              <a:t>.</a:t>
            </a:r>
            <a:endParaRPr lang="ru-RU" sz="4400" dirty="0"/>
          </a:p>
        </p:txBody>
      </p:sp>
      <p:pic>
        <p:nvPicPr>
          <p:cNvPr id="4" name="Рисунок 3" descr="Lazarus_Logo_(new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857232"/>
            <a:ext cx="4643470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4614866" cy="576899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Для работы с базой данных был выбран </a:t>
            </a:r>
            <a:r>
              <a:rPr lang="en-US" dirty="0" err="1" smtClean="0"/>
              <a:t>HeidiSQL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HeidiSQL</a:t>
            </a:r>
            <a:r>
              <a:rPr lang="en-US" dirty="0" smtClean="0"/>
              <a:t>  - </a:t>
            </a:r>
            <a:r>
              <a:rPr lang="ru-RU" dirty="0" smtClean="0"/>
              <a:t>это легкий и быстрый клиент под </a:t>
            </a:r>
            <a:r>
              <a:rPr lang="ru-RU" dirty="0" err="1" smtClean="0"/>
              <a:t>Windows</a:t>
            </a:r>
            <a:r>
              <a:rPr lang="ru-RU" dirty="0" smtClean="0"/>
              <a:t> для управления </a:t>
            </a:r>
            <a:r>
              <a:rPr lang="ru-RU" dirty="0" err="1" smtClean="0"/>
              <a:t>MySQL</a:t>
            </a:r>
            <a:r>
              <a:rPr lang="ru-RU" dirty="0" smtClean="0"/>
              <a:t> базами данных. 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HeidiSQL</a:t>
            </a:r>
            <a:r>
              <a:rPr lang="ru-RU" dirty="0" smtClean="0"/>
              <a:t> позволяет просматривать и редактировать данные, создавать и редактировать таблицы.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 descr="HeidiSQL_logo_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1643050"/>
            <a:ext cx="3286148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4429124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30951"/>
            <a:ext cx="4162435" cy="591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286388"/>
            <a:ext cx="8229600" cy="11430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Рис.1. </a:t>
            </a:r>
            <a:r>
              <a:rPr lang="ru-RU" sz="1800" dirty="0" smtClean="0"/>
              <a:t>Таблица Авто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571604" y="142852"/>
            <a:ext cx="578647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100" dirty="0" smtClean="0"/>
              <a:t>ГОТОВОЕ ПРИЛОЖЕНИЕ</a:t>
            </a:r>
            <a:endParaRPr lang="ru-RU" sz="4100" dirty="0"/>
          </a:p>
        </p:txBody>
      </p:sp>
      <p:pic>
        <p:nvPicPr>
          <p:cNvPr id="8" name="Содержимое 7" descr="Au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928670"/>
            <a:ext cx="6115050" cy="4476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636"/>
            <a:ext cx="8229600" cy="11430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Рис.2. </a:t>
            </a:r>
            <a:r>
              <a:rPr lang="ru-RU" sz="1800" dirty="0" smtClean="0"/>
              <a:t>Таблица Водители</a:t>
            </a:r>
            <a:endParaRPr lang="ru-RU" sz="1800" dirty="0"/>
          </a:p>
        </p:txBody>
      </p:sp>
      <p:pic>
        <p:nvPicPr>
          <p:cNvPr id="5" name="Рисунок 4" descr="Dri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500042"/>
            <a:ext cx="6115050" cy="451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15</Words>
  <PresentationFormat>Экран (4:3)</PresentationFormat>
  <Paragraphs>13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ОТЧЕТ по учебной практике ПМ 02 Разработка и администрирование баз данных Специальность 09.02.03 Программирование в компьютерных системах </vt:lpstr>
      <vt:lpstr>Задание</vt:lpstr>
      <vt:lpstr>Слайд 3</vt:lpstr>
      <vt:lpstr>Слайд 4</vt:lpstr>
      <vt:lpstr>Код приложения</vt:lpstr>
      <vt:lpstr>Рис.1. Таблица Авто</vt:lpstr>
      <vt:lpstr>Рис.2. Таблица Водители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ПМ 02 Разработка и администрирование баз данных Специальность 09.02.03 Программирование в компьютерных системах</dc:title>
  <dc:creator>Студенты</dc:creator>
  <cp:lastModifiedBy>Влад</cp:lastModifiedBy>
  <cp:revision>10</cp:revision>
  <dcterms:created xsi:type="dcterms:W3CDTF">2018-11-29T06:40:57Z</dcterms:created>
  <dcterms:modified xsi:type="dcterms:W3CDTF">2019-05-16T11:00:41Z</dcterms:modified>
</cp:coreProperties>
</file>