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7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6954-30BF-420C-B76A-8FB31C5E7C6C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2EF1-8B25-4797-8BE4-73707A951C3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1470025"/>
          </a:xfrm>
        </p:spPr>
        <p:txBody>
          <a:bodyPr>
            <a:no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Министерство науки и высшего образования РФ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Федеральное государственное бюджетное образовательное учреждение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 высшего образования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«Глазовский государственный педагогический институт имени В.Г. Короленко»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928802"/>
            <a:ext cx="6400800" cy="435771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ОТЧЕТ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по учебной практике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ПМ 03 Участие в интеграции программных модулей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Специальность 09.02.03 Программирование в компьютерных системах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г. Глазов 2019</a:t>
            </a:r>
            <a:endParaRPr lang="ru-RU" sz="28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883582"/>
              </p:ext>
            </p:extLst>
          </p:nvPr>
        </p:nvGraphicFramePr>
        <p:xfrm>
          <a:off x="5286380" y="3786190"/>
          <a:ext cx="3657534" cy="1781556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3657534"/>
              </a:tblGrid>
              <a:tr h="296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Выполнил(а): 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96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Студент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ОП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СПО группа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6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Казанцев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</a:rPr>
                        <a:t> В.А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96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93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Руководитель практики: ст. преподаватель Касаткин К.А.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аналог игры Марио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и среда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4286280" cy="300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 descr="220px-Visual_C++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50" y="3429000"/>
            <a:ext cx="4768350" cy="3186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Скриншот</a:t>
            </a:r>
            <a:r>
              <a:rPr lang="ru-RU" dirty="0" smtClean="0"/>
              <a:t> из игры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119" y="1785926"/>
            <a:ext cx="8581761" cy="467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музыки и графики </a:t>
            </a:r>
            <a:endParaRPr lang="ru-RU" dirty="0"/>
          </a:p>
        </p:txBody>
      </p:sp>
      <p:pic>
        <p:nvPicPr>
          <p:cNvPr id="5" name="Содержимое 4" descr="Без названия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7636173" cy="2571768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366" y="4714884"/>
            <a:ext cx="441763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714884"/>
            <a:ext cx="4071966" cy="193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 </vt:lpstr>
      <vt:lpstr>Цель разработки</vt:lpstr>
      <vt:lpstr>Язык программирования и среда</vt:lpstr>
      <vt:lpstr>Скриншот из игры</vt:lpstr>
      <vt:lpstr>Реализация музыки и графики </vt:lpstr>
      <vt:lpstr>Спасибо за внимание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РФ Федеральное государственное бюджетное образовательное учреждение  высшего образования «Глазовский государственный педагогический институт имени В.Г. Короленко»</dc:title>
  <dc:creator>Студент</dc:creator>
  <cp:lastModifiedBy>Студент</cp:lastModifiedBy>
  <cp:revision>2</cp:revision>
  <dcterms:created xsi:type="dcterms:W3CDTF">2019-03-22T13:55:50Z</dcterms:created>
  <dcterms:modified xsi:type="dcterms:W3CDTF">2019-03-22T14:07:10Z</dcterms:modified>
</cp:coreProperties>
</file>