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6" r:id="rId4"/>
    <p:sldId id="257" r:id="rId5"/>
    <p:sldId id="258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Место прохождения практики</a:t>
            </a:r>
            <a:endParaRPr lang="ru-RU" dirty="0"/>
          </a:p>
        </p:txBody>
      </p:sp>
      <p:pic>
        <p:nvPicPr>
          <p:cNvPr id="4" name="Содержимое 3" descr="132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862" y="1743869"/>
            <a:ext cx="7534275" cy="42386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Перечень основных работ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Windows </a:t>
            </a:r>
          </a:p>
          <a:p>
            <a:r>
              <a:rPr lang="ru-RU" dirty="0" smtClean="0"/>
              <a:t>Очистка компьютеров от вирусов</a:t>
            </a:r>
          </a:p>
          <a:p>
            <a:r>
              <a:rPr lang="ru-RU" dirty="0" smtClean="0"/>
              <a:t>Восстановление работоспособности принтеров </a:t>
            </a:r>
          </a:p>
          <a:p>
            <a:r>
              <a:rPr lang="ru-RU" dirty="0" smtClean="0"/>
              <a:t>Установка и переустановка драйверов</a:t>
            </a:r>
          </a:p>
          <a:p>
            <a:r>
              <a:rPr lang="ru-RU" dirty="0" smtClean="0"/>
              <a:t>Участие в списании старой компьютерной техники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714488"/>
            <a:ext cx="4095750" cy="4533900"/>
          </a:xfrm>
          <a:prstGeom prst="rect">
            <a:avLst/>
          </a:prstGeom>
        </p:spPr>
      </p:pic>
      <p:pic>
        <p:nvPicPr>
          <p:cNvPr id="5" name="Рисунок 4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1428736"/>
            <a:ext cx="4152900" cy="4743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643050"/>
            <a:ext cx="7162800" cy="2628900"/>
          </a:xfrm>
        </p:spPr>
      </p:pic>
      <p:pic>
        <p:nvPicPr>
          <p:cNvPr id="5" name="Рисунок 4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9066"/>
            <a:ext cx="9144000" cy="22544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Содержимое 3" descr="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2143116"/>
            <a:ext cx="7286489" cy="1647828"/>
          </a:xfrm>
        </p:spPr>
      </p:pic>
      <p:pic>
        <p:nvPicPr>
          <p:cNvPr id="5" name="Рисунок 4" descr="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3714752"/>
            <a:ext cx="7367202" cy="13573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42886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Спасибо за просмотр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PresentationFormat>Экран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Место прохождения практики</vt:lpstr>
      <vt:lpstr>Перечень основных работ</vt:lpstr>
      <vt:lpstr>Слайд 3</vt:lpstr>
      <vt:lpstr>Слайд 4</vt:lpstr>
      <vt:lpstr>Слайд 5</vt:lpstr>
      <vt:lpstr>Спасибо за просмотр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Влад</dc:creator>
  <cp:lastModifiedBy>Влад</cp:lastModifiedBy>
  <cp:revision>2</cp:revision>
  <dcterms:created xsi:type="dcterms:W3CDTF">2019-06-05T10:47:14Z</dcterms:created>
  <dcterms:modified xsi:type="dcterms:W3CDTF">2019-06-05T10:54:17Z</dcterms:modified>
</cp:coreProperties>
</file>