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sldIdLst>
    <p:sldId id="256" r:id="rId2"/>
    <p:sldId id="258" r:id="rId3"/>
    <p:sldId id="266" r:id="rId4"/>
    <p:sldId id="267" r:id="rId5"/>
    <p:sldId id="273" r:id="rId6"/>
    <p:sldId id="260" r:id="rId7"/>
    <p:sldId id="261" r:id="rId8"/>
    <p:sldId id="268" r:id="rId9"/>
    <p:sldId id="270" r:id="rId10"/>
    <p:sldId id="269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44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101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6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2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5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539" y="1881900"/>
            <a:ext cx="6270922" cy="30942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Creando un 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R</a:t>
            </a:r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U</a:t>
            </a:r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D</a:t>
            </a:r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 de </a:t>
            </a:r>
            <a:r>
              <a:rPr dirty="0" err="1">
                <a:solidFill>
                  <a:schemeClr val="tx1">
                    <a:lumMod val="85000"/>
                  </a:schemeClr>
                </a:solidFill>
              </a:rPr>
              <a:t>Usuarios</a:t>
            </a:r>
            <a:r>
              <a:rPr dirty="0">
                <a:solidFill>
                  <a:schemeClr val="tx1">
                    <a:lumMod val="85000"/>
                  </a:schemeClr>
                </a:solidFill>
              </a:rPr>
              <a:t> con PHP</a:t>
            </a:r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 y MySQL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442E1-AE52-8B63-FDD1-5AD479AD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Read</a:t>
            </a:r>
            <a:r>
              <a:rPr lang="es-MX" dirty="0"/>
              <a:t>: Leer registros.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8D26B8-3583-AB7E-AC7C-55B6925A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2171700"/>
            <a:ext cx="6120000" cy="178252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B0CA6B1-0A34-B39D-0B41-E8890AC9F133}"/>
              </a:ext>
            </a:extLst>
          </p:cNvPr>
          <p:cNvSpPr txBox="1">
            <a:spLocks/>
          </p:cNvSpPr>
          <p:nvPr/>
        </p:nvSpPr>
        <p:spPr>
          <a:xfrm>
            <a:off x="1028700" y="1548582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read.php</a:t>
            </a:r>
            <a:endParaRPr lang="es-MX" sz="3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912FF7-C47A-0FB0-81C3-1B0DA311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4186043"/>
            <a:ext cx="6120000" cy="2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E8ED3-C084-5B4A-2520-3B0A8B16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r>
              <a:rPr lang="es-MX" dirty="0"/>
              <a:t>: Actualizar Registro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44CBC694-434C-D1A3-51AC-43490B2D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000" y="4743763"/>
            <a:ext cx="6120000" cy="1428437"/>
          </a:xfr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EC2E7D4D-AA57-8390-2C7A-72F77DD53278}"/>
              </a:ext>
            </a:extLst>
          </p:cNvPr>
          <p:cNvSpPr txBox="1">
            <a:spLocks/>
          </p:cNvSpPr>
          <p:nvPr/>
        </p:nvSpPr>
        <p:spPr>
          <a:xfrm>
            <a:off x="971550" y="1740374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update-form.php</a:t>
            </a:r>
            <a:endParaRPr lang="es-MX" sz="30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8172FCC-01EA-0C47-5CB0-451F2C63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2446451"/>
            <a:ext cx="6120000" cy="1068572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FE1DF3A-E5EA-7F0D-68D5-70693FEB16FD}"/>
              </a:ext>
            </a:extLst>
          </p:cNvPr>
          <p:cNvSpPr txBox="1">
            <a:spLocks/>
          </p:cNvSpPr>
          <p:nvPr/>
        </p:nvSpPr>
        <p:spPr>
          <a:xfrm>
            <a:off x="1037020" y="4237843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update.php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264894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01B9-150E-FB57-A81C-E3ED6730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Delete</a:t>
            </a:r>
            <a:r>
              <a:rPr lang="es-MX" dirty="0"/>
              <a:t>: Eliminar Registro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447400-EDBA-C303-1051-FF9B9EEBF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7" y="2753360"/>
            <a:ext cx="5959365" cy="164592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C1A16FD-89B5-4893-D786-D1ED692C6023}"/>
              </a:ext>
            </a:extLst>
          </p:cNvPr>
          <p:cNvSpPr txBox="1">
            <a:spLocks/>
          </p:cNvSpPr>
          <p:nvPr/>
        </p:nvSpPr>
        <p:spPr>
          <a:xfrm>
            <a:off x="1028700" y="2171700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update.php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249983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00100"/>
            <a:ext cx="7200900" cy="1485900"/>
          </a:xfrm>
        </p:spPr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>
                <a:latin typeface="Poppins"/>
              </a:defRPr>
            </a:pPr>
            <a:endParaRPr dirty="0"/>
          </a:p>
          <a:p>
            <a:pPr>
              <a:defRPr sz="2400">
                <a:latin typeface="Poppins"/>
              </a:defRPr>
            </a:pPr>
            <a:r>
              <a:rPr dirty="0"/>
              <a:t>CRUD es base de la </a:t>
            </a:r>
            <a:r>
              <a:rPr dirty="0" err="1"/>
              <a:t>programación</a:t>
            </a:r>
            <a:r>
              <a:rPr dirty="0"/>
              <a:t> web</a:t>
            </a:r>
            <a:endParaRPr lang="es-MX" dirty="0"/>
          </a:p>
          <a:p>
            <a:pPr>
              <a:defRPr sz="2400">
                <a:latin typeface="Poppins"/>
              </a:defRPr>
            </a:pPr>
            <a:r>
              <a:rPr lang="es-MX" dirty="0"/>
              <a:t>Cada parte del </a:t>
            </a:r>
            <a:r>
              <a:rPr lang="es-MX" dirty="0" err="1"/>
              <a:t>CRUD</a:t>
            </a:r>
            <a:r>
              <a:rPr lang="es-MX" dirty="0"/>
              <a:t> tiene una estructura clara y repetitiva:</a:t>
            </a:r>
            <a:br>
              <a:rPr lang="es-MX" dirty="0"/>
            </a:br>
            <a:r>
              <a:rPr lang="es-MX" dirty="0"/>
              <a:t>formularios → código PHP → consultas SQL.</a:t>
            </a:r>
            <a:endParaRPr dirty="0"/>
          </a:p>
          <a:p>
            <a:pPr>
              <a:defRPr sz="2400">
                <a:latin typeface="Poppins"/>
              </a:defRPr>
            </a:pPr>
            <a:r>
              <a:rPr dirty="0"/>
              <a:t>¿</a:t>
            </a:r>
            <a:r>
              <a:rPr dirty="0" err="1"/>
              <a:t>Dudas</a:t>
            </a:r>
            <a:r>
              <a:rPr dirty="0"/>
              <a:t> o </a:t>
            </a:r>
            <a:r>
              <a:rPr dirty="0" err="1"/>
              <a:t>consultas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200900" cy="1485900"/>
          </a:xfrm>
        </p:spPr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57734"/>
            <a:ext cx="5201920" cy="2010266"/>
          </a:xfrm>
        </p:spPr>
        <p:txBody>
          <a:bodyPr/>
          <a:lstStyle/>
          <a:p>
            <a:pPr>
              <a:defRPr sz="2400">
                <a:latin typeface="Poppins"/>
              </a:defRPr>
            </a:pPr>
            <a:r>
              <a:rPr dirty="0" err="1"/>
              <a:t>Lenguaje</a:t>
            </a:r>
            <a:r>
              <a:rPr dirty="0"/>
              <a:t> del </a:t>
            </a:r>
            <a:r>
              <a:rPr dirty="0" err="1"/>
              <a:t>lado</a:t>
            </a:r>
            <a:r>
              <a:rPr dirty="0"/>
              <a:t> del </a:t>
            </a:r>
            <a:r>
              <a:rPr dirty="0" err="1"/>
              <a:t>servidor</a:t>
            </a:r>
            <a:r>
              <a:rPr lang="es-MX" dirty="0"/>
              <a:t>.</a:t>
            </a:r>
            <a:endParaRPr dirty="0"/>
          </a:p>
          <a:p>
            <a:pPr>
              <a:defRPr sz="2400">
                <a:latin typeface="Poppins"/>
              </a:defRPr>
            </a:pPr>
            <a:r>
              <a:rPr dirty="0"/>
              <a:t>Compatible con MySQL</a:t>
            </a:r>
            <a:r>
              <a:rPr lang="es-MX" dirty="0"/>
              <a:t>.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668599-7D95-6210-3715-30D84FE3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0" y="4077432"/>
            <a:ext cx="4320000" cy="2330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03B3-31AA-580E-3B5E-C1F156F1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C.R.U.D</a:t>
            </a:r>
            <a:r>
              <a:rPr lang="es-MX" dirty="0"/>
              <a:t>.?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49B40-C89B-C57D-2F95-93762A3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936241"/>
            <a:ext cx="6446520" cy="2479039"/>
          </a:xfrm>
        </p:spPr>
        <p:txBody>
          <a:bodyPr>
            <a:noAutofit/>
          </a:bodyPr>
          <a:lstStyle/>
          <a:p>
            <a:r>
              <a:rPr lang="es-MX" sz="2400" dirty="0" err="1"/>
              <a:t>Create</a:t>
            </a:r>
            <a:r>
              <a:rPr lang="es-MX" sz="2400" dirty="0"/>
              <a:t>: Crear registros.</a:t>
            </a:r>
          </a:p>
          <a:p>
            <a:r>
              <a:rPr lang="es-MX" sz="2400" dirty="0" err="1"/>
              <a:t>Read</a:t>
            </a:r>
            <a:r>
              <a:rPr lang="es-MX" sz="2400" dirty="0"/>
              <a:t>: Leer registros.</a:t>
            </a:r>
          </a:p>
          <a:p>
            <a:r>
              <a:rPr lang="es-MX" sz="2400" dirty="0" err="1"/>
              <a:t>Update</a:t>
            </a:r>
            <a:r>
              <a:rPr lang="es-MX" sz="2400" dirty="0"/>
              <a:t>: Editar o Actualizar registros.</a:t>
            </a:r>
          </a:p>
          <a:p>
            <a:r>
              <a:rPr lang="es-MX" sz="2400" dirty="0" err="1"/>
              <a:t>Delete</a:t>
            </a:r>
            <a:r>
              <a:rPr lang="es-MX" sz="2400" dirty="0"/>
              <a:t>: Eliminar registros.</a:t>
            </a:r>
          </a:p>
        </p:txBody>
      </p:sp>
    </p:spTree>
    <p:extLst>
      <p:ext uri="{BB962C8B-B14F-4D97-AF65-F5344CB8AC3E}">
        <p14:creationId xmlns:p14="http://schemas.microsoft.com/office/powerpoint/2010/main" val="415109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88E25-A803-7417-BD12-FDCD9990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5FA64-8E7F-25B8-F22B-1BD2A779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264" y="2330304"/>
            <a:ext cx="4225036" cy="1087119"/>
          </a:xfrm>
        </p:spPr>
        <p:txBody>
          <a:bodyPr>
            <a:normAutofit/>
          </a:bodyPr>
          <a:lstStyle/>
          <a:p>
            <a:r>
              <a:rPr lang="es-MX" sz="2400" dirty="0"/>
              <a:t>XAMPP.</a:t>
            </a:r>
          </a:p>
          <a:p>
            <a:r>
              <a:rPr lang="es-MX" sz="2400" dirty="0"/>
              <a:t>Editor de su Preferencia.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84C5A8-C235-E885-1C96-788D86E9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4" y="4463080"/>
            <a:ext cx="3600000" cy="2021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F3DE840-94FE-F5E8-8E80-D197DBE4F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5300" y="1977972"/>
            <a:ext cx="2880000" cy="29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AB23-D41E-3460-8362-A33F36DB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24" y="1211421"/>
            <a:ext cx="2223516" cy="959802"/>
          </a:xfrm>
        </p:spPr>
        <p:txBody>
          <a:bodyPr/>
          <a:lstStyle/>
          <a:p>
            <a:r>
              <a:rPr lang="es-MX" dirty="0"/>
              <a:t>XAMPP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756575-77A3-218E-4A11-F94FC9D65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65760"/>
            <a:ext cx="4109243" cy="263271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673DAB-C90F-5583-EA0E-2F31101C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42" y="3113764"/>
            <a:ext cx="5627116" cy="3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de Datos - Script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80641"/>
            <a:ext cx="6446520" cy="3078479"/>
          </a:xfrm>
        </p:spPr>
        <p:txBody>
          <a:bodyPr>
            <a:normAutofit fontScale="92500"/>
          </a:bodyPr>
          <a:lstStyle/>
          <a:p>
            <a:pPr lvl="1">
              <a:defRPr sz="2400">
                <a:latin typeface="Poppins"/>
              </a:defRPr>
            </a:pPr>
            <a:r>
              <a:rPr dirty="0"/>
              <a:t>CREATE DATABASE </a:t>
            </a:r>
            <a:r>
              <a:rPr dirty="0" err="1"/>
              <a:t>crud_php</a:t>
            </a:r>
            <a:r>
              <a:rPr dirty="0"/>
              <a:t>;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CREATE TABLE users (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  id INT </a:t>
            </a:r>
            <a:r>
              <a:rPr dirty="0" err="1"/>
              <a:t>AUTO_INCREMENT</a:t>
            </a:r>
            <a:r>
              <a:rPr dirty="0"/>
              <a:t> PRIMARY KEY,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  name VARCHAR(100),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  email VARCHAR(100) UNIQUE,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  password VARCHAR(255)</a:t>
            </a:r>
          </a:p>
          <a:p>
            <a:pPr lvl="1">
              <a:defRPr sz="2400">
                <a:latin typeface="Poppins"/>
              </a:defRPr>
            </a:pP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94640"/>
            <a:ext cx="7269480" cy="817562"/>
          </a:xfrm>
        </p:spPr>
        <p:txBody>
          <a:bodyPr/>
          <a:lstStyle/>
          <a:p>
            <a:r>
              <a:rPr dirty="0" err="1"/>
              <a:t>Estructura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4680"/>
            <a:ext cx="8229600" cy="4079240"/>
          </a:xfrm>
        </p:spPr>
        <p:txBody>
          <a:bodyPr>
            <a:normAutofit/>
          </a:bodyPr>
          <a:lstStyle/>
          <a:p>
            <a:pPr lvl="1">
              <a:defRPr sz="2400">
                <a:latin typeface="Poppins"/>
              </a:defRPr>
            </a:pPr>
            <a:r>
              <a:rPr sz="2000" b="1" dirty="0"/>
              <a:t>crud-</a:t>
            </a:r>
            <a:r>
              <a:rPr sz="2000" b="1" dirty="0" err="1"/>
              <a:t>usuarios</a:t>
            </a:r>
            <a:r>
              <a:rPr sz="2000" dirty="0"/>
              <a:t>/</a:t>
            </a:r>
          </a:p>
          <a:p>
            <a:pPr lvl="1">
              <a:defRPr sz="2400">
                <a:latin typeface="Poppins"/>
              </a:defRPr>
            </a:pPr>
            <a:r>
              <a:rPr sz="2000" dirty="0"/>
              <a:t>├── </a:t>
            </a:r>
            <a:r>
              <a:rPr sz="2000" b="1" dirty="0" err="1"/>
              <a:t>db.php</a:t>
            </a:r>
            <a:r>
              <a:rPr lang="es-MX" sz="2000" b="1" dirty="0"/>
              <a:t> </a:t>
            </a:r>
            <a:r>
              <a:rPr lang="es-MX" sz="2000" dirty="0"/>
              <a:t>(conexión con la base de datos)</a:t>
            </a:r>
            <a:endParaRPr sz="2000" dirty="0"/>
          </a:p>
          <a:p>
            <a:pPr lvl="1">
              <a:defRPr sz="2400">
                <a:latin typeface="Poppins"/>
              </a:defRPr>
            </a:pPr>
            <a:r>
              <a:rPr sz="2000" dirty="0"/>
              <a:t>├── </a:t>
            </a:r>
            <a:r>
              <a:rPr sz="2000" b="1" dirty="0" err="1"/>
              <a:t>login.php</a:t>
            </a:r>
            <a:r>
              <a:rPr sz="2000" b="1" dirty="0"/>
              <a:t> </a:t>
            </a:r>
            <a:r>
              <a:rPr sz="2000" dirty="0"/>
              <a:t>/ </a:t>
            </a:r>
            <a:r>
              <a:rPr sz="2000" b="1" dirty="0" err="1"/>
              <a:t>logout.php</a:t>
            </a:r>
            <a:r>
              <a:rPr lang="es-MX" sz="2000" b="1" dirty="0"/>
              <a:t> </a:t>
            </a:r>
            <a:r>
              <a:rPr lang="es-MX" sz="2000" dirty="0"/>
              <a:t>(iniciar y cerrar sesión)</a:t>
            </a:r>
          </a:p>
          <a:p>
            <a:pPr lvl="1">
              <a:defRPr sz="2400">
                <a:latin typeface="Poppins"/>
              </a:defRPr>
            </a:pPr>
            <a:r>
              <a:rPr lang="es-MX" sz="2000" dirty="0"/>
              <a:t>├── </a:t>
            </a:r>
            <a:r>
              <a:rPr lang="es-MX" sz="2000" b="1" dirty="0"/>
              <a:t>create-form.html </a:t>
            </a:r>
            <a:r>
              <a:rPr lang="es-MX" sz="2000" dirty="0"/>
              <a:t>/</a:t>
            </a:r>
            <a:r>
              <a:rPr lang="es-MX" sz="2000" b="1" dirty="0" err="1"/>
              <a:t>create.php</a:t>
            </a:r>
            <a:r>
              <a:rPr lang="es-MX" sz="2000" b="1" dirty="0"/>
              <a:t> </a:t>
            </a:r>
            <a:r>
              <a:rPr lang="es-MX" sz="2000" dirty="0"/>
              <a:t>(crear nuevos usuarios)</a:t>
            </a:r>
            <a:endParaRPr sz="2000" dirty="0"/>
          </a:p>
          <a:p>
            <a:pPr lvl="1">
              <a:defRPr sz="2400">
                <a:latin typeface="Poppins"/>
              </a:defRPr>
            </a:pPr>
            <a:r>
              <a:rPr sz="2000" dirty="0"/>
              <a:t>├── </a:t>
            </a:r>
            <a:r>
              <a:rPr lang="es-MX" sz="2000" b="1" dirty="0" err="1"/>
              <a:t>read</a:t>
            </a:r>
            <a:r>
              <a:rPr sz="2000" b="1" dirty="0"/>
              <a:t>.</a:t>
            </a:r>
            <a:r>
              <a:rPr sz="2000" b="1" dirty="0" err="1"/>
              <a:t>php</a:t>
            </a:r>
            <a:r>
              <a:rPr lang="es-MX" sz="2000" b="1" dirty="0"/>
              <a:t> </a:t>
            </a:r>
            <a:r>
              <a:rPr lang="es-MX" sz="2000" dirty="0"/>
              <a:t>(lee y muestra los datos en la tabla usuarios)</a:t>
            </a:r>
            <a:endParaRPr sz="2000" dirty="0"/>
          </a:p>
          <a:p>
            <a:pPr lvl="1">
              <a:defRPr sz="2400">
                <a:latin typeface="Poppins"/>
              </a:defRPr>
            </a:pPr>
            <a:r>
              <a:rPr sz="2000" dirty="0"/>
              <a:t>├──</a:t>
            </a:r>
            <a:r>
              <a:rPr lang="es-MX" sz="2000" b="1" dirty="0" err="1"/>
              <a:t>update-form</a:t>
            </a:r>
            <a:r>
              <a:rPr sz="2000" b="1" dirty="0"/>
              <a:t>.</a:t>
            </a:r>
            <a:r>
              <a:rPr sz="2000" b="1" dirty="0" err="1"/>
              <a:t>php</a:t>
            </a:r>
            <a:r>
              <a:rPr sz="2000" b="1" dirty="0"/>
              <a:t> </a:t>
            </a:r>
            <a:r>
              <a:rPr sz="2000" dirty="0"/>
              <a:t>/ </a:t>
            </a:r>
            <a:r>
              <a:rPr sz="2000" b="1" dirty="0" err="1"/>
              <a:t>update.php</a:t>
            </a:r>
            <a:r>
              <a:rPr lang="es-MX" sz="2000" b="1" dirty="0"/>
              <a:t> </a:t>
            </a:r>
            <a:r>
              <a:rPr lang="es-MX" sz="2000" dirty="0"/>
              <a:t>(edita usuario existente)</a:t>
            </a:r>
            <a:endParaRPr sz="2000" dirty="0"/>
          </a:p>
          <a:p>
            <a:pPr lvl="1">
              <a:defRPr sz="2400">
                <a:latin typeface="Poppins"/>
              </a:defRPr>
            </a:pPr>
            <a:r>
              <a:rPr lang="es-MX" sz="2000" dirty="0"/>
              <a:t>├──</a:t>
            </a:r>
            <a:r>
              <a:rPr sz="2000" b="1" dirty="0" err="1"/>
              <a:t>delete.php</a:t>
            </a:r>
            <a:r>
              <a:rPr lang="es-MX" sz="2000" dirty="0"/>
              <a:t> (eliminar usuario)</a:t>
            </a:r>
          </a:p>
          <a:p>
            <a:pPr lvl="1">
              <a:defRPr sz="2400">
                <a:latin typeface="Poppins"/>
              </a:defRPr>
            </a:pPr>
            <a:r>
              <a:rPr lang="es-MX" sz="2000" dirty="0"/>
              <a:t>└──</a:t>
            </a:r>
            <a:r>
              <a:rPr lang="es-MX" sz="2000" b="1" dirty="0" err="1"/>
              <a:t>css</a:t>
            </a:r>
            <a:r>
              <a:rPr lang="es-MX" sz="2000" b="1" dirty="0"/>
              <a:t> </a:t>
            </a:r>
            <a:r>
              <a:rPr lang="es-MX" sz="2000" dirty="0"/>
              <a:t>/ (estilos visuales de la página)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1ACE2-1961-74FA-4B89-77900721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a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75B70E-04CC-1B3A-D59B-4EDAC3612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000" y="2685816"/>
            <a:ext cx="6120000" cy="358118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232A1E3-EB7F-CA14-72DE-A627C36A6AFC}"/>
              </a:ext>
            </a:extLst>
          </p:cNvPr>
          <p:cNvSpPr txBox="1">
            <a:spLocks/>
          </p:cNvSpPr>
          <p:nvPr/>
        </p:nvSpPr>
        <p:spPr>
          <a:xfrm>
            <a:off x="1028700" y="2171700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db.php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295789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FCE7-1E96-D257-0E1F-3C5FF116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68491"/>
            <a:ext cx="7200900" cy="879589"/>
          </a:xfrm>
        </p:spPr>
        <p:txBody>
          <a:bodyPr>
            <a:normAutofit/>
          </a:bodyPr>
          <a:lstStyle/>
          <a:p>
            <a:r>
              <a:rPr lang="es-MX" dirty="0" err="1"/>
              <a:t>Create</a:t>
            </a:r>
            <a:r>
              <a:rPr lang="es-MX" dirty="0"/>
              <a:t>: Crear registros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F34ABA1-FD9C-D82C-C127-2A8A6469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2056233"/>
            <a:ext cx="6120000" cy="193916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D4CB0742-59E1-BF52-BB60-62288E7445C5}"/>
              </a:ext>
            </a:extLst>
          </p:cNvPr>
          <p:cNvSpPr txBox="1">
            <a:spLocks/>
          </p:cNvSpPr>
          <p:nvPr/>
        </p:nvSpPr>
        <p:spPr>
          <a:xfrm>
            <a:off x="1028700" y="1548582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/>
              <a:t>create-form.html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BDCD8D2-2FC7-9FE7-696C-DD892E5FEB50}"/>
              </a:ext>
            </a:extLst>
          </p:cNvPr>
          <p:cNvSpPr txBox="1">
            <a:spLocks/>
          </p:cNvSpPr>
          <p:nvPr/>
        </p:nvSpPr>
        <p:spPr>
          <a:xfrm>
            <a:off x="1028700" y="3990035"/>
            <a:ext cx="7200900" cy="87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 err="1"/>
              <a:t>create.php</a:t>
            </a:r>
            <a:endParaRPr lang="es-MX" sz="3000" dirty="0"/>
          </a:p>
        </p:txBody>
      </p:sp>
      <p:pic>
        <p:nvPicPr>
          <p:cNvPr id="23" name="Marcador de contenido 22">
            <a:extLst>
              <a:ext uri="{FF2B5EF4-FFF2-40B4-BE49-F238E27FC236}">
                <a16:creationId xmlns:a16="http://schemas.microsoft.com/office/drawing/2014/main" id="{13333367-C517-A56B-E10A-4F6DA6FC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2000" y="4601378"/>
            <a:ext cx="6120000" cy="1274446"/>
          </a:xfrm>
        </p:spPr>
      </p:pic>
    </p:spTree>
    <p:extLst>
      <p:ext uri="{BB962C8B-B14F-4D97-AF65-F5344CB8AC3E}">
        <p14:creationId xmlns:p14="http://schemas.microsoft.com/office/powerpoint/2010/main" val="26483612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1283</TotalTime>
  <Words>287</Words>
  <Application>Microsoft Office PowerPoint</Application>
  <PresentationFormat>Presentación en pantalla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Creando un C.R.U.D. de Usuarios con PHP y MySQL</vt:lpstr>
      <vt:lpstr>¿Qué es PHP?</vt:lpstr>
      <vt:lpstr>¿Qué es C.R.U.D.?</vt:lpstr>
      <vt:lpstr>Herramientas Usadas</vt:lpstr>
      <vt:lpstr>XAMPP</vt:lpstr>
      <vt:lpstr>Base de Datos - Script SQL</vt:lpstr>
      <vt:lpstr>Estructura del Proyecto</vt:lpstr>
      <vt:lpstr>Enlace a la Base de datos</vt:lpstr>
      <vt:lpstr>Create: Crear registros</vt:lpstr>
      <vt:lpstr>Read: Leer registros.</vt:lpstr>
      <vt:lpstr>Update: Actualizar Registro</vt:lpstr>
      <vt:lpstr>Delete: Eliminar Registro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 Victus</cp:lastModifiedBy>
  <cp:revision>8</cp:revision>
  <dcterms:created xsi:type="dcterms:W3CDTF">2013-01-27T09:14:16Z</dcterms:created>
  <dcterms:modified xsi:type="dcterms:W3CDTF">2025-04-20T22:24:19Z</dcterms:modified>
  <cp:category/>
</cp:coreProperties>
</file>