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8498B-726C-8996-2B9F-EB31D94C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DDFF96-84EC-5E8C-C0BB-69ECD0CE8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9F2D48-DFD4-CD0B-B5E5-8E5FB6AB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248649-261C-CFD1-6E22-D8E80082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499510-3FD5-C0E8-7B97-7AEDA94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BC572-8D5B-2E84-6C65-44B2C16F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0D8642-25D8-11FE-3939-84777492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885A08-825E-808A-49A2-E42D955C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380CE-7518-A90B-8CD9-6A86E716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4B53A6-7EC9-572B-74A8-3E83E21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8E8D65-51FC-89D3-EE04-704B76A8D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DCEFD94-52EB-F906-EC28-A511B5E68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D6607F-1EF3-C42D-20AF-620F754B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2AB350-6C1F-CC22-A27A-B6C585BC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72F620-4B51-08CB-7EF7-76173443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2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D1E24-2789-B984-DA42-6C8DE0A5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B27FBD-77C8-1EA2-97B7-2858A7C5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BEA538-2C13-6503-983C-A0A24EE6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67E01B-7256-0B56-5F81-F78C2423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4B6069-7F63-FF44-A8B5-8845E925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05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51A73-C1AB-8667-7FB8-361DC22D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D78285-9008-03DD-0C8A-B738AA3E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8F383A-D06C-F017-14FC-FD72989F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268359-7012-977B-339A-2FEB252A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5419BE-8916-344F-CCC7-231351AC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ECCD6-147A-150E-A010-62D10DCB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D60214-FC00-15BC-AC63-9B22F7984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4D22BE-F5AD-0D34-50B1-1351CA2D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EE27FA-0C20-33D9-FFC0-F881865B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241CC2-EC99-C22B-5EC0-E4E151A3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278A16-B708-89D7-9CF0-59CF91A6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4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3D28F-BA0F-0C67-E8CB-DA9D38BA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D8518F-72A8-DE08-4FE5-B96F1056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C2A858-7F7B-4A72-E9CB-C433721A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1911668-AC1C-1516-70AD-B74023190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85453B7-5D3E-AD7F-8209-06FF290F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86ABC6-7BF1-7825-D84C-5AED259D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074B74-AB01-8DE7-5A81-AEE32CD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07BBCC6-0BDB-3CFC-5CBF-A614B4D4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9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52EA0-383B-3547-E3DE-97EAA8BB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79EEB3-ED81-4246-7698-E5568481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AB39D16-6E6C-8EDB-DBF6-647F71F0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6E6EDD-E618-1FED-66F5-E1889777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42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6135411-7012-26DC-6698-1CC89A2B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AD534A1-A1FA-9129-43C9-A879A86C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9BC944-F142-9E58-ECE0-096AB6C8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0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EB42-497D-3DE8-CFA6-DCC5DF3B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1AA437-1249-C1C7-DB7E-4ECCCDF3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CEBF22-489B-2EAA-F3AC-B6EB608A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0DF0E3-62E6-E3B4-5A88-FB96877B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465A05-9E34-AEE1-FC84-2A8B0B67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AD5C39-64C3-3A13-740D-84E7424A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8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0ADC3-15BD-08F5-AE73-FA79893B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9398197-CCDD-F07D-E7FD-DBC2B35BC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8F8651-B070-E887-B663-2CF7C9FE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B5CDA8-DE9A-5177-8D80-5DB67D48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E61790-961F-552C-5A9B-460F11C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77DCA1-AC2C-AEE2-8333-47AFE7DF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7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1CF1C7-E1DC-D182-8F97-13D4B6B5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DAF6C8-6937-1490-A91C-40884AE3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E113D9-FC8C-722D-9BCF-A49DADFF8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57F2-91A7-4E9B-A9C2-A0C76F7A7FE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E3FC7E-2524-A4D7-BC95-485F9036F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76B9C3-005F-B765-272C-C24769DDE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4CF1-6971-42FD-B577-04F5BF22EA2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9F0DB-72F6-BF67-FAA0-19568498D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15E0A4-1055-57C3-E5B1-C631FCFAD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 descr="Afbeelding met overdekt, Elektrische bedrading, machine, kabel&#10;&#10;Automatisch gegenereerde beschrijving">
            <a:extLst>
              <a:ext uri="{FF2B5EF4-FFF2-40B4-BE49-F238E27FC236}">
                <a16:creationId xmlns:a16="http://schemas.microsoft.com/office/drawing/2014/main" id="{89DC8106-635F-8588-DE6A-B0CB96674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4" t="13069" r="25393" b="14489"/>
          <a:stretch/>
        </p:blipFill>
        <p:spPr>
          <a:xfrm rot="5400000">
            <a:off x="2588091" y="367248"/>
            <a:ext cx="6851344" cy="61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64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Stefan Vermeulen</dc:creator>
  <cp:lastModifiedBy>Stefan Vermeulen</cp:lastModifiedBy>
  <cp:revision>1</cp:revision>
  <cp:lastPrinted>2023-05-25T22:06:13Z</cp:lastPrinted>
  <dcterms:created xsi:type="dcterms:W3CDTF">2023-05-25T22:05:14Z</dcterms:created>
  <dcterms:modified xsi:type="dcterms:W3CDTF">2023-05-25T22:11:26Z</dcterms:modified>
</cp:coreProperties>
</file>