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C42C-9EAA-0419-A3F4-D2635DD2E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18DD0-E38D-D1DB-A47D-9EA68185B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2BA3-8796-255E-1CEA-2F0CE3B9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8968-F14F-F310-9677-F71B1F27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3845-D102-A35F-65E2-CF563841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EE1A-C67B-DDBA-78C8-D25963D9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3E8-BC62-C199-B17F-CBDD17CC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E5DC-7311-0831-3B9C-910F868B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B00BC-CE46-DA15-F085-115FCA30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2176-1382-106B-A18C-FE6651FE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0CEC1-334A-C546-118F-BA05B66D0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EA25-2C10-9DD2-2F82-DB4FA7D6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87CB-A80C-FB26-1426-8653FB0D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F8F3-17D4-EC0F-A942-26C9C161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6829-9156-E18B-8AB4-4B2ADBC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841C-AB3A-A847-439A-25ABEDAE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8520-CD70-1B27-903F-1F2C17BF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E944-7B41-9D27-2F34-04EE63C8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3AE8A-938F-EE4C-213F-0BB2F822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211-040C-D279-7590-F651AED8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F865-329A-1D0A-2F80-DB70ED42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4433-208B-1EC1-0B90-0A7E96B2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8E02-8BDE-F0F1-053C-1035258C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472A-239F-E84F-DD26-99BB716D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2FEE-8B45-0C37-D5FC-579E1FFD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3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6E37-E850-E77B-03A2-168375DD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3459-2DBB-EE6F-9869-E0BC247A8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68D0E-9B82-4E32-B7E1-DE28F75A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7897-D8FD-D0A1-D247-A4A6E3BF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E9056-446F-C1D8-177C-16B6F130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6F96-FEBC-A281-6522-2096C85C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3331-5DC5-DED1-BD0D-9CA1F58F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BDF1-28FD-41BF-A9B5-2D4EEF97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9F17E-2A86-EB2A-F28F-9FC7BC97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A03C-83AE-6FF8-C4B2-A624310D3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C1029-6022-D05C-CCCD-19F5707C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E81DD-FB6A-D79F-E24E-F9D3618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C13E-37AF-AB50-A177-4900323F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CCC07-6EA9-CE94-05AE-8079CB4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7704-BC3A-45C6-798E-A6DEA932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6CD75-C159-546D-8DDB-EC3928B1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D091-7F38-A175-8E26-37C412FB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2296A-AB9C-072F-FF38-6A43F674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C26E8-8E07-8508-00A1-2197DBD4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DDE7-FB36-D075-49E8-1719D8FC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6777F-6E29-E469-47EE-C6EA5257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5E63-C363-6BB1-BBE7-6CFAE9A0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5083-368D-EF31-14C0-2FB632F9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4B91-07C6-6A56-C153-E11622D2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48E2-4A6D-3782-7970-6596B342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28586-B484-0841-4C35-348EDA9C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06A9-647C-98EE-448A-E01DEAB5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1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487-AA92-258A-5FB0-FE59DE83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158E-5787-C12A-B44C-5C06A5B0C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D4ED-2360-E796-6515-5611C047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6DCD4-83E3-28DF-6872-DA2571CF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EA12A-3C6D-8212-D907-A9BE69E1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A6591-1E69-4C23-C631-D5EFF8D4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D12F-D77E-EFD9-3A33-057886E2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B88A-4DF1-241A-AC89-11FA2273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7113-6F42-47FC-9E75-B71D0C316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0796-CEC8-4D7D-9A1A-990CAD7CA2E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94F2-01CF-BE4B-15A7-8A027BF7F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0D8E-DB6B-07E6-0FCF-925397180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D48A-C59E-4631-8BFC-9563E4A30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uter flow&#10;&#10;Description automatically generated">
            <a:extLst>
              <a:ext uri="{FF2B5EF4-FFF2-40B4-BE49-F238E27FC236}">
                <a16:creationId xmlns:a16="http://schemas.microsoft.com/office/drawing/2014/main" id="{9501EE78-6A44-C93F-682D-0F84FB129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2" y="735096"/>
            <a:ext cx="8725656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84C60B0D-4719-3AF9-3B98-DAA76B353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software system">
            <a:extLst>
              <a:ext uri="{FF2B5EF4-FFF2-40B4-BE49-F238E27FC236}">
                <a16:creationId xmlns:a16="http://schemas.microsoft.com/office/drawing/2014/main" id="{1DD3146A-0D71-8B6D-7788-E945185E8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16493700-0BC7-CE75-0D93-7A551BB45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5" b="165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7231091-31FA-F385-07BE-823E0140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Kwadwo Boateng</dc:creator>
  <cp:lastModifiedBy>Kwadwo Boateng</cp:lastModifiedBy>
  <cp:revision>1</cp:revision>
  <dcterms:created xsi:type="dcterms:W3CDTF">2024-02-12T22:40:24Z</dcterms:created>
  <dcterms:modified xsi:type="dcterms:W3CDTF">2024-02-12T22:47:45Z</dcterms:modified>
</cp:coreProperties>
</file>