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59" r:id="rId6"/>
    <p:sldId id="264" r:id="rId7"/>
    <p:sldId id="268" r:id="rId8"/>
    <p:sldId id="261" r:id="rId9"/>
    <p:sldId id="262" r:id="rId10"/>
    <p:sldId id="263" r:id="rId11"/>
    <p:sldId id="265" r:id="rId12"/>
    <p:sldId id="266" r:id="rId13"/>
    <p:sldId id="267" r:id="rId14"/>
    <p:sldId id="260" r:id="rId15"/>
  </p:sldIdLst>
  <p:sldSz cx="9144000" cy="6858000" type="screen4x3"/>
  <p:notesSz cx="6858000" cy="9144000"/>
  <p:custDataLst>
    <p:tags r:id="rId1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6B7"/>
    <a:srgbClr val="FFFFFF"/>
    <a:srgbClr val="707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3" autoAdjust="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B570D-21AD-4F3D-82F5-8A96395485A5}" type="datetimeFigureOut">
              <a:rPr lang="fr-CH" smtClean="0"/>
              <a:t>26.04.2016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4BC45-8A4C-4708-A213-37DE7704458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156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3" descr="GrisBienven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492375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3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Bienvenue!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916113"/>
            <a:ext cx="7704138" cy="720725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Titre de la présentation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915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Sommaire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8548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CH" dirty="0" smtClean="0"/>
              <a:t>Thème 1</a:t>
            </a:r>
          </a:p>
          <a:p>
            <a:pPr lvl="1"/>
            <a:r>
              <a:rPr lang="fr-CH" dirty="0" smtClean="0"/>
              <a:t>Sous-thème</a:t>
            </a:r>
          </a:p>
          <a:p>
            <a:pPr lvl="2"/>
            <a:endParaRPr lang="fr-CH" dirty="0" smtClean="0"/>
          </a:p>
          <a:p>
            <a:pPr lvl="0"/>
            <a:r>
              <a:rPr lang="fr-CH" dirty="0" smtClean="0"/>
              <a:t>Thème 2</a:t>
            </a:r>
          </a:p>
          <a:p>
            <a:pPr lvl="1"/>
            <a:r>
              <a:rPr lang="fr-CH" dirty="0" smtClean="0"/>
              <a:t>Sous-thème</a:t>
            </a:r>
          </a:p>
          <a:p>
            <a:pPr lvl="1"/>
            <a:r>
              <a:rPr lang="fr-CH" dirty="0" smtClean="0"/>
              <a:t>Sous-thème</a:t>
            </a:r>
          </a:p>
          <a:p>
            <a:pPr lvl="2"/>
            <a:endParaRPr lang="fr-CH" dirty="0" smtClean="0"/>
          </a:p>
          <a:p>
            <a:pPr lvl="0"/>
            <a:r>
              <a:rPr lang="fr-CH" dirty="0" smtClean="0"/>
              <a:t>Thème 3</a:t>
            </a:r>
          </a:p>
          <a:p>
            <a:pPr lvl="0"/>
            <a:r>
              <a:rPr lang="fr-CH" dirty="0" smtClean="0"/>
              <a:t>Thème 4</a:t>
            </a:r>
          </a:p>
          <a:p>
            <a:pPr lvl="0"/>
            <a:r>
              <a:rPr lang="fr-CH" dirty="0" smtClean="0"/>
              <a:t>Thème 5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4612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FR" dirty="0" smtClean="0"/>
              <a:t>Thème 6</a:t>
            </a:r>
          </a:p>
          <a:p>
            <a:pPr lvl="1"/>
            <a:r>
              <a:rPr lang="fr-CH" b="1" dirty="0" smtClean="0">
                <a:solidFill>
                  <a:srgbClr val="707173"/>
                </a:solidFill>
              </a:rPr>
              <a:t>Sous-thème</a:t>
            </a:r>
          </a:p>
          <a:p>
            <a:pPr lvl="2"/>
            <a:endParaRPr lang="fr-CH" b="1" dirty="0" smtClean="0">
              <a:solidFill>
                <a:srgbClr val="707173"/>
              </a:solidFill>
            </a:endParaRPr>
          </a:p>
          <a:p>
            <a:pPr lvl="0"/>
            <a:r>
              <a:rPr lang="fr-CH" dirty="0" smtClean="0"/>
              <a:t>Thème 7</a:t>
            </a:r>
          </a:p>
          <a:p>
            <a:pPr lvl="1"/>
            <a:r>
              <a:rPr lang="fr-CH" dirty="0" smtClean="0"/>
              <a:t>Sous-thème</a:t>
            </a:r>
          </a:p>
          <a:p>
            <a:pPr lvl="1"/>
            <a:r>
              <a:rPr lang="fr-CH" dirty="0" smtClean="0"/>
              <a:t>Sous-thème</a:t>
            </a:r>
          </a:p>
          <a:p>
            <a:pPr lvl="2"/>
            <a:endParaRPr lang="fr-CH" dirty="0" smtClean="0"/>
          </a:p>
          <a:p>
            <a:pPr lvl="0"/>
            <a:r>
              <a:rPr lang="fr-CH" dirty="0" smtClean="0"/>
              <a:t>Thème 8</a:t>
            </a:r>
          </a:p>
          <a:p>
            <a:pPr lvl="0"/>
            <a:r>
              <a:rPr lang="fr-CH" dirty="0" smtClean="0"/>
              <a:t>Thème 9</a:t>
            </a:r>
          </a:p>
          <a:p>
            <a:pPr lvl="0"/>
            <a:r>
              <a:rPr lang="fr-CH" dirty="0" smtClean="0"/>
              <a:t>Thème 10</a:t>
            </a:r>
            <a:endParaRPr lang="fr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8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CH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059200"/>
            <a:ext cx="7704000" cy="410400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Char char="•"/>
              <a:defRPr sz="240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fr-CH" dirty="0" smtClean="0"/>
              <a:t>Texte</a:t>
            </a:r>
          </a:p>
          <a:p>
            <a:pPr lvl="1"/>
            <a:r>
              <a:rPr lang="fr-CH" dirty="0" smtClean="0"/>
              <a:t>sdf</a:t>
            </a:r>
          </a:p>
          <a:p>
            <a:pPr lvl="1"/>
            <a:endParaRPr lang="fr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123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Deux colonnes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1728000" y="2170800"/>
            <a:ext cx="3124800" cy="1656829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 smtClean="0"/>
              <a:t>Titre 1</a:t>
            </a:r>
          </a:p>
          <a:p>
            <a:pPr lvl="1"/>
            <a:r>
              <a:rPr lang="fr-FR" dirty="0" smtClean="0"/>
              <a:t>Texte 1</a:t>
            </a:r>
          </a:p>
          <a:p>
            <a:pPr lvl="1"/>
            <a:endParaRPr lang="fr-FR" dirty="0" smtClean="0"/>
          </a:p>
          <a:p>
            <a:pPr lvl="0"/>
            <a:r>
              <a:rPr lang="fr-CH" dirty="0" smtClean="0"/>
              <a:t>Titre 2</a:t>
            </a:r>
          </a:p>
          <a:p>
            <a:pPr lvl="1"/>
            <a:r>
              <a:rPr lang="fr-CH" dirty="0" smtClean="0"/>
              <a:t>Texte 2</a:t>
            </a:r>
          </a:p>
          <a:p>
            <a:pPr lvl="1"/>
            <a:endParaRPr lang="fr-CH" dirty="0" smtClean="0"/>
          </a:p>
          <a:p>
            <a:pPr lvl="0"/>
            <a:r>
              <a:rPr lang="fr-CH" dirty="0" smtClean="0"/>
              <a:t>Titre 3</a:t>
            </a:r>
          </a:p>
          <a:p>
            <a:pPr lvl="1"/>
            <a:r>
              <a:rPr lang="fr-CH" dirty="0" smtClean="0"/>
              <a:t>Texte 3</a:t>
            </a:r>
            <a:endParaRPr lang="fr-CH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068800" y="2170800"/>
            <a:ext cx="3124800" cy="16560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FontTx/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 smtClean="0"/>
              <a:t>Titre 4</a:t>
            </a:r>
          </a:p>
          <a:p>
            <a:pPr lvl="1"/>
            <a:r>
              <a:rPr lang="fr-CH" sz="1000" dirty="0" smtClean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 4</a:t>
            </a:r>
          </a:p>
          <a:p>
            <a:pPr lvl="1"/>
            <a:endParaRPr lang="fr-CH" sz="1000" dirty="0" smtClean="0">
              <a:solidFill>
                <a:srgbClr val="70717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fr-CH" dirty="0" smtClean="0"/>
              <a:t>Titre 5</a:t>
            </a:r>
          </a:p>
          <a:p>
            <a:pPr lvl="1"/>
            <a:r>
              <a:rPr lang="fr-CH" dirty="0" smtClean="0"/>
              <a:t>Texte 5</a:t>
            </a:r>
          </a:p>
          <a:p>
            <a:pPr lvl="1"/>
            <a:endParaRPr lang="fr-CH" dirty="0" smtClean="0"/>
          </a:p>
          <a:p>
            <a:pPr lvl="0"/>
            <a:r>
              <a:rPr lang="fr-CH" dirty="0" smtClean="0"/>
              <a:t>Titre 6</a:t>
            </a:r>
          </a:p>
          <a:p>
            <a:pPr lvl="1"/>
            <a:r>
              <a:rPr lang="fr-CH" dirty="0" smtClean="0"/>
              <a:t>Texte 6</a:t>
            </a:r>
            <a:endParaRPr lang="fr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Vide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CH"/>
          </a:p>
        </p:txBody>
      </p:sp>
      <p:pic>
        <p:nvPicPr>
          <p:cNvPr id="6" name="Image 5" descr="GE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03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8775" y="962025"/>
            <a:ext cx="8048625" cy="39020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000" y="5050800"/>
            <a:ext cx="4827600" cy="360040"/>
          </a:xfrm>
          <a:prstGeom prst="rect">
            <a:avLst/>
          </a:prstGeom>
        </p:spPr>
        <p:txBody>
          <a:bodyPr/>
          <a:lstStyle>
            <a:lvl1pPr>
              <a:buNone/>
              <a:defRPr sz="20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CH" dirty="0" smtClean="0"/>
              <a:t>Avec image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00000" y="5410800"/>
            <a:ext cx="4827600" cy="360362"/>
          </a:xfrm>
          <a:prstGeom prst="rect">
            <a:avLst/>
          </a:prstGeom>
        </p:spPr>
        <p:txBody>
          <a:bodyPr/>
          <a:lstStyle>
            <a:lvl1pPr>
              <a:buNone/>
              <a:defRPr sz="9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fr-CH" sz="900" dirty="0" smtClean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</a:t>
            </a:r>
            <a:endParaRPr lang="fr-CH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800000" y="961200"/>
            <a:ext cx="6624000" cy="37404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fr-CH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Bleu_P1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3" r:id="rId5"/>
    <p:sldLayoutId id="2147483652" r:id="rId6"/>
    <p:sldLayoutId id="2147483656" r:id="rId7"/>
    <p:sldLayoutId id="214748365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692150" y="3436938"/>
            <a:ext cx="7704138" cy="792163"/>
          </a:xfrm>
        </p:spPr>
        <p:txBody>
          <a:bodyPr/>
          <a:lstStyle/>
          <a:p>
            <a:pPr algn="r"/>
            <a:r>
              <a:rPr lang="fr-CH" sz="1600" dirty="0" smtClean="0"/>
              <a:t>Groupe </a:t>
            </a:r>
            <a:r>
              <a:rPr lang="fr-CH" sz="1600" dirty="0"/>
              <a:t>: Melissa </a:t>
            </a:r>
            <a:r>
              <a:rPr lang="fr-CH" sz="1600" dirty="0" smtClean="0"/>
              <a:t>Voirol, Boris </a:t>
            </a:r>
            <a:r>
              <a:rPr lang="fr-CH" sz="1600" dirty="0" err="1" smtClean="0"/>
              <a:t>Klett</a:t>
            </a:r>
            <a:r>
              <a:rPr lang="fr-CH" sz="1600" dirty="0" smtClean="0"/>
              <a:t>, </a:t>
            </a:r>
            <a:r>
              <a:rPr lang="fr-CH" sz="1600" dirty="0"/>
              <a:t>Silvio </a:t>
            </a:r>
            <a:r>
              <a:rPr lang="fr-CH" sz="1600" dirty="0" smtClean="0"/>
              <a:t>Gutierrez &amp; </a:t>
            </a:r>
            <a:r>
              <a:rPr lang="fr-CH" sz="1600" dirty="0" smtClean="0"/>
              <a:t>Julien Schneider</a:t>
            </a:r>
            <a:endParaRPr lang="fr-CH" sz="1600" dirty="0"/>
          </a:p>
        </p:txBody>
      </p:sp>
      <p:sp>
        <p:nvSpPr>
          <p:cNvPr id="3" name="RedDiskTextElement"/>
          <p:cNvSpPr txBox="1"/>
          <p:nvPr/>
        </p:nvSpPr>
        <p:spPr>
          <a:xfrm>
            <a:off x="256540" y="6549390"/>
            <a:ext cx="298704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H" sz="600" i="1" smtClean="0">
                <a:latin typeface="Tahoma"/>
              </a:rPr>
              <a:t>GES-DP121203-Installation Android Dev 2015
CFR-dernière mise à jour : 23.02.2015</a:t>
            </a:r>
            <a:endParaRPr lang="fr-CH" sz="600" i="1" dirty="0">
              <a:latin typeface="Tahoma"/>
            </a:endParaRPr>
          </a:p>
        </p:txBody>
      </p:sp>
      <p:sp>
        <p:nvSpPr>
          <p:cNvPr id="4" name="RedDiskSlideNumber"/>
          <p:cNvSpPr txBox="1"/>
          <p:nvPr/>
        </p:nvSpPr>
        <p:spPr>
          <a:xfrm>
            <a:off x="4572000" y="6549390"/>
            <a:ext cx="298704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H" sz="800" smtClean="0">
                <a:latin typeface="Tahoma"/>
              </a:rPr>
              <a:t>1</a:t>
            </a:r>
            <a:endParaRPr lang="fr-CH" sz="800">
              <a:latin typeface="Tahoma"/>
            </a:endParaRP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692150" y="2644775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500" b="1" kern="120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Application Clients-Comptes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Maquettes IHM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Page d’accueil:</a:t>
            </a:r>
          </a:p>
          <a:p>
            <a:endParaRPr lang="fr-CH" dirty="0" smtClean="0"/>
          </a:p>
          <a:p>
            <a:pPr lvl="1"/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92896"/>
            <a:ext cx="6784566" cy="36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Principe de </a:t>
            </a:r>
            <a:r>
              <a:rPr lang="fr-CH" dirty="0" err="1" smtClean="0"/>
              <a:t>gamification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Principe :</a:t>
            </a:r>
          </a:p>
          <a:p>
            <a:pPr lvl="1"/>
            <a:r>
              <a:rPr lang="en-US" dirty="0" err="1" smtClean="0"/>
              <a:t>Statistiques</a:t>
            </a:r>
            <a:endParaRPr lang="en-US" dirty="0" smtClean="0"/>
          </a:p>
          <a:p>
            <a:pPr lvl="2"/>
            <a:r>
              <a:rPr lang="en-US" sz="2000" dirty="0" err="1" smtClean="0"/>
              <a:t>Nombre</a:t>
            </a:r>
            <a:r>
              <a:rPr lang="en-US" sz="2000" dirty="0" smtClean="0"/>
              <a:t> de transactions</a:t>
            </a:r>
          </a:p>
          <a:p>
            <a:pPr lvl="2"/>
            <a:r>
              <a:rPr lang="en-US" sz="2000" dirty="0" err="1" smtClean="0"/>
              <a:t>Montants</a:t>
            </a:r>
            <a:r>
              <a:rPr lang="en-US" sz="2000" dirty="0" smtClean="0"/>
              <a:t> des transactions</a:t>
            </a:r>
          </a:p>
          <a:p>
            <a:pPr lvl="1"/>
            <a:r>
              <a:rPr lang="en-US" dirty="0" err="1" smtClean="0"/>
              <a:t>Classement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Difficile de </a:t>
            </a:r>
            <a:r>
              <a:rPr lang="en-US" dirty="0" err="1" smtClean="0"/>
              <a:t>gamifier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application </a:t>
            </a:r>
            <a:r>
              <a:rPr lang="en-US" dirty="0" err="1" smtClean="0"/>
              <a:t>bancaire</a:t>
            </a:r>
            <a:endParaRPr lang="en-US" dirty="0" smtClean="0"/>
          </a:p>
          <a:p>
            <a:pPr lvl="2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42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26" name="Picture 2" descr="http://media.lightspeedsystems.com/wp-content/uploads/2012/12/graphic-demo-personalized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02" y="2491949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7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Points intéressants du projet</a:t>
            </a:r>
          </a:p>
          <a:p>
            <a:pPr lvl="1"/>
            <a:r>
              <a:rPr lang="fr-CH" dirty="0" smtClean="0"/>
              <a:t>Collaboration avec GIT</a:t>
            </a:r>
          </a:p>
          <a:p>
            <a:pPr lvl="1"/>
            <a:r>
              <a:rPr lang="fr-CH" dirty="0" smtClean="0"/>
              <a:t>Création de l’interface de l’application</a:t>
            </a:r>
          </a:p>
          <a:p>
            <a:pPr lvl="1"/>
            <a:r>
              <a:rPr lang="en-US" dirty="0" smtClean="0"/>
              <a:t>Gamification</a:t>
            </a:r>
            <a:endParaRPr lang="fr-CH" dirty="0" smtClean="0"/>
          </a:p>
          <a:p>
            <a:pPr lvl="1"/>
            <a:endParaRPr lang="fr-CH" dirty="0" smtClean="0"/>
          </a:p>
          <a:p>
            <a:r>
              <a:rPr lang="fr-CH" dirty="0" smtClean="0"/>
              <a:t>Points à améliorer</a:t>
            </a:r>
          </a:p>
          <a:p>
            <a:pPr lvl="1"/>
            <a:r>
              <a:rPr lang="fr-CH" dirty="0" smtClean="0"/>
              <a:t>La recherche dans les tableaux</a:t>
            </a:r>
          </a:p>
          <a:p>
            <a:pPr lvl="1"/>
            <a:r>
              <a:rPr lang="fr-CH" dirty="0" smtClean="0"/>
              <a:t>Temps de chargement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06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endParaRPr lang="fr-CH" dirty="0"/>
          </a:p>
          <a:p>
            <a:pPr algn="ctr"/>
            <a:r>
              <a:rPr lang="fr-CH" dirty="0" smtClean="0"/>
              <a:t>Avez-vous des questions ?</a:t>
            </a:r>
            <a:endParaRPr lang="fr-CH" dirty="0"/>
          </a:p>
        </p:txBody>
      </p:sp>
      <p:pic>
        <p:nvPicPr>
          <p:cNvPr id="2050" name="Picture 2" descr="http://www.pptbackgroundstemplates.com/blog/wp-content/uploads/2014/05/Big-Question-Mark-Powerpoint-Desig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6" t="35457"/>
          <a:stretch/>
        </p:blipFill>
        <p:spPr bwMode="auto">
          <a:xfrm>
            <a:off x="3203286" y="3167737"/>
            <a:ext cx="2737428" cy="285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5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sz="2800" dirty="0" smtClean="0"/>
              <a:t>Sommaire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40000" y="3013200"/>
            <a:ext cx="4921200" cy="2541600"/>
          </a:xfrm>
        </p:spPr>
        <p:txBody>
          <a:bodyPr/>
          <a:lstStyle/>
          <a:p>
            <a:r>
              <a:rPr lang="fr-CH" sz="2000" dirty="0" smtClean="0"/>
              <a:t>Présentation du projet</a:t>
            </a:r>
          </a:p>
          <a:p>
            <a:r>
              <a:rPr lang="fr-CH" sz="2000" dirty="0" smtClean="0"/>
              <a:t>Présentation de l’application</a:t>
            </a:r>
          </a:p>
          <a:p>
            <a:r>
              <a:rPr lang="fr-CH" sz="2000" dirty="0" smtClean="0"/>
              <a:t>Structure du code</a:t>
            </a:r>
          </a:p>
          <a:p>
            <a:r>
              <a:rPr lang="fr-CH" sz="2000" dirty="0" smtClean="0"/>
              <a:t>Maquettes IHM</a:t>
            </a:r>
          </a:p>
          <a:p>
            <a:r>
              <a:rPr lang="fr-CH" sz="2000" dirty="0" smtClean="0"/>
              <a:t>Principe de </a:t>
            </a:r>
            <a:r>
              <a:rPr lang="fr-CH" sz="2000" dirty="0" err="1" smtClean="0"/>
              <a:t>gamification</a:t>
            </a:r>
            <a:endParaRPr lang="fr-CH" sz="2000" dirty="0" smtClean="0"/>
          </a:p>
          <a:p>
            <a:r>
              <a:rPr lang="fr-CH" sz="2000" dirty="0" smtClean="0"/>
              <a:t>Démonstration</a:t>
            </a:r>
          </a:p>
          <a:p>
            <a:r>
              <a:rPr lang="fr-CH" sz="2000" dirty="0" smtClean="0"/>
              <a:t>Conclusion</a:t>
            </a:r>
          </a:p>
          <a:p>
            <a:r>
              <a:rPr lang="fr-CH" sz="2000" dirty="0" smtClean="0"/>
              <a:t>Questions ?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89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sz="2800" dirty="0" smtClean="0"/>
              <a:t>Présentation du projet</a:t>
            </a:r>
            <a:endParaRPr lang="fr-CH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400" dirty="0" smtClean="0"/>
              <a:t>Cours : 635-1.1 Technologies Actuelles</a:t>
            </a:r>
            <a:endParaRPr lang="fr-CH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400" dirty="0" smtClean="0"/>
              <a:t>Groupe 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Melissa Voirol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Boris </a:t>
            </a:r>
            <a:r>
              <a:rPr lang="fr-CH" sz="2000" dirty="0" err="1" smtClean="0"/>
              <a:t>Klett</a:t>
            </a:r>
            <a:endParaRPr lang="fr-CH" sz="20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Silvio Gutierrez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Julien Schneider</a:t>
            </a:r>
            <a:endParaRPr lang="fr-CH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400" dirty="0" smtClean="0"/>
              <a:t>Travail à réaliser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Se baser sur une application Clients-Comptes existantes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Ajouter la gestion des transactions bancaires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Création d’une interface graphique simple et ergonomique</a:t>
            </a:r>
          </a:p>
        </p:txBody>
      </p:sp>
    </p:spTree>
    <p:extLst>
      <p:ext uri="{BB962C8B-B14F-4D97-AF65-F5344CB8AC3E}">
        <p14:creationId xmlns:p14="http://schemas.microsoft.com/office/powerpoint/2010/main" val="10802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sz="2800" dirty="0" smtClean="0"/>
              <a:t>Présentation</a:t>
            </a:r>
            <a:r>
              <a:rPr lang="fr-CH" dirty="0" smtClean="0"/>
              <a:t> de l’application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But de l’application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Gestion des clients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Gestion des comptes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Gestion des transactions bancaires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Gamification de </a:t>
            </a:r>
            <a:r>
              <a:rPr lang="en-US" dirty="0" err="1" smtClean="0"/>
              <a:t>l’application</a:t>
            </a:r>
            <a:endParaRPr lang="fr-CH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Application Java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GlassFish</a:t>
            </a: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4</a:t>
            </a:r>
          </a:p>
          <a:p>
            <a:r>
              <a:rPr lang="fr-CH" sz="2400" dirty="0" smtClean="0"/>
              <a:t>Connexion à la base de données ens2</a:t>
            </a:r>
          </a:p>
          <a:p>
            <a:pPr lvl="1"/>
            <a:r>
              <a:rPr lang="en-US" sz="2000" dirty="0" err="1" smtClean="0"/>
              <a:t>Schéma</a:t>
            </a:r>
            <a:r>
              <a:rPr lang="en-US" sz="2000" dirty="0" smtClean="0"/>
              <a:t> : </a:t>
            </a:r>
            <a:r>
              <a:rPr lang="en-US" sz="2000" dirty="0" err="1" smtClean="0"/>
              <a:t>boris_klett</a:t>
            </a:r>
            <a:endParaRPr lang="fr-CH" sz="2000" dirty="0" smtClean="0"/>
          </a:p>
        </p:txBody>
      </p:sp>
    </p:spTree>
    <p:extLst>
      <p:ext uri="{BB962C8B-B14F-4D97-AF65-F5344CB8AC3E}">
        <p14:creationId xmlns:p14="http://schemas.microsoft.com/office/powerpoint/2010/main" val="8610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sz="2800" dirty="0" smtClean="0"/>
              <a:t>Présentation</a:t>
            </a:r>
            <a:r>
              <a:rPr lang="fr-CH" dirty="0" smtClean="0"/>
              <a:t> de l’application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Technologies WEB utilisées :</a:t>
            </a:r>
          </a:p>
          <a:p>
            <a:pPr lvl="1"/>
            <a:r>
              <a:rPr lang="en-US" dirty="0" smtClean="0"/>
              <a:t>Bootstrap</a:t>
            </a:r>
            <a:endParaRPr lang="fr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 smtClean="0"/>
              <a:t>jQ</a:t>
            </a: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Ajax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Librairie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Chart.js</a:t>
            </a:r>
            <a:endParaRPr lang="fr-CH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https://camo.githubusercontent.com/02ed3f6695f288aedec24c2a329c667281efef5f/687474703a2f2f707265636973696f6e2d736f6674776172652e636f6d2f77702d636f6e74656e742f75706c6f6164732f323031342f30342f6a5175726572792e676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675218"/>
            <a:ext cx="932322" cy="9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mdm.com/wp-content/uploads/boot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797152"/>
            <a:ext cx="2066296" cy="95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a/a1/AJAX_logo_by_gengns.svg/2000px-AJAX_logo_by_gengns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1" y="4694802"/>
            <a:ext cx="1871252" cy="89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4365104"/>
            <a:ext cx="1330497" cy="15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Structure du </a:t>
            </a:r>
            <a:r>
              <a:rPr lang="fr-CH" dirty="0" smtClean="0"/>
              <a:t>code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Séparation MVC</a:t>
            </a:r>
          </a:p>
          <a:p>
            <a:pPr lvl="1"/>
            <a:r>
              <a:rPr lang="fr-CH" dirty="0" smtClean="0"/>
              <a:t>Modèle</a:t>
            </a:r>
          </a:p>
          <a:p>
            <a:pPr lvl="1"/>
            <a:r>
              <a:rPr lang="fr-CH" dirty="0" smtClean="0"/>
              <a:t>Vue</a:t>
            </a:r>
          </a:p>
          <a:p>
            <a:pPr lvl="1"/>
            <a:r>
              <a:rPr lang="fr-CH" dirty="0" smtClean="0"/>
              <a:t>Contrôleur</a:t>
            </a:r>
          </a:p>
        </p:txBody>
      </p:sp>
    </p:spTree>
    <p:extLst>
      <p:ext uri="{BB962C8B-B14F-4D97-AF65-F5344CB8AC3E}">
        <p14:creationId xmlns:p14="http://schemas.microsoft.com/office/powerpoint/2010/main" val="21960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Structure du code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Structure du projet Java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694" y="2507091"/>
            <a:ext cx="2699442" cy="36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Maquettes IHM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Maquettes réalisées avec </a:t>
            </a:r>
            <a:r>
              <a:rPr lang="fr-CH" dirty="0" err="1" smtClean="0"/>
              <a:t>Balsamiq</a:t>
            </a:r>
            <a:endParaRPr lang="fr-CH" dirty="0" smtClean="0"/>
          </a:p>
          <a:p>
            <a:endParaRPr lang="en-US" dirty="0"/>
          </a:p>
          <a:p>
            <a:r>
              <a:rPr lang="en-US" dirty="0"/>
              <a:t>Bon </a:t>
            </a:r>
            <a:r>
              <a:rPr lang="en-US" dirty="0" err="1"/>
              <a:t>outil</a:t>
            </a:r>
            <a:r>
              <a:rPr lang="en-US" dirty="0"/>
              <a:t> de </a:t>
            </a:r>
            <a:r>
              <a:rPr lang="en-US" dirty="0" smtClean="0"/>
              <a:t>communication</a:t>
            </a:r>
          </a:p>
          <a:p>
            <a:endParaRPr lang="fr-CH" dirty="0"/>
          </a:p>
          <a:p>
            <a:r>
              <a:rPr lang="en-US" dirty="0" err="1" smtClean="0"/>
              <a:t>Listes</a:t>
            </a:r>
            <a:r>
              <a:rPr lang="en-US" dirty="0" smtClean="0"/>
              <a:t> des </a:t>
            </a:r>
            <a:r>
              <a:rPr lang="en-US" dirty="0" err="1" smtClean="0"/>
              <a:t>maquettes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Plan du site</a:t>
            </a:r>
            <a:endParaRPr lang="en-US" dirty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maquette</a:t>
            </a:r>
            <a:r>
              <a:rPr lang="en-US" dirty="0" smtClean="0"/>
              <a:t> par page de </a:t>
            </a:r>
            <a:r>
              <a:rPr lang="en-US" dirty="0" err="1" smtClean="0"/>
              <a:t>l’application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21930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Maquettes IHM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Plan du site :</a:t>
            </a:r>
          </a:p>
          <a:p>
            <a:endParaRPr lang="fr-CH" dirty="0" smtClean="0"/>
          </a:p>
          <a:p>
            <a:pPr lvl="1"/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" y="2766396"/>
            <a:ext cx="8248886" cy="28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5"/>
  <p:tag name="TPOS" val="2"/>
</p:tagLst>
</file>

<file path=ppt/theme/theme1.xml><?xml version="1.0" encoding="utf-8"?>
<a:theme xmlns:a="http://schemas.openxmlformats.org/drawingml/2006/main" name="Presentation Arc G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4772</TotalTime>
  <Words>228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Tahoma</vt:lpstr>
      <vt:lpstr>Presentation Arc 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Adamant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Android Dev</dc:title>
  <dc:creator>CFR</dc:creator>
  <cp:lastModifiedBy>Julien Schneider</cp:lastModifiedBy>
  <cp:revision>86</cp:revision>
  <dcterms:created xsi:type="dcterms:W3CDTF">2011-10-19T14:14:02Z</dcterms:created>
  <dcterms:modified xsi:type="dcterms:W3CDTF">2016-04-26T17:38:27Z</dcterms:modified>
  <cp:category>ENR QUALITE HE-ARC(+PIED DE PAGE)</cp:category>
</cp:coreProperties>
</file>