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1" r:id="rId8"/>
    <p:sldId id="262" r:id="rId9"/>
    <p:sldId id="263" r:id="rId10"/>
    <p:sldId id="265" r:id="rId11"/>
    <p:sldId id="266" r:id="rId12"/>
    <p:sldId id="267" r:id="rId13"/>
    <p:sldId id="260" r:id="rId14"/>
  </p:sldIdLst>
  <p:sldSz cx="9144000" cy="6858000" type="screen4x3"/>
  <p:notesSz cx="6858000" cy="9144000"/>
  <p:custDataLst>
    <p:tags r:id="rId1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B7"/>
    <a:srgbClr val="FFFFFF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570D-21AD-4F3D-82F5-8A96395485A5}" type="datetimeFigureOut">
              <a:rPr lang="fr-CH" smtClean="0"/>
              <a:t>20.04.2016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BC45-8A4C-4708-A213-37DE7704458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5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 smtClean="0"/>
              <a:t>Thème 1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2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3</a:t>
            </a:r>
          </a:p>
          <a:p>
            <a:pPr lvl="0"/>
            <a:r>
              <a:rPr lang="fr-CH" dirty="0" smtClean="0"/>
              <a:t>Thème 4</a:t>
            </a:r>
          </a:p>
          <a:p>
            <a:pPr lvl="0"/>
            <a:r>
              <a:rPr lang="fr-CH" dirty="0" smtClean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 smtClean="0"/>
              <a:t>Thème 6</a:t>
            </a:r>
          </a:p>
          <a:p>
            <a:pPr lvl="1"/>
            <a:r>
              <a:rPr lang="fr-CH" b="1" dirty="0" smtClean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 smtClean="0">
              <a:solidFill>
                <a:srgbClr val="707173"/>
              </a:solidFill>
            </a:endParaRPr>
          </a:p>
          <a:p>
            <a:pPr lvl="0"/>
            <a:r>
              <a:rPr lang="fr-CH" dirty="0" smtClean="0"/>
              <a:t>Thème 7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8</a:t>
            </a:r>
          </a:p>
          <a:p>
            <a:pPr lvl="0"/>
            <a:r>
              <a:rPr lang="fr-CH" dirty="0" smtClean="0"/>
              <a:t>Thème 9</a:t>
            </a:r>
          </a:p>
          <a:p>
            <a:pPr lvl="0"/>
            <a:r>
              <a:rPr lang="fr-CH" dirty="0" smtClean="0"/>
              <a:t>Thème 10</a:t>
            </a:r>
            <a:endParaRPr lang="fr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8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4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fr-CH" dirty="0" smtClean="0"/>
              <a:t>Texte</a:t>
            </a:r>
          </a:p>
          <a:p>
            <a:pPr lvl="1"/>
            <a:r>
              <a:rPr lang="fr-CH" dirty="0" smtClean="0"/>
              <a:t>sdf</a:t>
            </a:r>
          </a:p>
          <a:p>
            <a:pPr lvl="1"/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Texte 1</a:t>
            </a:r>
          </a:p>
          <a:p>
            <a:pPr lvl="1"/>
            <a:endParaRPr lang="fr-FR" dirty="0" smtClean="0"/>
          </a:p>
          <a:p>
            <a:pPr lvl="0"/>
            <a:r>
              <a:rPr lang="fr-CH" dirty="0" smtClean="0"/>
              <a:t>Titre 2</a:t>
            </a:r>
          </a:p>
          <a:p>
            <a:pPr lvl="1"/>
            <a:r>
              <a:rPr lang="fr-CH" dirty="0" smtClean="0"/>
              <a:t>Texte 2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3</a:t>
            </a:r>
          </a:p>
          <a:p>
            <a:pPr lvl="1"/>
            <a:r>
              <a:rPr lang="fr-CH" dirty="0" smtClean="0"/>
              <a:t>Texte 3</a:t>
            </a:r>
            <a:endParaRPr lang="fr-CH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4</a:t>
            </a:r>
          </a:p>
          <a:p>
            <a:pPr lvl="1"/>
            <a:r>
              <a:rPr lang="fr-CH" sz="10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 smtClean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 smtClean="0"/>
              <a:t>Titre 5</a:t>
            </a:r>
          </a:p>
          <a:p>
            <a:pPr lvl="1"/>
            <a:r>
              <a:rPr lang="fr-CH" dirty="0" smtClean="0"/>
              <a:t>Texte 5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6</a:t>
            </a:r>
          </a:p>
          <a:p>
            <a:pPr lvl="1"/>
            <a:r>
              <a:rPr lang="fr-CH" dirty="0" smtClean="0"/>
              <a:t>Texte 6</a:t>
            </a:r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GE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03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 smtClean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CH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92150" y="3436938"/>
            <a:ext cx="7704138" cy="792163"/>
          </a:xfrm>
        </p:spPr>
        <p:txBody>
          <a:bodyPr/>
          <a:lstStyle/>
          <a:p>
            <a:pPr algn="r"/>
            <a:r>
              <a:rPr lang="fr-CH" sz="1600" dirty="0" smtClean="0"/>
              <a:t>Groupe </a:t>
            </a:r>
            <a:r>
              <a:rPr lang="fr-CH" sz="1600" dirty="0"/>
              <a:t>: Melissa </a:t>
            </a:r>
            <a:r>
              <a:rPr lang="fr-CH" sz="1600" dirty="0" smtClean="0"/>
              <a:t>Voirol, Boris </a:t>
            </a:r>
            <a:r>
              <a:rPr lang="fr-CH" sz="1600" dirty="0" err="1" smtClean="0"/>
              <a:t>Klett</a:t>
            </a:r>
            <a:r>
              <a:rPr lang="fr-CH" sz="1600" dirty="0" smtClean="0"/>
              <a:t>, </a:t>
            </a:r>
            <a:r>
              <a:rPr lang="fr-CH" sz="1600" dirty="0"/>
              <a:t>Silvio </a:t>
            </a:r>
            <a:r>
              <a:rPr lang="fr-CH" sz="1600" dirty="0" smtClean="0"/>
              <a:t>Gutierrez &amp; </a:t>
            </a:r>
            <a:r>
              <a:rPr lang="fr-CH" sz="1600" dirty="0"/>
              <a:t>Schneider Julien </a:t>
            </a:r>
            <a:endParaRPr lang="fr-CH" sz="1600" dirty="0"/>
          </a:p>
        </p:txBody>
      </p:sp>
      <p:sp>
        <p:nvSpPr>
          <p:cNvPr id="3" name="RedDiskTextElement"/>
          <p:cNvSpPr txBox="1"/>
          <p:nvPr/>
        </p:nvSpPr>
        <p:spPr>
          <a:xfrm>
            <a:off x="256540" y="6549390"/>
            <a:ext cx="298704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600" i="1" smtClean="0">
                <a:latin typeface="Tahoma"/>
              </a:rPr>
              <a:t>GES-DP121203-Installation Android Dev 2015
CFR-dernière mise à jour : 23.02.2015</a:t>
            </a:r>
            <a:endParaRPr lang="fr-CH" sz="600" i="1" dirty="0">
              <a:latin typeface="Tahoma"/>
            </a:endParaRPr>
          </a:p>
        </p:txBody>
      </p:sp>
      <p:sp>
        <p:nvSpPr>
          <p:cNvPr id="4" name="RedDiskSlideNumber"/>
          <p:cNvSpPr txBox="1"/>
          <p:nvPr/>
        </p:nvSpPr>
        <p:spPr>
          <a:xfrm>
            <a:off x="4572000" y="6549390"/>
            <a:ext cx="298704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800" smtClean="0">
                <a:latin typeface="Tahoma"/>
              </a:rPr>
              <a:t>1</a:t>
            </a:r>
            <a:endParaRPr lang="fr-CH" sz="800">
              <a:latin typeface="Tahom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92150" y="26447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Application Clients-Comptes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Principe de </a:t>
            </a:r>
            <a:r>
              <a:rPr lang="fr-CH" dirty="0" err="1" smtClean="0"/>
              <a:t>gamification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http://media.lightspeedsystems.com/wp-content/uploads/2012/12/graphic-demo-personalized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02" y="2491949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Points intéressants du projet</a:t>
            </a:r>
          </a:p>
          <a:p>
            <a:pPr lvl="1"/>
            <a:r>
              <a:rPr lang="fr-CH" dirty="0" smtClean="0"/>
              <a:t>Collaboration avec GIT</a:t>
            </a:r>
          </a:p>
          <a:p>
            <a:pPr lvl="1"/>
            <a:r>
              <a:rPr lang="fr-CH" dirty="0" smtClean="0"/>
              <a:t>Création IHM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Points à améliorer</a:t>
            </a:r>
          </a:p>
          <a:p>
            <a:pPr lvl="1"/>
            <a:r>
              <a:rPr lang="fr-CH" dirty="0" smtClean="0"/>
              <a:t>La recherche dans les tableaux</a:t>
            </a:r>
          </a:p>
          <a:p>
            <a:pPr lvl="1"/>
            <a:r>
              <a:rPr lang="fr-CH" dirty="0" smtClean="0"/>
              <a:t>Temps de chargement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06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endParaRPr lang="fr-CH" dirty="0"/>
          </a:p>
          <a:p>
            <a:pPr algn="ctr"/>
            <a:r>
              <a:rPr lang="fr-CH" dirty="0" smtClean="0"/>
              <a:t>Avez-vous des questions ?</a:t>
            </a:r>
            <a:endParaRPr lang="fr-CH" dirty="0"/>
          </a:p>
        </p:txBody>
      </p:sp>
      <p:pic>
        <p:nvPicPr>
          <p:cNvPr id="2050" name="Picture 2" descr="http://www.pptbackgroundstemplates.com/blog/wp-content/uploads/2014/05/Big-Question-Mark-Powerpoint-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t="35457"/>
          <a:stretch/>
        </p:blipFill>
        <p:spPr bwMode="auto">
          <a:xfrm>
            <a:off x="3203286" y="3167737"/>
            <a:ext cx="2737428" cy="28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3013200"/>
            <a:ext cx="4921200" cy="2541600"/>
          </a:xfrm>
        </p:spPr>
        <p:txBody>
          <a:bodyPr/>
          <a:lstStyle/>
          <a:p>
            <a:r>
              <a:rPr lang="fr-CH" sz="2000" dirty="0" smtClean="0"/>
              <a:t>Présentation du projet</a:t>
            </a:r>
          </a:p>
          <a:p>
            <a:r>
              <a:rPr lang="fr-CH" sz="2000" dirty="0" smtClean="0"/>
              <a:t>Présentation de l’application</a:t>
            </a:r>
          </a:p>
          <a:p>
            <a:r>
              <a:rPr lang="fr-CH" sz="2000" dirty="0" smtClean="0"/>
              <a:t>Structure du code</a:t>
            </a:r>
          </a:p>
          <a:p>
            <a:r>
              <a:rPr lang="fr-CH" sz="2000" dirty="0" smtClean="0"/>
              <a:t>Maquettes IHM</a:t>
            </a:r>
          </a:p>
          <a:p>
            <a:r>
              <a:rPr lang="fr-CH" sz="2000" dirty="0" smtClean="0"/>
              <a:t>Principe de </a:t>
            </a:r>
            <a:r>
              <a:rPr lang="fr-CH" sz="2000" dirty="0" err="1" smtClean="0"/>
              <a:t>gamification</a:t>
            </a:r>
            <a:endParaRPr lang="fr-CH" sz="2000" dirty="0" smtClean="0"/>
          </a:p>
          <a:p>
            <a:r>
              <a:rPr lang="fr-CH" sz="2000" dirty="0" smtClean="0"/>
              <a:t>Démonstration</a:t>
            </a:r>
          </a:p>
          <a:p>
            <a:r>
              <a:rPr lang="fr-CH" sz="2000" dirty="0" smtClean="0"/>
              <a:t>Conclusion</a:t>
            </a:r>
          </a:p>
          <a:p>
            <a:r>
              <a:rPr lang="fr-CH" sz="2000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 du projet</a:t>
            </a:r>
            <a:endParaRPr lang="fr-CH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Cours : 635-1.1 Technologies Actuelles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Groupe 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Melissa Voirol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Boris </a:t>
            </a:r>
            <a:r>
              <a:rPr lang="fr-CH" sz="2000" dirty="0" err="1" smtClean="0"/>
              <a:t>Klett</a:t>
            </a:r>
            <a:endParaRPr lang="fr-CH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Silvio Gutierrez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Julien Schneider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Travail à réaliser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Se baser sur une application Clients-Comptes existantes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Ajouter la gestion des transactions bancaires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Création d’une interface graphique simple et ergonomique</a:t>
            </a:r>
          </a:p>
        </p:txBody>
      </p:sp>
    </p:spTree>
    <p:extLst>
      <p:ext uri="{BB962C8B-B14F-4D97-AF65-F5344CB8AC3E}">
        <p14:creationId xmlns:p14="http://schemas.microsoft.com/office/powerpoint/2010/main" val="10802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But de l’application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comptes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transactions bancaires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Application Java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GlassFish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4</a:t>
            </a:r>
          </a:p>
          <a:p>
            <a:r>
              <a:rPr lang="fr-CH" sz="2400" dirty="0" smtClean="0"/>
              <a:t>Connexion à la base de données ens2</a:t>
            </a:r>
          </a:p>
          <a:p>
            <a:pPr lvl="1"/>
            <a:r>
              <a:rPr lang="fr-CH" dirty="0"/>
              <a:t>o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jdbc6.jar</a:t>
            </a:r>
            <a:endParaRPr lang="fr-C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Séparation MVC</a:t>
            </a:r>
          </a:p>
          <a:p>
            <a:pPr lvl="1"/>
            <a:r>
              <a:rPr lang="fr-CH" dirty="0" smtClean="0"/>
              <a:t>Modèle</a:t>
            </a:r>
          </a:p>
          <a:p>
            <a:pPr lvl="1"/>
            <a:r>
              <a:rPr lang="fr-CH" dirty="0" smtClean="0"/>
              <a:t>Vue</a:t>
            </a:r>
          </a:p>
          <a:p>
            <a:pPr lvl="1"/>
            <a:r>
              <a:rPr lang="fr-CH" dirty="0" smtClean="0"/>
              <a:t>Contrôleur</a:t>
            </a:r>
          </a:p>
        </p:txBody>
      </p:sp>
    </p:spTree>
    <p:extLst>
      <p:ext uri="{BB962C8B-B14F-4D97-AF65-F5344CB8AC3E}">
        <p14:creationId xmlns:p14="http://schemas.microsoft.com/office/powerpoint/2010/main" val="21960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Structure du projet Java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94" y="2507091"/>
            <a:ext cx="2699442" cy="36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smtClean="0"/>
              <a:t>Maquettes réalisées </a:t>
            </a:r>
            <a:r>
              <a:rPr lang="fr-CH" dirty="0" smtClean="0"/>
              <a:t>avec </a:t>
            </a:r>
            <a:r>
              <a:rPr lang="fr-CH" dirty="0" err="1" smtClean="0"/>
              <a:t>Balsamiq</a:t>
            </a:r>
            <a:endParaRPr lang="fr-CH" dirty="0" smtClean="0"/>
          </a:p>
          <a:p>
            <a:pPr lvl="1"/>
            <a:r>
              <a:rPr lang="fr-CH" dirty="0" smtClean="0"/>
              <a:t>Application locale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Exports</a:t>
            </a:r>
          </a:p>
          <a:p>
            <a:pPr lvl="1"/>
            <a:r>
              <a:rPr lang="fr-CH" dirty="0" smtClean="0"/>
              <a:t>PNG</a:t>
            </a:r>
          </a:p>
          <a:p>
            <a:pPr lvl="1"/>
            <a:r>
              <a:rPr lang="fr-CH" dirty="0" smtClean="0"/>
              <a:t>PDF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30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Plan du site 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2766396"/>
            <a:ext cx="8248886" cy="2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Page d’accueil: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784566" cy="36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Presentation 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</TotalTime>
  <Words>179</Words>
  <Application>Microsoft Office PowerPoint</Application>
  <PresentationFormat>Affichage à l'écran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Tahoma</vt:lpstr>
      <vt:lpstr>Presentation Arc 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Adamant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Android Dev</dc:title>
  <dc:creator>CFR</dc:creator>
  <cp:lastModifiedBy>Schneider Julien</cp:lastModifiedBy>
  <cp:revision>67</cp:revision>
  <dcterms:created xsi:type="dcterms:W3CDTF">2011-10-19T14:14:02Z</dcterms:created>
  <dcterms:modified xsi:type="dcterms:W3CDTF">2016-04-20T10:22:43Z</dcterms:modified>
  <cp:category>ENR QUALITE HE-ARC(+PIED DE PAGE)</cp:category>
</cp:coreProperties>
</file>