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dub01.online.tableau.com/#/site/terzioglukubra-1e212584c9/workbooks/2345844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02C9444-8AE8-4A37-81C7-7FE273657AB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Executive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5AA53EE-12B0-4392-8BAB-16206E8F126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2/21/2025 7:02:54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ecutive Dashboard" id="2" name="slide2">
            <a:extLst>
              <a:ext uri="{FF2B5EF4-FFF2-40B4-BE49-F238E27FC236}">
                <a16:creationId xmlns:a16="http://schemas.microsoft.com/office/drawing/2014/main" id="{BCEF2990-9E68-4698-BBD6-CE9D51FD13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134"/>
            <a:ext cx="12192000" cy="624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2025-02-21T19:02:54Z</dcterms:created>
  <dcterms:modified xsi:type="dcterms:W3CDTF">2025-02-21T19:02:54Z</dcterms:modified>
</cp:coreProperties>
</file>