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</p:sldIdLst>
  <p:sldSz cx="12192000" cy="6858000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ston España Mindiolaza" initials="WEM" lastIdx="1" clrIdx="0">
    <p:extLst>
      <p:ext uri="{19B8F6BF-5375-455C-9EA6-DF929625EA0E}">
        <p15:presenceInfo xmlns:p15="http://schemas.microsoft.com/office/powerpoint/2012/main" userId="S-1-5-21-57940100-378953975-1396134992-2333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7B498"/>
    <a:srgbClr val="FFCE2B"/>
    <a:srgbClr val="E8344D"/>
    <a:srgbClr val="058585"/>
    <a:srgbClr val="FFFF00"/>
    <a:srgbClr val="FFFF69"/>
    <a:srgbClr val="FCFC30"/>
    <a:srgbClr val="F5F51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3701C-BCAE-49DD-9D62-9BBEF0D33857}" v="580" dt="2021-02-24T21:08:17.690"/>
    <p1510:client id="{13B3413B-7840-46F4-A850-C05B42046F4E}" v="51" dt="2021-02-25T17:05:37.220"/>
    <p1510:client id="{1FD76654-9E16-4C55-BDDE-562CA93012A5}" v="389" dt="2021-02-24T19:10:47.821"/>
    <p1510:client id="{23B53C7E-FE27-40BC-92AA-E42A207B6548}" v="39" dt="2021-02-24T21:25:25.044"/>
    <p1510:client id="{378F7D93-3563-4B8C-A33F-8987B316BF0A}" v="3" dt="2021-02-25T13:13:30.547"/>
    <p1510:client id="{3F5805F1-16E3-413A-8772-94B2A58F0AEE}" v="15" dt="2021-03-01T15:21:10.617"/>
    <p1510:client id="{428E5857-3992-474C-B6EA-DDAE31FCC6EF}" v="15" dt="2021-02-25T19:47:30.688"/>
    <p1510:client id="{45E8C702-6EFD-47A8-9273-38D4E2C81D9F}" v="694" dt="2021-02-24T21:22:49.246"/>
    <p1510:client id="{597EFC19-78FC-46E1-B922-CE32EA597E4F}" v="166" dt="2021-02-24T18:55:46.532"/>
    <p1510:client id="{5BED5258-C475-4DE6-A92A-EE6872FD3F03}" v="3" dt="2021-02-26T13:52:38.964"/>
    <p1510:client id="{5CEAC3A7-83E7-49B4-997D-3275D07CD06E}" v="9" dt="2021-02-25T20:00:46.645"/>
    <p1510:client id="{5CFB150A-E808-46D4-AF3E-9688E88CC718}" v="8" dt="2021-02-24T19:08:26.637"/>
    <p1510:client id="{6D939DDB-27FD-4C99-B68C-6C13A6600255}" v="53" dt="2021-02-23T21:48:16.015"/>
    <p1510:client id="{78957EFD-7C78-400D-9ACE-A35BBCEFFFAB}" v="87" dt="2021-02-24T20:33:14.046"/>
    <p1510:client id="{7D3EC41C-936F-4EA3-B26B-435D9C7F8CAD}" v="7" dt="2021-02-24T13:47:26.181"/>
    <p1510:client id="{7EF575A2-D640-4429-BC38-70BC38940918}" v="123" dt="2021-02-24T19:03:19.630"/>
    <p1510:client id="{9DCB33F2-72F7-4D2F-8D46-7DBAF32B3252}" v="295" dt="2021-02-24T20:28:57.247"/>
    <p1510:client id="{A46FCB7C-A94E-4000-A236-FD91D8FF8CCE}" v="567" dt="2021-02-24T20:52:58.079"/>
    <p1510:client id="{A4F416F6-8562-435E-A1BA-03D6F3E6E6A7}" v="22" dt="2021-02-24T21:14:50.579"/>
    <p1510:client id="{ABBACBB6-1AB1-45F7-A682-C9737EA500AC}" v="74" dt="2021-02-26T13:55:11.259"/>
    <p1510:client id="{B6B537DD-BE91-4C2D-BC71-FD1F76A243B4}" v="8" dt="2021-02-25T22:12:06.221"/>
    <p1510:client id="{B88F275C-E5DC-46CD-9CD8-11602FFBB722}" v="6" dt="2021-02-23T22:00:09.829"/>
    <p1510:client id="{B8BA1C9A-DC3C-4769-A90A-55B096C64EC0}" v="18" dt="2021-02-24T19:13:33.449"/>
    <p1510:client id="{C0B5240B-9CF0-4CCC-BF84-9F0768384D4C}" v="21" dt="2021-02-24T19:29:30.807"/>
    <p1510:client id="{CB891B27-31FE-4D21-9F53-777286ED7964}" v="14" dt="2021-02-24T13:57:34.263"/>
    <p1510:client id="{D388F150-2A23-4FE1-85EA-4E685A8074EB}" v="515" dt="2021-02-24T21:46:10.511"/>
    <p1510:client id="{D4A1C3A8-0CC3-4E7D-BA4D-A408227C1F01}" v="141" dt="2021-02-24T21:48:18.687"/>
    <p1510:client id="{D4B657A8-E574-45DA-AED1-8E2B03AD51F0}" v="52" dt="2021-02-24T18:33:54.706"/>
    <p1510:client id="{D63520B8-63FB-422C-80E3-BB1BEDD600FE}" v="9" dt="2021-02-25T20:55:52.581"/>
    <p1510:client id="{D93448A3-67F3-4793-9513-CCD59D2D5D5B}" v="116" dt="2021-02-24T20:08:48.310"/>
    <p1510:client id="{E6B856C7-27CD-4D91-97A9-FBA2985FB931}" v="110" dt="2021-02-25T22:17:18.334"/>
    <p1510:client id="{EC9B0258-FC5B-4A7A-82E1-F4FB118A15D8}" v="2" dt="2021-02-24T13:59:38.885"/>
    <p1510:client id="{F8419CC0-15D0-4FCD-B59D-0D2BA1E509A9}" v="25" dt="2021-02-26T13:18:18.528"/>
    <p1510:client id="{FD4021C5-DC60-4E85-BC74-867AF4EEFDA2}" v="28" dt="2021-02-26T13:21:50.1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36" y="31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a Merino Balladares" userId="S::kmerino@bolivariano.com::e16a1a77-deac-4509-a353-b77262e01b6d" providerId="AD" clId="Web-{B6B537DD-BE91-4C2D-BC71-FD1F76A243B4}"/>
    <pc:docChg chg="modSld">
      <pc:chgData name="Karla Merino Balladares" userId="S::kmerino@bolivariano.com::e16a1a77-deac-4509-a353-b77262e01b6d" providerId="AD" clId="Web-{B6B537DD-BE91-4C2D-BC71-FD1F76A243B4}" dt="2021-02-25T21:44:17.511" v="4" actId="20577"/>
      <pc:docMkLst>
        <pc:docMk/>
      </pc:docMkLst>
      <pc:sldChg chg="modSp">
        <pc:chgData name="Karla Merino Balladares" userId="S::kmerino@bolivariano.com::e16a1a77-deac-4509-a353-b77262e01b6d" providerId="AD" clId="Web-{B6B537DD-BE91-4C2D-BC71-FD1F76A243B4}" dt="2021-02-25T21:44:17.511" v="4" actId="2057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B6B537DD-BE91-4C2D-BC71-FD1F76A243B4}" dt="2021-02-25T21:44:17.511" v="4" actId="20577"/>
          <ac:spMkLst>
            <pc:docMk/>
            <pc:sldMk cId="1020626685" sldId="310"/>
            <ac:spMk id="88" creationId="{00000000-0000-0000-0000-000000000000}"/>
          </ac:spMkLst>
        </pc:spChg>
      </pc:sldChg>
    </pc:docChg>
  </pc:docChgLst>
  <pc:docChgLst>
    <pc:chgData name="Yamilet Cisneros Plaza" userId="S::ycisnerp@bolivariano.com::03f747bf-b379-489d-a5d5-5f014721aafd" providerId="AD" clId="Web-{3F5805F1-16E3-413A-8772-94B2A58F0AEE}"/>
    <pc:docChg chg="modSld">
      <pc:chgData name="Yamilet Cisneros Plaza" userId="S::ycisnerp@bolivariano.com::03f747bf-b379-489d-a5d5-5f014721aafd" providerId="AD" clId="Web-{3F5805F1-16E3-413A-8772-94B2A58F0AEE}" dt="2021-03-01T15:21:12.586" v="14" actId="1076"/>
      <pc:docMkLst>
        <pc:docMk/>
      </pc:docMkLst>
      <pc:sldChg chg="modSp">
        <pc:chgData name="Yamilet Cisneros Plaza" userId="S::ycisnerp@bolivariano.com::03f747bf-b379-489d-a5d5-5f014721aafd" providerId="AD" clId="Web-{3F5805F1-16E3-413A-8772-94B2A58F0AEE}" dt="2021-03-01T15:21:12.586" v="14" actId="1076"/>
        <pc:sldMkLst>
          <pc:docMk/>
          <pc:sldMk cId="1044055173" sldId="338"/>
        </pc:sldMkLst>
        <pc:spChg chg="mod">
          <ac:chgData name="Yamilet Cisneros Plaza" userId="S::ycisnerp@bolivariano.com::03f747bf-b379-489d-a5d5-5f014721aafd" providerId="AD" clId="Web-{3F5805F1-16E3-413A-8772-94B2A58F0AEE}" dt="2021-03-01T15:20:30.914" v="9" actId="20577"/>
          <ac:spMkLst>
            <pc:docMk/>
            <pc:sldMk cId="1044055173" sldId="338"/>
            <ac:spMk id="99" creationId="{00000000-0000-0000-0000-000000000000}"/>
          </ac:spMkLst>
        </pc:spChg>
        <pc:grpChg chg="mod">
          <ac:chgData name="Yamilet Cisneros Plaza" userId="S::ycisnerp@bolivariano.com::03f747bf-b379-489d-a5d5-5f014721aafd" providerId="AD" clId="Web-{3F5805F1-16E3-413A-8772-94B2A58F0AEE}" dt="2021-03-01T15:21:10.617" v="13" actId="1076"/>
          <ac:grpSpMkLst>
            <pc:docMk/>
            <pc:sldMk cId="1044055173" sldId="338"/>
            <ac:grpSpMk id="93" creationId="{00000000-0000-0000-0000-000000000000}"/>
          </ac:grpSpMkLst>
        </pc:grpChg>
        <pc:graphicFrameChg chg="mod">
          <ac:chgData name="Yamilet Cisneros Plaza" userId="S::ycisnerp@bolivariano.com::03f747bf-b379-489d-a5d5-5f014721aafd" providerId="AD" clId="Web-{3F5805F1-16E3-413A-8772-94B2A58F0AEE}" dt="2021-03-01T15:21:12.586" v="14" actId="1076"/>
          <ac:graphicFrameMkLst>
            <pc:docMk/>
            <pc:sldMk cId="1044055173" sldId="338"/>
            <ac:graphicFrameMk id="96" creationId="{00000000-0000-0000-0000-000000000000}"/>
          </ac:graphicFrameMkLst>
        </pc:graphicFrameChg>
      </pc:sldChg>
    </pc:docChg>
  </pc:docChgLst>
  <pc:docChgLst>
    <pc:chgData name="Pedro Terán Ronquillo" userId="S::pteran@bolivariano.com::9d419521-1a12-4bbb-8b68-0c36677b878a" providerId="AD" clId="Web-{C0B5240B-9CF0-4CCC-BF84-9F0768384D4C}"/>
    <pc:docChg chg="modSld">
      <pc:chgData name="Pedro Terán Ronquillo" userId="S::pteran@bolivariano.com::9d419521-1a12-4bbb-8b68-0c36677b878a" providerId="AD" clId="Web-{C0B5240B-9CF0-4CCC-BF84-9F0768384D4C}" dt="2021-02-24T19:29:30.807" v="20" actId="1076"/>
      <pc:docMkLst>
        <pc:docMk/>
      </pc:docMkLst>
      <pc:sldChg chg="addSp delSp modSp">
        <pc:chgData name="Pedro Terán Ronquillo" userId="S::pteran@bolivariano.com::9d419521-1a12-4bbb-8b68-0c36677b878a" providerId="AD" clId="Web-{C0B5240B-9CF0-4CCC-BF84-9F0768384D4C}" dt="2021-02-24T19:29:30.807" v="20" actId="1076"/>
        <pc:sldMkLst>
          <pc:docMk/>
          <pc:sldMk cId="472721117" sldId="319"/>
        </pc:sldMkLst>
        <pc:spChg chg="mod">
          <ac:chgData name="Pedro Terán Ronquillo" userId="S::pteran@bolivariano.com::9d419521-1a12-4bbb-8b68-0c36677b878a" providerId="AD" clId="Web-{C0B5240B-9CF0-4CCC-BF84-9F0768384D4C}" dt="2021-02-24T19:26:39.918" v="12" actId="1076"/>
          <ac:spMkLst>
            <pc:docMk/>
            <pc:sldMk cId="472721117" sldId="319"/>
            <ac:spMk id="4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C0B5240B-9CF0-4CCC-BF84-9F0768384D4C}" dt="2021-02-24T19:26:10.496" v="9" actId="1076"/>
          <ac:spMkLst>
            <pc:docMk/>
            <pc:sldMk cId="472721117" sldId="319"/>
            <ac:spMk id="5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C0B5240B-9CF0-4CCC-BF84-9F0768384D4C}" dt="2021-02-24T19:25:58.153" v="8" actId="1076"/>
          <ac:spMkLst>
            <pc:docMk/>
            <pc:sldMk cId="472721117" sldId="319"/>
            <ac:spMk id="71" creationId="{00000000-0000-0000-0000-000000000000}"/>
          </ac:spMkLst>
        </pc:spChg>
        <pc:grpChg chg="mod">
          <ac:chgData name="Pedro Terán Ronquillo" userId="S::pteran@bolivariano.com::9d419521-1a12-4bbb-8b68-0c36677b878a" providerId="AD" clId="Web-{C0B5240B-9CF0-4CCC-BF84-9F0768384D4C}" dt="2021-02-24T19:27:52.792" v="15" actId="1076"/>
          <ac:grpSpMkLst>
            <pc:docMk/>
            <pc:sldMk cId="472721117" sldId="319"/>
            <ac:grpSpMk id="51" creationId="{00000000-0000-0000-0000-000000000000}"/>
          </ac:grpSpMkLst>
        </pc:grpChg>
        <pc:picChg chg="del mod">
          <ac:chgData name="Pedro Terán Ronquillo" userId="S::pteran@bolivariano.com::9d419521-1a12-4bbb-8b68-0c36677b878a" providerId="AD" clId="Web-{C0B5240B-9CF0-4CCC-BF84-9F0768384D4C}" dt="2021-02-24T19:17:39.657" v="4"/>
          <ac:picMkLst>
            <pc:docMk/>
            <pc:sldMk cId="472721117" sldId="319"/>
            <ac:picMk id="2" creationId="{00000000-0000-0000-0000-000000000000}"/>
          </ac:picMkLst>
        </pc:picChg>
        <pc:picChg chg="add mod">
          <ac:chgData name="Pedro Terán Ronquillo" userId="S::pteran@bolivariano.com::9d419521-1a12-4bbb-8b68-0c36677b878a" providerId="AD" clId="Web-{C0B5240B-9CF0-4CCC-BF84-9F0768384D4C}" dt="2021-02-24T19:18:45.422" v="7" actId="1076"/>
          <ac:picMkLst>
            <pc:docMk/>
            <pc:sldMk cId="472721117" sldId="319"/>
            <ac:picMk id="3" creationId="{6489F6D8-1E53-4708-9C46-CA2A3138250D}"/>
          </ac:picMkLst>
        </pc:picChg>
        <pc:picChg chg="del">
          <ac:chgData name="Pedro Terán Ronquillo" userId="S::pteran@bolivariano.com::9d419521-1a12-4bbb-8b68-0c36677b878a" providerId="AD" clId="Web-{C0B5240B-9CF0-4CCC-BF84-9F0768384D4C}" dt="2021-02-24T19:14:11.534" v="0"/>
          <ac:picMkLst>
            <pc:docMk/>
            <pc:sldMk cId="472721117" sldId="319"/>
            <ac:picMk id="4" creationId="{00000000-0000-0000-0000-000000000000}"/>
          </ac:picMkLst>
        </pc:picChg>
        <pc:picChg chg="mod">
          <ac:chgData name="Pedro Terán Ronquillo" userId="S::pteran@bolivariano.com::9d419521-1a12-4bbb-8b68-0c36677b878a" providerId="AD" clId="Web-{C0B5240B-9CF0-4CCC-BF84-9F0768384D4C}" dt="2021-02-24T19:26:48.261" v="13" actId="1076"/>
          <ac:picMkLst>
            <pc:docMk/>
            <pc:sldMk cId="472721117" sldId="319"/>
            <ac:picMk id="50" creationId="{00000000-0000-0000-0000-000000000000}"/>
          </ac:picMkLst>
        </pc:picChg>
        <pc:picChg chg="mod">
          <ac:chgData name="Pedro Terán Ronquillo" userId="S::pteran@bolivariano.com::9d419521-1a12-4bbb-8b68-0c36677b878a" providerId="AD" clId="Web-{C0B5240B-9CF0-4CCC-BF84-9F0768384D4C}" dt="2021-02-24T19:26:25.496" v="11" actId="1076"/>
          <ac:picMkLst>
            <pc:docMk/>
            <pc:sldMk cId="472721117" sldId="319"/>
            <ac:picMk id="60" creationId="{00000000-0000-0000-0000-000000000000}"/>
          </ac:picMkLst>
        </pc:picChg>
        <pc:picChg chg="add mod">
          <ac:chgData name="Pedro Terán Ronquillo" userId="S::pteran@bolivariano.com::9d419521-1a12-4bbb-8b68-0c36677b878a" providerId="AD" clId="Web-{C0B5240B-9CF0-4CCC-BF84-9F0768384D4C}" dt="2021-02-24T19:29:30.807" v="20" actId="1076"/>
          <ac:picMkLst>
            <pc:docMk/>
            <pc:sldMk cId="472721117" sldId="319"/>
            <ac:picMk id="72" creationId="{04B68A3C-C94D-4DE4-9077-475CBFEDA870}"/>
          </ac:picMkLst>
        </pc:picChg>
      </pc:sldChg>
    </pc:docChg>
  </pc:docChgLst>
  <pc:docChgLst>
    <pc:chgData name="José Palacios Rodriguez" userId="S::jpalacios@bolivariano.com::967f929e-7fae-4889-9db8-2f0231661011" providerId="AD" clId="Web-{9DCB33F2-72F7-4D2F-8D46-7DBAF32B3252}"/>
    <pc:docChg chg="modSld">
      <pc:chgData name="José Palacios Rodriguez" userId="S::jpalacios@bolivariano.com::967f929e-7fae-4889-9db8-2f0231661011" providerId="AD" clId="Web-{9DCB33F2-72F7-4D2F-8D46-7DBAF32B3252}" dt="2021-02-24T20:28:57.247" v="220"/>
      <pc:docMkLst>
        <pc:docMk/>
      </pc:docMkLst>
      <pc:sldChg chg="modSp">
        <pc:chgData name="José Palacios Rodriguez" userId="S::jpalacios@bolivariano.com::967f929e-7fae-4889-9db8-2f0231661011" providerId="AD" clId="Web-{9DCB33F2-72F7-4D2F-8D46-7DBAF32B3252}" dt="2021-02-24T20:10:14.983" v="56" actId="20577"/>
        <pc:sldMkLst>
          <pc:docMk/>
          <pc:sldMk cId="1020626685" sldId="310"/>
        </pc:sldMkLst>
        <pc:spChg chg="mod">
          <ac:chgData name="José Palacios Rodriguez" userId="S::jpalacios@bolivariano.com::967f929e-7fae-4889-9db8-2f0231661011" providerId="AD" clId="Web-{9DCB33F2-72F7-4D2F-8D46-7DBAF32B3252}" dt="2021-02-24T20:10:14.983" v="56" actId="20577"/>
          <ac:spMkLst>
            <pc:docMk/>
            <pc:sldMk cId="1020626685" sldId="310"/>
            <ac:spMk id="81" creationId="{00000000-0000-0000-0000-000000000000}"/>
          </ac:spMkLst>
        </pc:spChg>
      </pc:sldChg>
      <pc:sldChg chg="addSp delSp modSp">
        <pc:chgData name="José Palacios Rodriguez" userId="S::jpalacios@bolivariano.com::967f929e-7fae-4889-9db8-2f0231661011" providerId="AD" clId="Web-{9DCB33F2-72F7-4D2F-8D46-7DBAF32B3252}" dt="2021-02-24T20:28:57.247" v="220"/>
        <pc:sldMkLst>
          <pc:docMk/>
          <pc:sldMk cId="1531249382" sldId="328"/>
        </pc:sldMkLst>
        <pc:spChg chg="mod">
          <ac:chgData name="José Palacios Rodriguez" userId="S::jpalacios@bolivariano.com::967f929e-7fae-4889-9db8-2f0231661011" providerId="AD" clId="Web-{9DCB33F2-72F7-4D2F-8D46-7DBAF32B3252}" dt="2021-02-24T20:08:57.090" v="27" actId="20577"/>
          <ac:spMkLst>
            <pc:docMk/>
            <pc:sldMk cId="1531249382" sldId="328"/>
            <ac:spMk id="37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09:16.747" v="29" actId="20577"/>
          <ac:spMkLst>
            <pc:docMk/>
            <pc:sldMk cId="1531249382" sldId="328"/>
            <ac:spMk id="38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11:40.907" v="58" actId="20577"/>
          <ac:spMkLst>
            <pc:docMk/>
            <pc:sldMk cId="1531249382" sldId="328"/>
            <ac:spMk id="41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09:34.950" v="35" actId="20577"/>
          <ac:spMkLst>
            <pc:docMk/>
            <pc:sldMk cId="1531249382" sldId="328"/>
            <ac:spMk id="42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10:02.420" v="47" actId="20577"/>
          <ac:spMkLst>
            <pc:docMk/>
            <pc:sldMk cId="1531249382" sldId="328"/>
            <ac:spMk id="43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08:52.793" v="22" actId="20577"/>
          <ac:spMkLst>
            <pc:docMk/>
            <pc:sldMk cId="1531249382" sldId="328"/>
            <ac:spMk id="49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09:41.779" v="37" actId="20577"/>
          <ac:spMkLst>
            <pc:docMk/>
            <pc:sldMk cId="1531249382" sldId="328"/>
            <ac:spMk id="50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11:45.751" v="65" actId="20577"/>
          <ac:spMkLst>
            <pc:docMk/>
            <pc:sldMk cId="1531249382" sldId="328"/>
            <ac:spMk id="53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09:50.529" v="41" actId="20577"/>
          <ac:spMkLst>
            <pc:docMk/>
            <pc:sldMk cId="1531249382" sldId="328"/>
            <ac:spMk id="54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9DCB33F2-72F7-4D2F-8D46-7DBAF32B3252}" dt="2021-02-24T20:10:07.389" v="50" actId="20577"/>
          <ac:spMkLst>
            <pc:docMk/>
            <pc:sldMk cId="1531249382" sldId="328"/>
            <ac:spMk id="55" creationId="{00000000-0000-0000-0000-000000000000}"/>
          </ac:spMkLst>
        </pc:spChg>
        <pc:graphicFrameChg chg="add del mod">
          <ac:chgData name="José Palacios Rodriguez" userId="S::jpalacios@bolivariano.com::967f929e-7fae-4889-9db8-2f0231661011" providerId="AD" clId="Web-{9DCB33F2-72F7-4D2F-8D46-7DBAF32B3252}" dt="2021-02-24T20:12:35.143" v="67"/>
          <ac:graphicFrameMkLst>
            <pc:docMk/>
            <pc:sldMk cId="1531249382" sldId="328"/>
            <ac:graphicFrameMk id="3" creationId="{9BAA876B-46F5-4F44-A7E2-C29AA8DC9913}"/>
          </ac:graphicFrameMkLst>
        </pc:graphicFrameChg>
        <pc:graphicFrameChg chg="add del mod">
          <ac:chgData name="José Palacios Rodriguez" userId="S::jpalacios@bolivariano.com::967f929e-7fae-4889-9db8-2f0231661011" providerId="AD" clId="Web-{9DCB33F2-72F7-4D2F-8D46-7DBAF32B3252}" dt="2021-02-24T20:18:19.089" v="153"/>
          <ac:graphicFrameMkLst>
            <pc:docMk/>
            <pc:sldMk cId="1531249382" sldId="328"/>
            <ac:graphicFrameMk id="13" creationId="{F41F9663-8698-4913-A366-ADD1796334CF}"/>
          </ac:graphicFrameMkLst>
        </pc:graphicFrameChg>
        <pc:graphicFrameChg chg="add del mod">
          <ac:chgData name="José Palacios Rodriguez" userId="S::jpalacios@bolivariano.com::967f929e-7fae-4889-9db8-2f0231661011" providerId="AD" clId="Web-{9DCB33F2-72F7-4D2F-8D46-7DBAF32B3252}" dt="2021-02-24T20:19:01.372" v="155"/>
          <ac:graphicFrameMkLst>
            <pc:docMk/>
            <pc:sldMk cId="1531249382" sldId="328"/>
            <ac:graphicFrameMk id="15" creationId="{82D68380-75A9-4218-B67A-B15E9855DEBD}"/>
          </ac:graphicFrameMkLst>
        </pc:graphicFrameChg>
        <pc:graphicFrameChg chg="add del mod modGraphic">
          <ac:chgData name="José Palacios Rodriguez" userId="S::jpalacios@bolivariano.com::967f929e-7fae-4889-9db8-2f0231661011" providerId="AD" clId="Web-{9DCB33F2-72F7-4D2F-8D46-7DBAF32B3252}" dt="2021-02-24T20:20:12.139" v="169"/>
          <ac:graphicFrameMkLst>
            <pc:docMk/>
            <pc:sldMk cId="1531249382" sldId="328"/>
            <ac:graphicFrameMk id="61" creationId="{397F5E1E-F8B6-40BD-8B3C-2FBDCC3B433B}"/>
          </ac:graphicFrameMkLst>
        </pc:graphicFrameChg>
        <pc:graphicFrameChg chg="add mod modGraphic">
          <ac:chgData name="José Palacios Rodriguez" userId="S::jpalacios@bolivariano.com::967f929e-7fae-4889-9db8-2f0231661011" providerId="AD" clId="Web-{9DCB33F2-72F7-4D2F-8D46-7DBAF32B3252}" dt="2021-02-24T20:28:57.247" v="220"/>
          <ac:graphicFrameMkLst>
            <pc:docMk/>
            <pc:sldMk cId="1531249382" sldId="328"/>
            <ac:graphicFrameMk id="65" creationId="{E9605179-58E1-48A7-AEFE-212F170A8622}"/>
          </ac:graphicFrameMkLst>
        </pc:graphicFrameChg>
        <pc:picChg chg="add mod">
          <ac:chgData name="José Palacios Rodriguez" userId="S::jpalacios@bolivariano.com::967f929e-7fae-4889-9db8-2f0231661011" providerId="AD" clId="Web-{9DCB33F2-72F7-4D2F-8D46-7DBAF32B3252}" dt="2021-02-24T20:23:26.488" v="212" actId="14100"/>
          <ac:picMkLst>
            <pc:docMk/>
            <pc:sldMk cId="1531249382" sldId="328"/>
            <ac:picMk id="16" creationId="{BC4F36D4-4E14-4A97-AD33-52721E283764}"/>
          </ac:picMkLst>
        </pc:picChg>
        <pc:picChg chg="add del mod">
          <ac:chgData name="José Palacios Rodriguez" userId="S::jpalacios@bolivariano.com::967f929e-7fae-4889-9db8-2f0231661011" providerId="AD" clId="Web-{9DCB33F2-72F7-4D2F-8D46-7DBAF32B3252}" dt="2021-02-24T20:23:31.629" v="213"/>
          <ac:picMkLst>
            <pc:docMk/>
            <pc:sldMk cId="1531249382" sldId="328"/>
            <ac:picMk id="18" creationId="{26870EAA-23ED-4ABF-A4F9-83F3388FC5D1}"/>
          </ac:picMkLst>
        </pc:picChg>
        <pc:picChg chg="del">
          <ac:chgData name="José Palacios Rodriguez" userId="S::jpalacios@bolivariano.com::967f929e-7fae-4889-9db8-2f0231661011" providerId="AD" clId="Web-{9DCB33F2-72F7-4D2F-8D46-7DBAF32B3252}" dt="2021-02-24T20:22:53.362" v="207"/>
          <ac:picMkLst>
            <pc:docMk/>
            <pc:sldMk cId="1531249382" sldId="328"/>
            <ac:picMk id="44" creationId="{00000000-0000-0000-0000-000000000000}"/>
          </ac:picMkLst>
        </pc:picChg>
        <pc:picChg chg="del">
          <ac:chgData name="José Palacios Rodriguez" userId="S::jpalacios@bolivariano.com::967f929e-7fae-4889-9db8-2f0231661011" providerId="AD" clId="Web-{9DCB33F2-72F7-4D2F-8D46-7DBAF32B3252}" dt="2021-02-24T20:22:57.925" v="209"/>
          <ac:picMkLst>
            <pc:docMk/>
            <pc:sldMk cId="1531249382" sldId="328"/>
            <ac:picMk id="56" creationId="{00000000-0000-0000-0000-000000000000}"/>
          </ac:picMkLst>
        </pc:picChg>
        <pc:picChg chg="add mod">
          <ac:chgData name="José Palacios Rodriguez" userId="S::jpalacios@bolivariano.com::967f929e-7fae-4889-9db8-2f0231661011" providerId="AD" clId="Web-{9DCB33F2-72F7-4D2F-8D46-7DBAF32B3252}" dt="2021-02-24T20:23:39.098" v="215" actId="1076"/>
          <ac:picMkLst>
            <pc:docMk/>
            <pc:sldMk cId="1531249382" sldId="328"/>
            <ac:picMk id="70" creationId="{C24816B3-03D5-4F6F-9AD6-AEC6340B9BB0}"/>
          </ac:picMkLst>
        </pc:picChg>
      </pc:sldChg>
    </pc:docChg>
  </pc:docChgLst>
  <pc:docChgLst>
    <pc:chgData name="Karla Merino Balladares" userId="S::kmerino@bolivariano.com::e16a1a77-deac-4509-a353-b77262e01b6d" providerId="AD" clId="Web-{D4B657A8-E574-45DA-AED1-8E2B03AD51F0}"/>
    <pc:docChg chg="modSld">
      <pc:chgData name="Karla Merino Balladares" userId="S::kmerino@bolivariano.com::e16a1a77-deac-4509-a353-b77262e01b6d" providerId="AD" clId="Web-{D4B657A8-E574-45DA-AED1-8E2B03AD51F0}" dt="2021-02-24T18:33:53.066" v="37"/>
      <pc:docMkLst>
        <pc:docMk/>
      </pc:docMkLst>
      <pc:sldChg chg="modSp">
        <pc:chgData name="Karla Merino Balladares" userId="S::kmerino@bolivariano.com::e16a1a77-deac-4509-a353-b77262e01b6d" providerId="AD" clId="Web-{D4B657A8-E574-45DA-AED1-8E2B03AD51F0}" dt="2021-02-24T18:33:53.066" v="3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D4B657A8-E574-45DA-AED1-8E2B03AD51F0}" dt="2021-02-24T18:01:47.996" v="1" actId="20577"/>
          <ac:spMkLst>
            <pc:docMk/>
            <pc:sldMk cId="1020626685" sldId="310"/>
            <ac:spMk id="126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B657A8-E574-45DA-AED1-8E2B03AD51F0}" dt="2021-02-24T18:01:52.372" v="4" actId="20577"/>
          <ac:spMkLst>
            <pc:docMk/>
            <pc:sldMk cId="1020626685" sldId="310"/>
            <ac:spMk id="130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B657A8-E574-45DA-AED1-8E2B03AD51F0}" dt="2021-02-24T18:06:16.994" v="20" actId="20577"/>
          <ac:spMkLst>
            <pc:docMk/>
            <pc:sldMk cId="1020626685" sldId="310"/>
            <ac:spMk id="134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B657A8-E574-45DA-AED1-8E2B03AD51F0}" dt="2021-02-24T18:07:16.435" v="28" actId="20577"/>
          <ac:spMkLst>
            <pc:docMk/>
            <pc:sldMk cId="1020626685" sldId="310"/>
            <ac:spMk id="138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B657A8-E574-45DA-AED1-8E2B03AD51F0}" dt="2021-02-24T18:33:53.066" v="37"/>
          <ac:spMkLst>
            <pc:docMk/>
            <pc:sldMk cId="1020626685" sldId="310"/>
            <ac:spMk id="142" creationId="{00000000-0000-0000-0000-000000000000}"/>
          </ac:spMkLst>
        </pc:spChg>
      </pc:sldChg>
    </pc:docChg>
  </pc:docChgLst>
  <pc:docChgLst>
    <pc:chgData name="Karla Merino Balladares" userId="S::kmerino@bolivariano.com::e16a1a77-deac-4509-a353-b77262e01b6d" providerId="AD" clId="Web-{5CFB150A-E808-46D4-AF3E-9688E88CC718}"/>
    <pc:docChg chg="addSld modSld">
      <pc:chgData name="Karla Merino Balladares" userId="S::kmerino@bolivariano.com::e16a1a77-deac-4509-a353-b77262e01b6d" providerId="AD" clId="Web-{5CFB150A-E808-46D4-AF3E-9688E88CC718}" dt="2021-02-24T19:08:26.637" v="7"/>
      <pc:docMkLst>
        <pc:docMk/>
      </pc:docMkLst>
      <pc:sldChg chg="addSp delSp modSp new">
        <pc:chgData name="Karla Merino Balladares" userId="S::kmerino@bolivariano.com::e16a1a77-deac-4509-a353-b77262e01b6d" providerId="AD" clId="Web-{5CFB150A-E808-46D4-AF3E-9688E88CC718}" dt="2021-02-24T19:08:26.637" v="7"/>
        <pc:sldMkLst>
          <pc:docMk/>
          <pc:sldMk cId="1516162298" sldId="326"/>
        </pc:sldMkLst>
        <pc:spChg chg="del">
          <ac:chgData name="Karla Merino Balladares" userId="S::kmerino@bolivariano.com::e16a1a77-deac-4509-a353-b77262e01b6d" providerId="AD" clId="Web-{5CFB150A-E808-46D4-AF3E-9688E88CC718}" dt="2021-02-24T19:07:48.901" v="1"/>
          <ac:spMkLst>
            <pc:docMk/>
            <pc:sldMk cId="1516162298" sldId="326"/>
            <ac:spMk id="3" creationId="{0E2E9D6B-F790-4F22-AB3D-4F189C0B97B4}"/>
          </ac:spMkLst>
        </pc:spChg>
        <pc:spChg chg="add del mod">
          <ac:chgData name="Karla Merino Balladares" userId="S::kmerino@bolivariano.com::e16a1a77-deac-4509-a353-b77262e01b6d" providerId="AD" clId="Web-{5CFB150A-E808-46D4-AF3E-9688E88CC718}" dt="2021-02-24T19:08:17.152" v="5"/>
          <ac:spMkLst>
            <pc:docMk/>
            <pc:sldMk cId="1516162298" sldId="326"/>
            <ac:spMk id="8" creationId="{140D04D9-6757-4DD4-87E0-695C13EB2968}"/>
          </ac:spMkLst>
        </pc:spChg>
        <pc:spChg chg="add mod">
          <ac:chgData name="Karla Merino Balladares" userId="S::kmerino@bolivariano.com::e16a1a77-deac-4509-a353-b77262e01b6d" providerId="AD" clId="Web-{5CFB150A-E808-46D4-AF3E-9688E88CC718}" dt="2021-02-24T19:08:26.637" v="7"/>
          <ac:spMkLst>
            <pc:docMk/>
            <pc:sldMk cId="1516162298" sldId="326"/>
            <ac:spMk id="11" creationId="{B3A3B3BB-BB60-4A1B-8A06-A70F4793D12E}"/>
          </ac:spMkLst>
        </pc:spChg>
        <pc:picChg chg="add del mod ord">
          <ac:chgData name="Karla Merino Balladares" userId="S::kmerino@bolivariano.com::e16a1a77-deac-4509-a353-b77262e01b6d" providerId="AD" clId="Web-{5CFB150A-E808-46D4-AF3E-9688E88CC718}" dt="2021-02-24T19:07:55.808" v="4"/>
          <ac:picMkLst>
            <pc:docMk/>
            <pc:sldMk cId="1516162298" sldId="326"/>
            <ac:picMk id="6" creationId="{B02A68A1-A1BD-4C45-8AE4-F48363486326}"/>
          </ac:picMkLst>
        </pc:picChg>
        <pc:picChg chg="add del mod ord">
          <ac:chgData name="Karla Merino Balladares" userId="S::kmerino@bolivariano.com::e16a1a77-deac-4509-a353-b77262e01b6d" providerId="AD" clId="Web-{5CFB150A-E808-46D4-AF3E-9688E88CC718}" dt="2021-02-24T19:08:26.637" v="7"/>
          <ac:picMkLst>
            <pc:docMk/>
            <pc:sldMk cId="1516162298" sldId="326"/>
            <ac:picMk id="9" creationId="{A54F63E0-B2CE-4CD3-AB45-C1D7224D9C79}"/>
          </ac:picMkLst>
        </pc:picChg>
      </pc:sldChg>
    </pc:docChg>
  </pc:docChgLst>
  <pc:docChgLst>
    <pc:chgData name="Pedro Terán Ronquillo" userId="S::pteran@bolivariano.com::9d419521-1a12-4bbb-8b68-0c36677b878a" providerId="AD" clId="Web-{A4F416F6-8562-435E-A1BA-03D6F3E6E6A7}"/>
    <pc:docChg chg="modSld">
      <pc:chgData name="Pedro Terán Ronquillo" userId="S::pteran@bolivariano.com::9d419521-1a12-4bbb-8b68-0c36677b878a" providerId="AD" clId="Web-{A4F416F6-8562-435E-A1BA-03D6F3E6E6A7}" dt="2021-02-24T21:14:50.298" v="10" actId="20577"/>
      <pc:docMkLst>
        <pc:docMk/>
      </pc:docMkLst>
      <pc:sldChg chg="modSp">
        <pc:chgData name="Pedro Terán Ronquillo" userId="S::pteran@bolivariano.com::9d419521-1a12-4bbb-8b68-0c36677b878a" providerId="AD" clId="Web-{A4F416F6-8562-435E-A1BA-03D6F3E6E6A7}" dt="2021-02-24T21:14:50.298" v="10" actId="20577"/>
        <pc:sldMkLst>
          <pc:docMk/>
          <pc:sldMk cId="1531249382" sldId="328"/>
        </pc:sldMkLst>
        <pc:spChg chg="mod">
          <ac:chgData name="Pedro Terán Ronquillo" userId="S::pteran@bolivariano.com::9d419521-1a12-4bbb-8b68-0c36677b878a" providerId="AD" clId="Web-{A4F416F6-8562-435E-A1BA-03D6F3E6E6A7}" dt="2021-02-24T21:14:50.298" v="10" actId="20577"/>
          <ac:spMkLst>
            <pc:docMk/>
            <pc:sldMk cId="1531249382" sldId="328"/>
            <ac:spMk id="43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A4F416F6-8562-435E-A1BA-03D6F3E6E6A7}" dt="2021-02-24T21:13:52.576" v="6" actId="20577"/>
          <ac:spMkLst>
            <pc:docMk/>
            <pc:sldMk cId="1531249382" sldId="328"/>
            <ac:spMk id="55" creationId="{00000000-0000-0000-0000-000000000000}"/>
          </ac:spMkLst>
        </pc:spChg>
        <pc:picChg chg="mod">
          <ac:chgData name="Pedro Terán Ronquillo" userId="S::pteran@bolivariano.com::9d419521-1a12-4bbb-8b68-0c36677b878a" providerId="AD" clId="Web-{A4F416F6-8562-435E-A1BA-03D6F3E6E6A7}" dt="2021-02-24T21:14:02.389" v="8" actId="688"/>
          <ac:picMkLst>
            <pc:docMk/>
            <pc:sldMk cId="1531249382" sldId="328"/>
            <ac:picMk id="70" creationId="{C24816B3-03D5-4F6F-9AD6-AEC6340B9BB0}"/>
          </ac:picMkLst>
        </pc:picChg>
      </pc:sldChg>
    </pc:docChg>
  </pc:docChgLst>
  <pc:docChgLst>
    <pc:chgData name="Jazmin Perero Villon" userId="S::jpererov@bolivariano.com::cc5c2a1a-cf51-4750-8098-1ae37b4a4bc0" providerId="AD" clId="Web-{8E7AA276-C94F-4E47-9C9A-1542C31BC3DA}"/>
    <pc:docChg chg="modSld">
      <pc:chgData name="Jazmin Perero Villon" userId="S::jpererov@bolivariano.com::cc5c2a1a-cf51-4750-8098-1ae37b4a4bc0" providerId="AD" clId="Web-{8E7AA276-C94F-4E47-9C9A-1542C31BC3DA}" dt="2021-02-22T20:29:18.378" v="100" actId="1076"/>
      <pc:docMkLst>
        <pc:docMk/>
      </pc:docMkLst>
      <pc:sldChg chg="addSp delSp modSp">
        <pc:chgData name="Jazmin Perero Villon" userId="S::jpererov@bolivariano.com::cc5c2a1a-cf51-4750-8098-1ae37b4a4bc0" providerId="AD" clId="Web-{8E7AA276-C94F-4E47-9C9A-1542C31BC3DA}" dt="2021-02-22T20:29:18.378" v="100" actId="1076"/>
        <pc:sldMkLst>
          <pc:docMk/>
          <pc:sldMk cId="3774427711" sldId="327"/>
        </pc:sldMkLst>
        <pc:spChg chg="mod">
          <ac:chgData name="Jazmin Perero Villon" userId="S::jpererov@bolivariano.com::cc5c2a1a-cf51-4750-8098-1ae37b4a4bc0" providerId="AD" clId="Web-{8E7AA276-C94F-4E47-9C9A-1542C31BC3DA}" dt="2021-02-22T19:54:09.360" v="19" actId="20577"/>
          <ac:spMkLst>
            <pc:docMk/>
            <pc:sldMk cId="3774427711" sldId="327"/>
            <ac:spMk id="78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19:53:09.532" v="10" actId="20577"/>
          <ac:spMkLst>
            <pc:docMk/>
            <pc:sldMk cId="3774427711" sldId="327"/>
            <ac:spMk id="79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19:54:15.657" v="21" actId="20577"/>
          <ac:spMkLst>
            <pc:docMk/>
            <pc:sldMk cId="3774427711" sldId="327"/>
            <ac:spMk id="82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19:53:24.251" v="13" actId="20577"/>
          <ac:spMkLst>
            <pc:docMk/>
            <pc:sldMk cId="3774427711" sldId="327"/>
            <ac:spMk id="83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20:19:20.205" v="76" actId="20577"/>
          <ac:spMkLst>
            <pc:docMk/>
            <pc:sldMk cId="3774427711" sldId="327"/>
            <ac:spMk id="84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19:54:26.017" v="27" actId="20577"/>
          <ac:spMkLst>
            <pc:docMk/>
            <pc:sldMk cId="3774427711" sldId="327"/>
            <ac:spMk id="89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20:21:50.940" v="83" actId="20577"/>
          <ac:spMkLst>
            <pc:docMk/>
            <pc:sldMk cId="3774427711" sldId="327"/>
            <ac:spMk id="94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19:54:32.704" v="29" actId="20577"/>
          <ac:spMkLst>
            <pc:docMk/>
            <pc:sldMk cId="3774427711" sldId="327"/>
            <ac:spMk id="97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20:21:59.815" v="88" actId="20577"/>
          <ac:spMkLst>
            <pc:docMk/>
            <pc:sldMk cId="3774427711" sldId="327"/>
            <ac:spMk id="98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8E7AA276-C94F-4E47-9C9A-1542C31BC3DA}" dt="2021-02-22T20:20:57.581" v="79" actId="20577"/>
          <ac:spMkLst>
            <pc:docMk/>
            <pc:sldMk cId="3774427711" sldId="327"/>
            <ac:spMk id="99" creationId="{00000000-0000-0000-0000-000000000000}"/>
          </ac:spMkLst>
        </pc:spChg>
        <pc:picChg chg="add mod">
          <ac:chgData name="Jazmin Perero Villon" userId="S::jpererov@bolivariano.com::cc5c2a1a-cf51-4750-8098-1ae37b4a4bc0" providerId="AD" clId="Web-{8E7AA276-C94F-4E47-9C9A-1542C31BC3DA}" dt="2021-02-22T20:25:42.456" v="96" actId="1076"/>
          <ac:picMkLst>
            <pc:docMk/>
            <pc:sldMk cId="3774427711" sldId="327"/>
            <ac:picMk id="2" creationId="{A046FC84-3565-42CE-B2E9-B0B49C95CC68}"/>
          </ac:picMkLst>
        </pc:picChg>
        <pc:picChg chg="add mod">
          <ac:chgData name="Jazmin Perero Villon" userId="S::jpererov@bolivariano.com::cc5c2a1a-cf51-4750-8098-1ae37b4a4bc0" providerId="AD" clId="Web-{8E7AA276-C94F-4E47-9C9A-1542C31BC3DA}" dt="2021-02-22T20:29:18.378" v="100" actId="1076"/>
          <ac:picMkLst>
            <pc:docMk/>
            <pc:sldMk cId="3774427711" sldId="327"/>
            <ac:picMk id="3" creationId="{3924E694-C71D-404C-B1D5-027F4F952EAE}"/>
          </ac:picMkLst>
        </pc:picChg>
        <pc:picChg chg="del mod">
          <ac:chgData name="Jazmin Perero Villon" userId="S::jpererov@bolivariano.com::cc5c2a1a-cf51-4750-8098-1ae37b4a4bc0" providerId="AD" clId="Web-{8E7AA276-C94F-4E47-9C9A-1542C31BC3DA}" dt="2021-02-22T20:25:23.487" v="89"/>
          <ac:picMkLst>
            <pc:docMk/>
            <pc:sldMk cId="3774427711" sldId="327"/>
            <ac:picMk id="85" creationId="{00000000-0000-0000-0000-000000000000}"/>
          </ac:picMkLst>
        </pc:picChg>
        <pc:picChg chg="del mod">
          <ac:chgData name="Jazmin Perero Villon" userId="S::jpererov@bolivariano.com::cc5c2a1a-cf51-4750-8098-1ae37b4a4bc0" providerId="AD" clId="Web-{8E7AA276-C94F-4E47-9C9A-1542C31BC3DA}" dt="2021-02-22T20:25:26.268" v="90"/>
          <ac:picMkLst>
            <pc:docMk/>
            <pc:sldMk cId="3774427711" sldId="327"/>
            <ac:picMk id="103" creationId="{00000000-0000-0000-0000-000000000000}"/>
          </ac:picMkLst>
        </pc:picChg>
      </pc:sldChg>
    </pc:docChg>
  </pc:docChgLst>
  <pc:docChgLst>
    <pc:chgData name="Karla Merino Balladares" userId="S::kmerino@bolivariano.com::e16a1a77-deac-4509-a353-b77262e01b6d" providerId="AD" clId="Web-{7EF575A2-D640-4429-BC38-70BC38940918}"/>
    <pc:docChg chg="delSld modSld">
      <pc:chgData name="Karla Merino Balladares" userId="S::kmerino@bolivariano.com::e16a1a77-deac-4509-a353-b77262e01b6d" providerId="AD" clId="Web-{7EF575A2-D640-4429-BC38-70BC38940918}" dt="2021-02-24T19:03:19.630" v="93"/>
      <pc:docMkLst>
        <pc:docMk/>
      </pc:docMkLst>
      <pc:sldChg chg="modSp">
        <pc:chgData name="Karla Merino Balladares" userId="S::kmerino@bolivariano.com::e16a1a77-deac-4509-a353-b77262e01b6d" providerId="AD" clId="Web-{7EF575A2-D640-4429-BC38-70BC38940918}" dt="2021-02-24T18:37:45.400" v="11" actId="20577"/>
        <pc:sldMkLst>
          <pc:docMk/>
          <pc:sldMk cId="3034426972" sldId="256"/>
        </pc:sldMkLst>
        <pc:spChg chg="mod">
          <ac:chgData name="Karla Merino Balladares" userId="S::kmerino@bolivariano.com::e16a1a77-deac-4509-a353-b77262e01b6d" providerId="AD" clId="Web-{7EF575A2-D640-4429-BC38-70BC38940918}" dt="2021-02-24T18:37:45.400" v="11" actId="20577"/>
          <ac:spMkLst>
            <pc:docMk/>
            <pc:sldMk cId="3034426972" sldId="256"/>
            <ac:spMk id="3" creationId="{00000000-0000-0000-0000-000000000000}"/>
          </ac:spMkLst>
        </pc:spChg>
      </pc:sldChg>
      <pc:sldChg chg="addSp modSp">
        <pc:chgData name="Karla Merino Balladares" userId="S::kmerino@bolivariano.com::e16a1a77-deac-4509-a353-b77262e01b6d" providerId="AD" clId="Web-{7EF575A2-D640-4429-BC38-70BC38940918}" dt="2021-02-24T18:42:26.776" v="92" actId="1076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7EF575A2-D640-4429-BC38-70BC38940918}" dt="2021-02-24T18:39:23.406" v="28" actId="1076"/>
          <ac:spMkLst>
            <pc:docMk/>
            <pc:sldMk cId="1020626685" sldId="310"/>
            <ac:spMk id="62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7EF575A2-D640-4429-BC38-70BC38940918}" dt="2021-02-24T18:41:15.834" v="74" actId="1076"/>
          <ac:spMkLst>
            <pc:docMk/>
            <pc:sldMk cId="1020626685" sldId="310"/>
            <ac:spMk id="66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7EF575A2-D640-4429-BC38-70BC38940918}" dt="2021-02-24T18:41:11.881" v="73" actId="1076"/>
          <ac:spMkLst>
            <pc:docMk/>
            <pc:sldMk cId="1020626685" sldId="310"/>
            <ac:spMk id="67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7EF575A2-D640-4429-BC38-70BC38940918}" dt="2021-02-24T18:41:05.006" v="72" actId="1076"/>
          <ac:spMkLst>
            <pc:docMk/>
            <pc:sldMk cId="1020626685" sldId="310"/>
            <ac:spMk id="69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7EF575A2-D640-4429-BC38-70BC38940918}" dt="2021-02-24T18:40:14.346" v="62" actId="20577"/>
          <ac:spMkLst>
            <pc:docMk/>
            <pc:sldMk cId="1020626685" sldId="310"/>
            <ac:spMk id="74" creationId="{D26F9631-73EB-4932-BD90-7FF7957D6EB5}"/>
          </ac:spMkLst>
        </pc:spChg>
        <pc:spChg chg="add mod">
          <ac:chgData name="Karla Merino Balladares" userId="S::kmerino@bolivariano.com::e16a1a77-deac-4509-a353-b77262e01b6d" providerId="AD" clId="Web-{7EF575A2-D640-4429-BC38-70BC38940918}" dt="2021-02-24T18:42:10.728" v="91"/>
          <ac:spMkLst>
            <pc:docMk/>
            <pc:sldMk cId="1020626685" sldId="310"/>
            <ac:spMk id="76" creationId="{EB684C0C-979B-4AD1-8152-3EE039D4E4BB}"/>
          </ac:spMkLst>
        </pc:spChg>
        <pc:grpChg chg="add mod">
          <ac:chgData name="Karla Merino Balladares" userId="S::kmerino@bolivariano.com::e16a1a77-deac-4509-a353-b77262e01b6d" providerId="AD" clId="Web-{7EF575A2-D640-4429-BC38-70BC38940918}" dt="2021-02-24T18:40:30.504" v="64" actId="1076"/>
          <ac:grpSpMkLst>
            <pc:docMk/>
            <pc:sldMk cId="1020626685" sldId="310"/>
            <ac:grpSpMk id="65" creationId="{D6C7822C-F16F-4BF1-806A-C687366EE23D}"/>
          </ac:grpSpMkLst>
        </pc:grpChg>
        <pc:grpChg chg="mod">
          <ac:chgData name="Karla Merino Balladares" userId="S::kmerino@bolivariano.com::e16a1a77-deac-4509-a353-b77262e01b6d" providerId="AD" clId="Web-{7EF575A2-D640-4429-BC38-70BC38940918}" dt="2021-02-24T18:38:15.355" v="12" actId="1076"/>
          <ac:grpSpMkLst>
            <pc:docMk/>
            <pc:sldMk cId="1020626685" sldId="310"/>
            <ac:grpSpMk id="79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7EF575A2-D640-4429-BC38-70BC38940918}" dt="2021-02-24T18:42:26.776" v="92" actId="1076"/>
          <ac:grpSpMkLst>
            <pc:docMk/>
            <pc:sldMk cId="1020626685" sldId="310"/>
            <ac:grpSpMk id="86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7EF575A2-D640-4429-BC38-70BC38940918}" dt="2021-02-24T18:38:15.433" v="14" actId="1076"/>
          <ac:grpSpMkLst>
            <pc:docMk/>
            <pc:sldMk cId="1020626685" sldId="310"/>
            <ac:grpSpMk id="94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7EF575A2-D640-4429-BC38-70BC38940918}" dt="2021-02-24T18:38:15.543" v="15" actId="1076"/>
          <ac:grpSpMkLst>
            <pc:docMk/>
            <pc:sldMk cId="1020626685" sldId="310"/>
            <ac:grpSpMk id="98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7EF575A2-D640-4429-BC38-70BC38940918}" dt="2021-02-24T18:38:15.589" v="16" actId="1076"/>
          <ac:grpSpMkLst>
            <pc:docMk/>
            <pc:sldMk cId="1020626685" sldId="310"/>
            <ac:grpSpMk id="107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7EF575A2-D640-4429-BC38-70BC38940918}" dt="2021-02-24T18:38:15.636" v="17" actId="1076"/>
          <ac:grpSpMkLst>
            <pc:docMk/>
            <pc:sldMk cId="1020626685" sldId="310"/>
            <ac:grpSpMk id="111" creationId="{00000000-0000-0000-0000-000000000000}"/>
          </ac:grpSpMkLst>
        </pc:grpChg>
        <pc:graphicFrameChg chg="mod">
          <ac:chgData name="Karla Merino Balladares" userId="S::kmerino@bolivariano.com::e16a1a77-deac-4509-a353-b77262e01b6d" providerId="AD" clId="Web-{7EF575A2-D640-4429-BC38-70BC38940918}" dt="2021-02-24T18:40:48.864" v="68" actId="14100"/>
          <ac:graphicFrameMkLst>
            <pc:docMk/>
            <pc:sldMk cId="1020626685" sldId="310"/>
            <ac:graphicFrameMk id="68" creationId="{00000000-0000-0000-0000-000000000000}"/>
          </ac:graphicFrameMkLst>
        </pc:graphicFrameChg>
        <pc:picChg chg="mod">
          <ac:chgData name="Karla Merino Balladares" userId="S::kmerino@bolivariano.com::e16a1a77-deac-4509-a353-b77262e01b6d" providerId="AD" clId="Web-{7EF575A2-D640-4429-BC38-70BC38940918}" dt="2021-02-24T18:40:57.927" v="70" actId="1076"/>
          <ac:picMkLst>
            <pc:docMk/>
            <pc:sldMk cId="1020626685" sldId="310"/>
            <ac:picMk id="70" creationId="{00000000-0000-0000-0000-000000000000}"/>
          </ac:picMkLst>
        </pc:picChg>
        <pc:picChg chg="mod">
          <ac:chgData name="Karla Merino Balladares" userId="S::kmerino@bolivariano.com::e16a1a77-deac-4509-a353-b77262e01b6d" providerId="AD" clId="Web-{7EF575A2-D640-4429-BC38-70BC38940918}" dt="2021-02-24T18:40:59.583" v="71" actId="1076"/>
          <ac:picMkLst>
            <pc:docMk/>
            <pc:sldMk cId="1020626685" sldId="310"/>
            <ac:picMk id="71" creationId="{00000000-0000-0000-0000-000000000000}"/>
          </ac:picMkLst>
        </pc:picChg>
        <pc:picChg chg="mod">
          <ac:chgData name="Karla Merino Balladares" userId="S::kmerino@bolivariano.com::e16a1a77-deac-4509-a353-b77262e01b6d" providerId="AD" clId="Web-{7EF575A2-D640-4429-BC38-70BC38940918}" dt="2021-02-24T18:38:39.013" v="21" actId="1076"/>
          <ac:picMkLst>
            <pc:docMk/>
            <pc:sldMk cId="1020626685" sldId="310"/>
            <ac:picMk id="87" creationId="{00000000-0000-0000-0000-000000000000}"/>
          </ac:picMkLst>
        </pc:picChg>
      </pc:sldChg>
      <pc:sldChg chg="del">
        <pc:chgData name="Karla Merino Balladares" userId="S::kmerino@bolivariano.com::e16a1a77-deac-4509-a353-b77262e01b6d" providerId="AD" clId="Web-{7EF575A2-D640-4429-BC38-70BC38940918}" dt="2021-02-24T19:03:19.630" v="93"/>
        <pc:sldMkLst>
          <pc:docMk/>
          <pc:sldMk cId="4137400541" sldId="326"/>
        </pc:sldMkLst>
      </pc:sldChg>
    </pc:docChg>
  </pc:docChgLst>
  <pc:docChgLst>
    <pc:chgData name="Jazmin Perero Villon" userId="S::jpererov@bolivariano.com::cc5c2a1a-cf51-4750-8098-1ae37b4a4bc0" providerId="AD" clId="Web-{6AE5142B-B56F-408D-9986-EE01BCBBA267}"/>
    <pc:docChg chg="addSld delSld modSld">
      <pc:chgData name="Jazmin Perero Villon" userId="S::jpererov@bolivariano.com::cc5c2a1a-cf51-4750-8098-1ae37b4a4bc0" providerId="AD" clId="Web-{6AE5142B-B56F-408D-9986-EE01BCBBA267}" dt="2021-02-22T18:06:44.958" v="96" actId="20577"/>
      <pc:docMkLst>
        <pc:docMk/>
      </pc:docMkLst>
      <pc:sldChg chg="modSp">
        <pc:chgData name="Jazmin Perero Villon" userId="S::jpererov@bolivariano.com::cc5c2a1a-cf51-4750-8098-1ae37b4a4bc0" providerId="AD" clId="Web-{6AE5142B-B56F-408D-9986-EE01BCBBA267}" dt="2021-02-22T18:04:12.267" v="51" actId="20577"/>
        <pc:sldMkLst>
          <pc:docMk/>
          <pc:sldMk cId="1523622607" sldId="325"/>
        </pc:sldMkLst>
        <pc:spChg chg="mod">
          <ac:chgData name="Jazmin Perero Villon" userId="S::jpererov@bolivariano.com::cc5c2a1a-cf51-4750-8098-1ae37b4a4bc0" providerId="AD" clId="Web-{6AE5142B-B56F-408D-9986-EE01BCBBA267}" dt="2021-02-22T18:04:12.267" v="51" actId="20577"/>
          <ac:spMkLst>
            <pc:docMk/>
            <pc:sldMk cId="1523622607" sldId="325"/>
            <ac:spMk id="64" creationId="{00000000-0000-0000-0000-000000000000}"/>
          </ac:spMkLst>
        </pc:spChg>
      </pc:sldChg>
      <pc:sldChg chg="new del">
        <pc:chgData name="Jazmin Perero Villon" userId="S::jpererov@bolivariano.com::cc5c2a1a-cf51-4750-8098-1ae37b4a4bc0" providerId="AD" clId="Web-{6AE5142B-B56F-408D-9986-EE01BCBBA267}" dt="2021-02-22T18:02:03.045" v="2"/>
        <pc:sldMkLst>
          <pc:docMk/>
          <pc:sldMk cId="2357635037" sldId="326"/>
        </pc:sldMkLst>
      </pc:sldChg>
      <pc:sldChg chg="delSp modSp add replId">
        <pc:chgData name="Jazmin Perero Villon" userId="S::jpererov@bolivariano.com::cc5c2a1a-cf51-4750-8098-1ae37b4a4bc0" providerId="AD" clId="Web-{6AE5142B-B56F-408D-9986-EE01BCBBA267}" dt="2021-02-22T18:06:44.958" v="96" actId="20577"/>
        <pc:sldMkLst>
          <pc:docMk/>
          <pc:sldMk cId="3774427711" sldId="327"/>
        </pc:sldMkLst>
        <pc:spChg chg="del">
          <ac:chgData name="Jazmin Perero Villon" userId="S::jpererov@bolivariano.com::cc5c2a1a-cf51-4750-8098-1ae37b4a4bc0" providerId="AD" clId="Web-{6AE5142B-B56F-408D-9986-EE01BCBBA267}" dt="2021-02-22T18:04:46.096" v="64"/>
          <ac:spMkLst>
            <pc:docMk/>
            <pc:sldMk cId="3774427711" sldId="327"/>
            <ac:spMk id="6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5:19.721" v="77" actId="1076"/>
          <ac:spMkLst>
            <pc:docMk/>
            <pc:sldMk cId="3774427711" sldId="327"/>
            <ac:spMk id="26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71"/>
          <ac:spMkLst>
            <pc:docMk/>
            <pc:sldMk cId="3774427711" sldId="327"/>
            <ac:spMk id="35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38.549" v="56"/>
          <ac:spMkLst>
            <pc:docMk/>
            <pc:sldMk cId="3774427711" sldId="327"/>
            <ac:spMk id="37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0.892" v="57"/>
          <ac:spMkLst>
            <pc:docMk/>
            <pc:sldMk cId="3774427711" sldId="327"/>
            <ac:spMk id="38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70"/>
          <ac:spMkLst>
            <pc:docMk/>
            <pc:sldMk cId="3774427711" sldId="327"/>
            <ac:spMk id="39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5:52.706" v="78" actId="1076"/>
          <ac:spMkLst>
            <pc:docMk/>
            <pc:sldMk cId="3774427711" sldId="327"/>
            <ac:spMk id="60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4:26.658" v="55" actId="1076"/>
          <ac:spMkLst>
            <pc:docMk/>
            <pc:sldMk cId="3774427711" sldId="327"/>
            <ac:spMk id="64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6:34.051" v="92" actId="20577"/>
          <ac:spMkLst>
            <pc:docMk/>
            <pc:sldMk cId="3774427711" sldId="327"/>
            <ac:spMk id="78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6:38.067" v="94" actId="20577"/>
          <ac:spMkLst>
            <pc:docMk/>
            <pc:sldMk cId="3774427711" sldId="327"/>
            <ac:spMk id="82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5:52.785" v="81" actId="1076"/>
          <ac:spMkLst>
            <pc:docMk/>
            <pc:sldMk cId="3774427711" sldId="327"/>
            <ac:spMk id="84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5:52.831" v="83" actId="1076"/>
          <ac:spMkLst>
            <pc:docMk/>
            <pc:sldMk cId="3774427711" sldId="327"/>
            <ac:spMk id="86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6:44.958" v="96" actId="20577"/>
          <ac:spMkLst>
            <pc:docMk/>
            <pc:sldMk cId="3774427711" sldId="327"/>
            <ac:spMk id="97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5:52.910" v="86" actId="1076"/>
          <ac:spMkLst>
            <pc:docMk/>
            <pc:sldMk cId="3774427711" sldId="327"/>
            <ac:spMk id="99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6AE5142B-B56F-408D-9986-EE01BCBBA267}" dt="2021-02-22T18:05:52.925" v="87" actId="1076"/>
          <ac:spMkLst>
            <pc:docMk/>
            <pc:sldMk cId="3774427711" sldId="327"/>
            <ac:spMk id="101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8.674" v="74"/>
          <ac:spMkLst>
            <pc:docMk/>
            <pc:sldMk cId="3774427711" sldId="327"/>
            <ac:spMk id="105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9"/>
          <ac:spMkLst>
            <pc:docMk/>
            <pc:sldMk cId="3774427711" sldId="327"/>
            <ac:spMk id="106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8"/>
          <ac:spMkLst>
            <pc:docMk/>
            <pc:sldMk cId="3774427711" sldId="327"/>
            <ac:spMk id="107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7"/>
          <ac:spMkLst>
            <pc:docMk/>
            <pc:sldMk cId="3774427711" sldId="327"/>
            <ac:spMk id="108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6"/>
          <ac:spMkLst>
            <pc:docMk/>
            <pc:sldMk cId="3774427711" sldId="327"/>
            <ac:spMk id="109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5"/>
          <ac:spMkLst>
            <pc:docMk/>
            <pc:sldMk cId="3774427711" sldId="327"/>
            <ac:spMk id="110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3"/>
          <ac:spMkLst>
            <pc:docMk/>
            <pc:sldMk cId="3774427711" sldId="327"/>
            <ac:spMk id="111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2"/>
          <ac:spMkLst>
            <pc:docMk/>
            <pc:sldMk cId="3774427711" sldId="327"/>
            <ac:spMk id="112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1"/>
          <ac:spMkLst>
            <pc:docMk/>
            <pc:sldMk cId="3774427711" sldId="327"/>
            <ac:spMk id="114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60"/>
          <ac:spMkLst>
            <pc:docMk/>
            <pc:sldMk cId="3774427711" sldId="327"/>
            <ac:spMk id="115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6AE5142B-B56F-408D-9986-EE01BCBBA267}" dt="2021-02-22T18:04:46.096" v="59"/>
          <ac:spMkLst>
            <pc:docMk/>
            <pc:sldMk cId="3774427711" sldId="327"/>
            <ac:spMk id="116" creationId="{00000000-0000-0000-0000-000000000000}"/>
          </ac:spMkLst>
        </pc:spChg>
        <pc:grpChg chg="del">
          <ac:chgData name="Jazmin Perero Villon" userId="S::jpererov@bolivariano.com::cc5c2a1a-cf51-4750-8098-1ae37b4a4bc0" providerId="AD" clId="Web-{6AE5142B-B56F-408D-9986-EE01BCBBA267}" dt="2021-02-22T18:04:46.096" v="73"/>
          <ac:grpSpMkLst>
            <pc:docMk/>
            <pc:sldMk cId="3774427711" sldId="327"/>
            <ac:grpSpMk id="27" creationId="{00000000-0000-0000-0000-000000000000}"/>
          </ac:grpSpMkLst>
        </pc:grpChg>
        <pc:grpChg chg="del">
          <ac:chgData name="Jazmin Perero Villon" userId="S::jpererov@bolivariano.com::cc5c2a1a-cf51-4750-8098-1ae37b4a4bc0" providerId="AD" clId="Web-{6AE5142B-B56F-408D-9986-EE01BCBBA267}" dt="2021-02-22T18:04:46.096" v="72"/>
          <ac:grpSpMkLst>
            <pc:docMk/>
            <pc:sldMk cId="3774427711" sldId="327"/>
            <ac:grpSpMk id="31" creationId="{00000000-0000-0000-0000-000000000000}"/>
          </ac:grpSpMkLst>
        </pc:grpChg>
        <pc:grpChg chg="mod">
          <ac:chgData name="Jazmin Perero Villon" userId="S::jpererov@bolivariano.com::cc5c2a1a-cf51-4750-8098-1ae37b4a4bc0" providerId="AD" clId="Web-{6AE5142B-B56F-408D-9986-EE01BCBBA267}" dt="2021-02-22T18:05:52.738" v="79" actId="1076"/>
          <ac:grpSpMkLst>
            <pc:docMk/>
            <pc:sldMk cId="3774427711" sldId="327"/>
            <ac:grpSpMk id="76" creationId="{00000000-0000-0000-0000-000000000000}"/>
          </ac:grpSpMkLst>
        </pc:grpChg>
        <pc:grpChg chg="mod">
          <ac:chgData name="Jazmin Perero Villon" userId="S::jpererov@bolivariano.com::cc5c2a1a-cf51-4750-8098-1ae37b4a4bc0" providerId="AD" clId="Web-{6AE5142B-B56F-408D-9986-EE01BCBBA267}" dt="2021-02-22T18:05:52.769" v="80" actId="1076"/>
          <ac:grpSpMkLst>
            <pc:docMk/>
            <pc:sldMk cId="3774427711" sldId="327"/>
            <ac:grpSpMk id="80" creationId="{00000000-0000-0000-0000-000000000000}"/>
          </ac:grpSpMkLst>
        </pc:grpChg>
        <pc:grpChg chg="mod">
          <ac:chgData name="Jazmin Perero Villon" userId="S::jpererov@bolivariano.com::cc5c2a1a-cf51-4750-8098-1ae37b4a4bc0" providerId="AD" clId="Web-{6AE5142B-B56F-408D-9986-EE01BCBBA267}" dt="2021-02-22T18:05:52.863" v="84" actId="1076"/>
          <ac:grpSpMkLst>
            <pc:docMk/>
            <pc:sldMk cId="3774427711" sldId="327"/>
            <ac:grpSpMk id="87" creationId="{00000000-0000-0000-0000-000000000000}"/>
          </ac:grpSpMkLst>
        </pc:grpChg>
        <pc:grpChg chg="del">
          <ac:chgData name="Jazmin Perero Villon" userId="S::jpererov@bolivariano.com::cc5c2a1a-cf51-4750-8098-1ae37b4a4bc0" providerId="AD" clId="Web-{6AE5142B-B56F-408D-9986-EE01BCBBA267}" dt="2021-02-22T18:04:54.893" v="75"/>
          <ac:grpSpMkLst>
            <pc:docMk/>
            <pc:sldMk cId="3774427711" sldId="327"/>
            <ac:grpSpMk id="90" creationId="{00000000-0000-0000-0000-000000000000}"/>
          </ac:grpSpMkLst>
        </pc:grpChg>
        <pc:grpChg chg="mod">
          <ac:chgData name="Jazmin Perero Villon" userId="S::jpererov@bolivariano.com::cc5c2a1a-cf51-4750-8098-1ae37b4a4bc0" providerId="AD" clId="Web-{6AE5142B-B56F-408D-9986-EE01BCBBA267}" dt="2021-02-22T18:05:52.878" v="85" actId="1076"/>
          <ac:grpSpMkLst>
            <pc:docMk/>
            <pc:sldMk cId="3774427711" sldId="327"/>
            <ac:grpSpMk id="95" creationId="{00000000-0000-0000-0000-000000000000}"/>
          </ac:grpSpMkLst>
        </pc:grpChg>
        <pc:picChg chg="mod">
          <ac:chgData name="Jazmin Perero Villon" userId="S::jpererov@bolivariano.com::cc5c2a1a-cf51-4750-8098-1ae37b4a4bc0" providerId="AD" clId="Web-{6AE5142B-B56F-408D-9986-EE01BCBBA267}" dt="2021-02-22T18:05:52.816" v="82" actId="1076"/>
          <ac:picMkLst>
            <pc:docMk/>
            <pc:sldMk cId="3774427711" sldId="327"/>
            <ac:picMk id="85" creationId="{00000000-0000-0000-0000-000000000000}"/>
          </ac:picMkLst>
        </pc:picChg>
        <pc:picChg chg="mod">
          <ac:chgData name="Jazmin Perero Villon" userId="S::jpererov@bolivariano.com::cc5c2a1a-cf51-4750-8098-1ae37b4a4bc0" providerId="AD" clId="Web-{6AE5142B-B56F-408D-9986-EE01BCBBA267}" dt="2021-02-22T18:05:52.941" v="88" actId="1076"/>
          <ac:picMkLst>
            <pc:docMk/>
            <pc:sldMk cId="3774427711" sldId="327"/>
            <ac:picMk id="103" creationId="{00000000-0000-0000-0000-000000000000}"/>
          </ac:picMkLst>
        </pc:picChg>
        <pc:picChg chg="del">
          <ac:chgData name="Jazmin Perero Villon" userId="S::jpererov@bolivariano.com::cc5c2a1a-cf51-4750-8098-1ae37b4a4bc0" providerId="AD" clId="Web-{6AE5142B-B56F-408D-9986-EE01BCBBA267}" dt="2021-02-22T18:04:46.096" v="58"/>
          <ac:picMkLst>
            <pc:docMk/>
            <pc:sldMk cId="3774427711" sldId="327"/>
            <ac:picMk id="117" creationId="{00000000-0000-0000-0000-000000000000}"/>
          </ac:picMkLst>
        </pc:picChg>
        <pc:cxnChg chg="mod">
          <ac:chgData name="Jazmin Perero Villon" userId="S::jpererov@bolivariano.com::cc5c2a1a-cf51-4750-8098-1ae37b4a4bc0" providerId="AD" clId="Web-{6AE5142B-B56F-408D-9986-EE01BCBBA267}" dt="2021-02-22T18:05:14.002" v="76" actId="14100"/>
          <ac:cxnSpMkLst>
            <pc:docMk/>
            <pc:sldMk cId="3774427711" sldId="327"/>
            <ac:cxnSpMk id="100" creationId="{00000000-0000-0000-0000-000000000000}"/>
          </ac:cxnSpMkLst>
        </pc:cxnChg>
      </pc:sldChg>
    </pc:docChg>
  </pc:docChgLst>
  <pc:docChgLst>
    <pc:chgData name="Jazmin Perero Villon" userId="S::jpererov@bolivariano.com::cc5c2a1a-cf51-4750-8098-1ae37b4a4bc0" providerId="AD" clId="Web-{CB891B27-31FE-4D21-9F53-777286ED7964}"/>
    <pc:docChg chg="modSld">
      <pc:chgData name="Jazmin Perero Villon" userId="S::jpererov@bolivariano.com::cc5c2a1a-cf51-4750-8098-1ae37b4a4bc0" providerId="AD" clId="Web-{CB891B27-31FE-4D21-9F53-777286ED7964}" dt="2021-02-24T13:57:32.606" v="8" actId="20577"/>
      <pc:docMkLst>
        <pc:docMk/>
      </pc:docMkLst>
      <pc:sldChg chg="modSp">
        <pc:chgData name="Jazmin Perero Villon" userId="S::jpererov@bolivariano.com::cc5c2a1a-cf51-4750-8098-1ae37b4a4bc0" providerId="AD" clId="Web-{CB891B27-31FE-4D21-9F53-777286ED7964}" dt="2021-02-24T13:57:32.606" v="8" actId="20577"/>
        <pc:sldMkLst>
          <pc:docMk/>
          <pc:sldMk cId="1020626685" sldId="310"/>
        </pc:sldMkLst>
        <pc:spChg chg="mod">
          <ac:chgData name="Jazmin Perero Villon" userId="S::jpererov@bolivariano.com::cc5c2a1a-cf51-4750-8098-1ae37b4a4bc0" providerId="AD" clId="Web-{CB891B27-31FE-4D21-9F53-777286ED7964}" dt="2021-02-24T13:57:32.606" v="8" actId="20577"/>
          <ac:spMkLst>
            <pc:docMk/>
            <pc:sldMk cId="1020626685" sldId="310"/>
            <ac:spMk id="126" creationId="{00000000-0000-0000-0000-000000000000}"/>
          </ac:spMkLst>
        </pc:spChg>
      </pc:sldChg>
      <pc:sldChg chg="modSp">
        <pc:chgData name="Jazmin Perero Villon" userId="S::jpererov@bolivariano.com::cc5c2a1a-cf51-4750-8098-1ae37b4a4bc0" providerId="AD" clId="Web-{CB891B27-31FE-4D21-9F53-777286ED7964}" dt="2021-02-24T13:56:56.481" v="0" actId="20577"/>
        <pc:sldMkLst>
          <pc:docMk/>
          <pc:sldMk cId="3774427711" sldId="327"/>
        </pc:sldMkLst>
        <pc:spChg chg="mod">
          <ac:chgData name="Jazmin Perero Villon" userId="S::jpererov@bolivariano.com::cc5c2a1a-cf51-4750-8098-1ae37b4a4bc0" providerId="AD" clId="Web-{CB891B27-31FE-4D21-9F53-777286ED7964}" dt="2021-02-24T13:56:56.481" v="0" actId="20577"/>
          <ac:spMkLst>
            <pc:docMk/>
            <pc:sldMk cId="3774427711" sldId="327"/>
            <ac:spMk id="64" creationId="{00000000-0000-0000-0000-000000000000}"/>
          </ac:spMkLst>
        </pc:spChg>
      </pc:sldChg>
    </pc:docChg>
  </pc:docChgLst>
  <pc:docChgLst>
    <pc:chgData name="Pedro Terán Ronquillo" userId="S::pteran@bolivariano.com::9d419521-1a12-4bbb-8b68-0c36677b878a" providerId="AD" clId="Web-{1FD76654-9E16-4C55-BDDE-562CA93012A5}"/>
    <pc:docChg chg="modSld">
      <pc:chgData name="Pedro Terán Ronquillo" userId="S::pteran@bolivariano.com::9d419521-1a12-4bbb-8b68-0c36677b878a" providerId="AD" clId="Web-{1FD76654-9E16-4C55-BDDE-562CA93012A5}" dt="2021-02-24T19:10:47.821" v="229" actId="688"/>
      <pc:docMkLst>
        <pc:docMk/>
      </pc:docMkLst>
      <pc:sldChg chg="addSp delSp modSp">
        <pc:chgData name="Pedro Terán Ronquillo" userId="S::pteran@bolivariano.com::9d419521-1a12-4bbb-8b68-0c36677b878a" providerId="AD" clId="Web-{1FD76654-9E16-4C55-BDDE-562CA93012A5}" dt="2021-02-24T19:10:47.821" v="229" actId="688"/>
        <pc:sldMkLst>
          <pc:docMk/>
          <pc:sldMk cId="472721117" sldId="319"/>
        </pc:sldMkLst>
        <pc:spChg chg="mod">
          <ac:chgData name="Pedro Terán Ronquillo" userId="S::pteran@bolivariano.com::9d419521-1a12-4bbb-8b68-0c36677b878a" providerId="AD" clId="Web-{1FD76654-9E16-4C55-BDDE-562CA93012A5}" dt="2021-02-24T18:29:20.707" v="145" actId="20577"/>
          <ac:spMkLst>
            <pc:docMk/>
            <pc:sldMk cId="472721117" sldId="319"/>
            <ac:spMk id="33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30:01.006" v="148" actId="20577"/>
          <ac:spMkLst>
            <pc:docMk/>
            <pc:sldMk cId="472721117" sldId="319"/>
            <ac:spMk id="3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7:33.218" v="92" actId="20577"/>
          <ac:spMkLst>
            <pc:docMk/>
            <pc:sldMk cId="472721117" sldId="319"/>
            <ac:spMk id="41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6:26.308" v="84" actId="20577"/>
          <ac:spMkLst>
            <pc:docMk/>
            <pc:sldMk cId="472721117" sldId="319"/>
            <ac:spMk id="42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9:10:16.585" v="228" actId="20577"/>
          <ac:spMkLst>
            <pc:docMk/>
            <pc:sldMk cId="472721117" sldId="319"/>
            <ac:spMk id="43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7:39.859" v="99" actId="20577"/>
          <ac:spMkLst>
            <pc:docMk/>
            <pc:sldMk cId="472721117" sldId="319"/>
            <ac:spMk id="47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6:17.354" v="79" actId="20577"/>
          <ac:spMkLst>
            <pc:docMk/>
            <pc:sldMk cId="472721117" sldId="319"/>
            <ac:spMk id="48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9:09:58.662" v="227" actId="1076"/>
          <ac:spMkLst>
            <pc:docMk/>
            <pc:sldMk cId="472721117" sldId="319"/>
            <ac:spMk id="4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5:01.772" v="59" actId="20577"/>
          <ac:spMkLst>
            <pc:docMk/>
            <pc:sldMk cId="472721117" sldId="319"/>
            <ac:spMk id="53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5:40.337" v="74" actId="20577"/>
          <ac:spMkLst>
            <pc:docMk/>
            <pc:sldMk cId="472721117" sldId="319"/>
            <ac:spMk id="54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5:11.320" v="63" actId="20577"/>
          <ac:spMkLst>
            <pc:docMk/>
            <pc:sldMk cId="472721117" sldId="319"/>
            <ac:spMk id="57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5:32.118" v="70" actId="20577"/>
          <ac:spMkLst>
            <pc:docMk/>
            <pc:sldMk cId="472721117" sldId="319"/>
            <ac:spMk id="58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9:08:29.142" v="219" actId="1076"/>
          <ac:spMkLst>
            <pc:docMk/>
            <pc:sldMk cId="472721117" sldId="319"/>
            <ac:spMk id="5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3:28.533" v="46" actId="20577"/>
          <ac:spMkLst>
            <pc:docMk/>
            <pc:sldMk cId="472721117" sldId="319"/>
            <ac:spMk id="63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4:02.207" v="52" actId="20577"/>
          <ac:spMkLst>
            <pc:docMk/>
            <pc:sldMk cId="472721117" sldId="319"/>
            <ac:spMk id="65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9:06:07.119" v="213" actId="1076"/>
          <ac:spMkLst>
            <pc:docMk/>
            <pc:sldMk cId="472721117" sldId="319"/>
            <ac:spMk id="68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4:23.614" v="55" actId="20577"/>
          <ac:spMkLst>
            <pc:docMk/>
            <pc:sldMk cId="472721117" sldId="319"/>
            <ac:spMk id="6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8:07.657" v="100" actId="1076"/>
          <ac:spMkLst>
            <pc:docMk/>
            <pc:sldMk cId="472721117" sldId="319"/>
            <ac:spMk id="70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9:07:26.607" v="216" actId="1076"/>
          <ac:spMkLst>
            <pc:docMk/>
            <pc:sldMk cId="472721117" sldId="319"/>
            <ac:spMk id="71" creationId="{00000000-0000-0000-0000-000000000000}"/>
          </ac:spMkLst>
        </pc:spChg>
        <pc:spChg chg="add mod">
          <ac:chgData name="Pedro Terán Ronquillo" userId="S::pteran@bolivariano.com::9d419521-1a12-4bbb-8b68-0c36677b878a" providerId="AD" clId="Web-{1FD76654-9E16-4C55-BDDE-562CA93012A5}" dt="2021-02-24T18:40:48.884" v="203" actId="1076"/>
          <ac:spMkLst>
            <pc:docMk/>
            <pc:sldMk cId="472721117" sldId="319"/>
            <ac:spMk id="74" creationId="{1E26DD5F-32E2-45CE-9D08-404DD8C47671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40:51.571" v="204" actId="1076"/>
          <ac:spMkLst>
            <pc:docMk/>
            <pc:sldMk cId="472721117" sldId="319"/>
            <ac:spMk id="75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38:31.548" v="171" actId="1076"/>
          <ac:spMkLst>
            <pc:docMk/>
            <pc:sldMk cId="472721117" sldId="319"/>
            <ac:spMk id="76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39:44.240" v="188" actId="1076"/>
          <ac:spMkLst>
            <pc:docMk/>
            <pc:sldMk cId="472721117" sldId="319"/>
            <ac:spMk id="77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34:02.253" v="163" actId="20577"/>
          <ac:spMkLst>
            <pc:docMk/>
            <pc:sldMk cId="472721117" sldId="319"/>
            <ac:spMk id="78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40:46.040" v="202" actId="1076"/>
          <ac:spMkLst>
            <pc:docMk/>
            <pc:sldMk cId="472721117" sldId="319"/>
            <ac:spMk id="7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2:45.343" v="34" actId="20577"/>
          <ac:spMkLst>
            <pc:docMk/>
            <pc:sldMk cId="472721117" sldId="319"/>
            <ac:spMk id="88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0:24.914" v="19" actId="20577"/>
          <ac:spMkLst>
            <pc:docMk/>
            <pc:sldMk cId="472721117" sldId="319"/>
            <ac:spMk id="8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09:46.772" v="3" actId="20577"/>
          <ac:spMkLst>
            <pc:docMk/>
            <pc:sldMk cId="472721117" sldId="319"/>
            <ac:spMk id="92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1FD76654-9E16-4C55-BDDE-562CA93012A5}" dt="2021-02-24T18:12:33.483" v="31" actId="1076"/>
          <ac:spMkLst>
            <pc:docMk/>
            <pc:sldMk cId="472721117" sldId="319"/>
            <ac:spMk id="93" creationId="{00000000-0000-0000-0000-000000000000}"/>
          </ac:spMkLst>
        </pc:spChg>
        <pc:grpChg chg="mod">
          <ac:chgData name="Pedro Terán Ronquillo" userId="S::pteran@bolivariano.com::9d419521-1a12-4bbb-8b68-0c36677b878a" providerId="AD" clId="Web-{1FD76654-9E16-4C55-BDDE-562CA93012A5}" dt="2021-02-24T18:16:53.528" v="88" actId="14100"/>
          <ac:grpSpMkLst>
            <pc:docMk/>
            <pc:sldMk cId="472721117" sldId="319"/>
            <ac:grpSpMk id="35" creationId="{00000000-0000-0000-0000-000000000000}"/>
          </ac:grpSpMkLst>
        </pc:grpChg>
        <pc:grpChg chg="mod">
          <ac:chgData name="Pedro Terán Ronquillo" userId="S::pteran@bolivariano.com::9d419521-1a12-4bbb-8b68-0c36677b878a" providerId="AD" clId="Web-{1FD76654-9E16-4C55-BDDE-562CA93012A5}" dt="2021-02-24T18:16:42.653" v="86" actId="1076"/>
          <ac:grpSpMkLst>
            <pc:docMk/>
            <pc:sldMk cId="472721117" sldId="319"/>
            <ac:grpSpMk id="45" creationId="{00000000-0000-0000-0000-000000000000}"/>
          </ac:grpSpMkLst>
        </pc:grpChg>
        <pc:grpChg chg="mod">
          <ac:chgData name="Pedro Terán Ronquillo" userId="S::pteran@bolivariano.com::9d419521-1a12-4bbb-8b68-0c36677b878a" providerId="AD" clId="Web-{1FD76654-9E16-4C55-BDDE-562CA93012A5}" dt="2021-02-24T18:15:46.040" v="75" actId="1076"/>
          <ac:grpSpMkLst>
            <pc:docMk/>
            <pc:sldMk cId="472721117" sldId="319"/>
            <ac:grpSpMk id="51" creationId="{00000000-0000-0000-0000-000000000000}"/>
          </ac:grpSpMkLst>
        </pc:grpChg>
        <pc:grpChg chg="mod">
          <ac:chgData name="Pedro Terán Ronquillo" userId="S::pteran@bolivariano.com::9d419521-1a12-4bbb-8b68-0c36677b878a" providerId="AD" clId="Web-{1FD76654-9E16-4C55-BDDE-562CA93012A5}" dt="2021-02-24T18:15:20.633" v="65" actId="1076"/>
          <ac:grpSpMkLst>
            <pc:docMk/>
            <pc:sldMk cId="472721117" sldId="319"/>
            <ac:grpSpMk id="55" creationId="{00000000-0000-0000-0000-000000000000}"/>
          </ac:grpSpMkLst>
        </pc:grpChg>
        <pc:grpChg chg="mod">
          <ac:chgData name="Pedro Terán Ronquillo" userId="S::pteran@bolivariano.com::9d419521-1a12-4bbb-8b68-0c36677b878a" providerId="AD" clId="Web-{1FD76654-9E16-4C55-BDDE-562CA93012A5}" dt="2021-02-24T18:13:12.048" v="43" actId="1076"/>
          <ac:grpSpMkLst>
            <pc:docMk/>
            <pc:sldMk cId="472721117" sldId="319"/>
            <ac:grpSpMk id="61" creationId="{00000000-0000-0000-0000-000000000000}"/>
          </ac:grpSpMkLst>
        </pc:grpChg>
        <pc:picChg chg="mod">
          <ac:chgData name="Pedro Terán Ronquillo" userId="S::pteran@bolivariano.com::9d419521-1a12-4bbb-8b68-0c36677b878a" providerId="AD" clId="Web-{1FD76654-9E16-4C55-BDDE-562CA93012A5}" dt="2021-02-24T19:10:47.821" v="229" actId="688"/>
          <ac:picMkLst>
            <pc:docMk/>
            <pc:sldMk cId="472721117" sldId="319"/>
            <ac:picMk id="2" creationId="{00000000-0000-0000-0000-000000000000}"/>
          </ac:picMkLst>
        </pc:picChg>
        <pc:picChg chg="del">
          <ac:chgData name="Pedro Terán Ronquillo" userId="S::pteran@bolivariano.com::9d419521-1a12-4bbb-8b68-0c36677b878a" providerId="AD" clId="Web-{1FD76654-9E16-4C55-BDDE-562CA93012A5}" dt="2021-02-24T19:05:44.539" v="209"/>
          <ac:picMkLst>
            <pc:docMk/>
            <pc:sldMk cId="472721117" sldId="319"/>
            <ac:picMk id="3" creationId="{00000000-0000-0000-0000-000000000000}"/>
          </ac:picMkLst>
        </pc:picChg>
        <pc:picChg chg="mod">
          <ac:chgData name="Pedro Terán Ronquillo" userId="S::pteran@bolivariano.com::9d419521-1a12-4bbb-8b68-0c36677b878a" providerId="AD" clId="Web-{1FD76654-9E16-4C55-BDDE-562CA93012A5}" dt="2021-02-24T19:09:54.474" v="226" actId="1076"/>
          <ac:picMkLst>
            <pc:docMk/>
            <pc:sldMk cId="472721117" sldId="319"/>
            <ac:picMk id="50" creationId="{00000000-0000-0000-0000-000000000000}"/>
          </ac:picMkLst>
        </pc:picChg>
        <pc:picChg chg="mod">
          <ac:chgData name="Pedro Terán Ronquillo" userId="S::pteran@bolivariano.com::9d419521-1a12-4bbb-8b68-0c36677b878a" providerId="AD" clId="Web-{1FD76654-9E16-4C55-BDDE-562CA93012A5}" dt="2021-02-24T19:08:36.642" v="220" actId="1076"/>
          <ac:picMkLst>
            <pc:docMk/>
            <pc:sldMk cId="472721117" sldId="319"/>
            <ac:picMk id="60" creationId="{00000000-0000-0000-0000-000000000000}"/>
          </ac:picMkLst>
        </pc:picChg>
        <pc:picChg chg="mod">
          <ac:chgData name="Pedro Terán Ronquillo" userId="S::pteran@bolivariano.com::9d419521-1a12-4bbb-8b68-0c36677b878a" providerId="AD" clId="Web-{1FD76654-9E16-4C55-BDDE-562CA93012A5}" dt="2021-02-24T18:13:52.988" v="48" actId="14100"/>
          <ac:picMkLst>
            <pc:docMk/>
            <pc:sldMk cId="472721117" sldId="319"/>
            <ac:picMk id="67" creationId="{00000000-0000-0000-0000-000000000000}"/>
          </ac:picMkLst>
        </pc:picChg>
        <pc:picChg chg="del">
          <ac:chgData name="Pedro Terán Ronquillo" userId="S::pteran@bolivariano.com::9d419521-1a12-4bbb-8b68-0c36677b878a" providerId="AD" clId="Web-{1FD76654-9E16-4C55-BDDE-562CA93012A5}" dt="2021-02-24T19:07:21.263" v="215"/>
          <ac:picMkLst>
            <pc:docMk/>
            <pc:sldMk cId="472721117" sldId="319"/>
            <ac:picMk id="72" creationId="{00000000-0000-0000-0000-000000000000}"/>
          </ac:picMkLst>
        </pc:picChg>
        <pc:picChg chg="add mod">
          <ac:chgData name="Pedro Terán Ronquillo" userId="S::pteran@bolivariano.com::9d419521-1a12-4bbb-8b68-0c36677b878a" providerId="AD" clId="Web-{1FD76654-9E16-4C55-BDDE-562CA93012A5}" dt="2021-02-24T19:09:33.692" v="223" actId="688"/>
          <ac:picMkLst>
            <pc:docMk/>
            <pc:sldMk cId="472721117" sldId="319"/>
            <ac:picMk id="80" creationId="{F4F72235-7CC4-404B-BB45-F91A05A25922}"/>
          </ac:picMkLst>
        </pc:picChg>
      </pc:sldChg>
    </pc:docChg>
  </pc:docChgLst>
  <pc:docChgLst>
    <pc:chgData name="Karla Merino Balladares" userId="S::kmerino@bolivariano.com::e16a1a77-deac-4509-a353-b77262e01b6d" providerId="AD" clId="Web-{D93448A3-67F3-4793-9513-CCD59D2D5D5B}"/>
    <pc:docChg chg="modSld">
      <pc:chgData name="Karla Merino Balladares" userId="S::kmerino@bolivariano.com::e16a1a77-deac-4509-a353-b77262e01b6d" providerId="AD" clId="Web-{D93448A3-67F3-4793-9513-CCD59D2D5D5B}" dt="2021-02-24T20:08:48.310" v="63" actId="20577"/>
      <pc:docMkLst>
        <pc:docMk/>
      </pc:docMkLst>
      <pc:sldChg chg="modSp">
        <pc:chgData name="Karla Merino Balladares" userId="S::kmerino@bolivariano.com::e16a1a77-deac-4509-a353-b77262e01b6d" providerId="AD" clId="Web-{D93448A3-67F3-4793-9513-CCD59D2D5D5B}" dt="2021-02-24T20:05:33.680" v="10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D93448A3-67F3-4793-9513-CCD59D2D5D5B}" dt="2021-02-24T20:05:33.680" v="10"/>
          <ac:spMkLst>
            <pc:docMk/>
            <pc:sldMk cId="1020626685" sldId="310"/>
            <ac:spMk id="130" creationId="{00000000-0000-0000-0000-000000000000}"/>
          </ac:spMkLst>
        </pc:spChg>
      </pc:sldChg>
      <pc:sldChg chg="addSp modSp">
        <pc:chgData name="Karla Merino Balladares" userId="S::kmerino@bolivariano.com::e16a1a77-deac-4509-a353-b77262e01b6d" providerId="AD" clId="Web-{D93448A3-67F3-4793-9513-CCD59D2D5D5B}" dt="2021-02-24T20:08:48.310" v="63" actId="20577"/>
        <pc:sldMkLst>
          <pc:docMk/>
          <pc:sldMk cId="1523622607" sldId="325"/>
        </pc:sldMkLst>
        <pc:spChg chg="add mod">
          <ac:chgData name="Karla Merino Balladares" userId="S::kmerino@bolivariano.com::e16a1a77-deac-4509-a353-b77262e01b6d" providerId="AD" clId="Web-{D93448A3-67F3-4793-9513-CCD59D2D5D5B}" dt="2021-02-24T20:08:48.310" v="63" actId="20577"/>
          <ac:spMkLst>
            <pc:docMk/>
            <pc:sldMk cId="1523622607" sldId="325"/>
            <ac:spMk id="2" creationId="{99F92709-A89F-41D8-AC1B-68774C4A6550}"/>
          </ac:spMkLst>
        </pc:spChg>
        <pc:spChg chg="add mod">
          <ac:chgData name="Karla Merino Balladares" userId="S::kmerino@bolivariano.com::e16a1a77-deac-4509-a353-b77262e01b6d" providerId="AD" clId="Web-{D93448A3-67F3-4793-9513-CCD59D2D5D5B}" dt="2021-02-24T20:08:00.121" v="43" actId="14100"/>
          <ac:spMkLst>
            <pc:docMk/>
            <pc:sldMk cId="1523622607" sldId="325"/>
            <ac:spMk id="36" creationId="{0944E84B-37C9-49EE-A6FE-97A7B927B4D5}"/>
          </ac:spMkLst>
        </pc:spChg>
      </pc:sldChg>
    </pc:docChg>
  </pc:docChgLst>
  <pc:docChgLst>
    <pc:chgData name="Karla Merino Balladares" userId="S::kmerino@bolivariano.com::e16a1a77-deac-4509-a353-b77262e01b6d" providerId="AD" clId="Web-{40285337-809A-4E77-9233-2D90F4004A17}"/>
    <pc:docChg chg="modSld">
      <pc:chgData name="Karla Merino Balladares" userId="S::kmerino@bolivariano.com::e16a1a77-deac-4509-a353-b77262e01b6d" providerId="AD" clId="Web-{40285337-809A-4E77-9233-2D90F4004A17}" dt="2021-02-19T14:13:26.995" v="4" actId="20577"/>
      <pc:docMkLst>
        <pc:docMk/>
      </pc:docMkLst>
      <pc:sldChg chg="modSp">
        <pc:chgData name="Karla Merino Balladares" userId="S::kmerino@bolivariano.com::e16a1a77-deac-4509-a353-b77262e01b6d" providerId="AD" clId="Web-{40285337-809A-4E77-9233-2D90F4004A17}" dt="2021-02-19T14:13:26.995" v="4" actId="2057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40285337-809A-4E77-9233-2D90F4004A17}" dt="2021-02-19T14:13:26.995" v="4" actId="20577"/>
          <ac:spMkLst>
            <pc:docMk/>
            <pc:sldMk cId="1020626685" sldId="310"/>
            <ac:spMk id="64" creationId="{00000000-0000-0000-0000-000000000000}"/>
          </ac:spMkLst>
        </pc:spChg>
      </pc:sldChg>
    </pc:docChg>
  </pc:docChgLst>
  <pc:docChgLst>
    <pc:chgData name="Natali Filian Murrieta" userId="S::nfilian@bolivariano.com::61a83c66-a4fa-49e4-af20-36b5589aa35d" providerId="AD" clId="Web-{45E8C702-6EFD-47A8-9273-38D4E2C81D9F}"/>
    <pc:docChg chg="modSld">
      <pc:chgData name="Natali Filian Murrieta" userId="S::nfilian@bolivariano.com::61a83c66-a4fa-49e4-af20-36b5589aa35d" providerId="AD" clId="Web-{45E8C702-6EFD-47A8-9273-38D4E2C81D9F}" dt="2021-02-24T21:22:48.136" v="500" actId="20577"/>
      <pc:docMkLst>
        <pc:docMk/>
      </pc:docMkLst>
      <pc:sldChg chg="addSp delSp modSp">
        <pc:chgData name="Natali Filian Murrieta" userId="S::nfilian@bolivariano.com::61a83c66-a4fa-49e4-af20-36b5589aa35d" providerId="AD" clId="Web-{45E8C702-6EFD-47A8-9273-38D4E2C81D9F}" dt="2021-02-24T21:22:48.136" v="500" actId="20577"/>
        <pc:sldMkLst>
          <pc:docMk/>
          <pc:sldMk cId="1523622607" sldId="325"/>
        </pc:sldMkLst>
        <pc:spChg chg="mod">
          <ac:chgData name="Natali Filian Murrieta" userId="S::nfilian@bolivariano.com::61a83c66-a4fa-49e4-af20-36b5589aa35d" providerId="AD" clId="Web-{45E8C702-6EFD-47A8-9273-38D4E2C81D9F}" dt="2021-02-24T21:17:22.597" v="47" actId="20577"/>
          <ac:spMkLst>
            <pc:docMk/>
            <pc:sldMk cId="1523622607" sldId="325"/>
            <ac:spMk id="29" creationId="{00000000-0000-0000-0000-000000000000}"/>
          </ac:spMkLst>
        </pc:spChg>
        <pc:spChg chg="mod">
          <ac:chgData name="Natali Filian Murrieta" userId="S::nfilian@bolivariano.com::61a83c66-a4fa-49e4-af20-36b5589aa35d" providerId="AD" clId="Web-{45E8C702-6EFD-47A8-9273-38D4E2C81D9F}" dt="2021-02-24T21:18:40.240" v="60" actId="20577"/>
          <ac:spMkLst>
            <pc:docMk/>
            <pc:sldMk cId="1523622607" sldId="325"/>
            <ac:spMk id="33" creationId="{00000000-0000-0000-0000-000000000000}"/>
          </ac:spMkLst>
        </pc:spChg>
        <pc:spChg chg="mod">
          <ac:chgData name="Natali Filian Murrieta" userId="S::nfilian@bolivariano.com::61a83c66-a4fa-49e4-af20-36b5589aa35d" providerId="AD" clId="Web-{45E8C702-6EFD-47A8-9273-38D4E2C81D9F}" dt="2021-02-24T21:17:05.190" v="43" actId="1076"/>
          <ac:spMkLst>
            <pc:docMk/>
            <pc:sldMk cId="1523622607" sldId="325"/>
            <ac:spMk id="35" creationId="{00000000-0000-0000-0000-000000000000}"/>
          </ac:spMkLst>
        </pc:spChg>
        <pc:spChg chg="mod">
          <ac:chgData name="Natali Filian Murrieta" userId="S::nfilian@bolivariano.com::61a83c66-a4fa-49e4-af20-36b5589aa35d" providerId="AD" clId="Web-{45E8C702-6EFD-47A8-9273-38D4E2C81D9F}" dt="2021-02-24T21:19:36.428" v="114" actId="20577"/>
          <ac:spMkLst>
            <pc:docMk/>
            <pc:sldMk cId="1523622607" sldId="325"/>
            <ac:spMk id="45" creationId="{9A3C88D8-D887-4E27-81E5-14C1F23A8E8D}"/>
          </ac:spMkLst>
        </pc:spChg>
        <pc:spChg chg="mod">
          <ac:chgData name="Natali Filian Murrieta" userId="S::nfilian@bolivariano.com::61a83c66-a4fa-49e4-af20-36b5589aa35d" providerId="AD" clId="Web-{45E8C702-6EFD-47A8-9273-38D4E2C81D9F}" dt="2021-02-24T21:19:40.429" v="122" actId="20577"/>
          <ac:spMkLst>
            <pc:docMk/>
            <pc:sldMk cId="1523622607" sldId="325"/>
            <ac:spMk id="49" creationId="{743E1EA4-687C-4E4B-8212-DBB954DF2678}"/>
          </ac:spMkLst>
        </pc:spChg>
        <pc:spChg chg="add mod">
          <ac:chgData name="Natali Filian Murrieta" userId="S::nfilian@bolivariano.com::61a83c66-a4fa-49e4-af20-36b5589aa35d" providerId="AD" clId="Web-{45E8C702-6EFD-47A8-9273-38D4E2C81D9F}" dt="2021-02-24T21:19:34.725" v="108" actId="20577"/>
          <ac:spMkLst>
            <pc:docMk/>
            <pc:sldMk cId="1523622607" sldId="325"/>
            <ac:spMk id="51" creationId="{C85ACD12-6F93-49AF-BBF8-8133B82FED90}"/>
          </ac:spMkLst>
        </pc:spChg>
        <pc:spChg chg="add mod">
          <ac:chgData name="Natali Filian Murrieta" userId="S::nfilian@bolivariano.com::61a83c66-a4fa-49e4-af20-36b5589aa35d" providerId="AD" clId="Web-{45E8C702-6EFD-47A8-9273-38D4E2C81D9F}" dt="2021-02-24T21:22:48.136" v="500" actId="20577"/>
          <ac:spMkLst>
            <pc:docMk/>
            <pc:sldMk cId="1523622607" sldId="325"/>
            <ac:spMk id="52" creationId="{7B66A2F2-3540-474F-BFB7-A3A04575D067}"/>
          </ac:spMkLst>
        </pc:spChg>
        <pc:spChg chg="mod">
          <ac:chgData name="Natali Filian Murrieta" userId="S::nfilian@bolivariano.com::61a83c66-a4fa-49e4-af20-36b5589aa35d" providerId="AD" clId="Web-{45E8C702-6EFD-47A8-9273-38D4E2C81D9F}" dt="2021-02-24T21:17:43.801" v="51" actId="1076"/>
          <ac:spMkLst>
            <pc:docMk/>
            <pc:sldMk cId="1523622607" sldId="325"/>
            <ac:spMk id="74" creationId="{57BF7814-709E-490B-98CC-CF2CD6827302}"/>
          </ac:spMkLst>
        </pc:spChg>
        <pc:spChg chg="mod">
          <ac:chgData name="Natali Filian Murrieta" userId="S::nfilian@bolivariano.com::61a83c66-a4fa-49e4-af20-36b5589aa35d" providerId="AD" clId="Web-{45E8C702-6EFD-47A8-9273-38D4E2C81D9F}" dt="2021-02-24T21:17:05.190" v="44" actId="1076"/>
          <ac:spMkLst>
            <pc:docMk/>
            <pc:sldMk cId="1523622607" sldId="325"/>
            <ac:spMk id="104" creationId="{00000000-0000-0000-0000-000000000000}"/>
          </ac:spMkLst>
        </pc:spChg>
        <pc:grpChg chg="mod">
          <ac:chgData name="Natali Filian Murrieta" userId="S::nfilian@bolivariano.com::61a83c66-a4fa-49e4-af20-36b5589aa35d" providerId="AD" clId="Web-{45E8C702-6EFD-47A8-9273-38D4E2C81D9F}" dt="2021-02-24T21:16:58.440" v="31" actId="1076"/>
          <ac:grpSpMkLst>
            <pc:docMk/>
            <pc:sldMk cId="1523622607" sldId="325"/>
            <ac:grpSpMk id="14" creationId="{849DCCEF-B91A-4630-BD49-1E0C016875AA}"/>
          </ac:grpSpMkLst>
        </pc:grpChg>
        <pc:grpChg chg="mod">
          <ac:chgData name="Natali Filian Murrieta" userId="S::nfilian@bolivariano.com::61a83c66-a4fa-49e4-af20-36b5589aa35d" providerId="AD" clId="Web-{45E8C702-6EFD-47A8-9273-38D4E2C81D9F}" dt="2021-02-24T21:17:05.159" v="41" actId="1076"/>
          <ac:grpSpMkLst>
            <pc:docMk/>
            <pc:sldMk cId="1523622607" sldId="325"/>
            <ac:grpSpMk id="27" creationId="{00000000-0000-0000-0000-000000000000}"/>
          </ac:grpSpMkLst>
        </pc:grpChg>
        <pc:grpChg chg="mod">
          <ac:chgData name="Natali Filian Murrieta" userId="S::nfilian@bolivariano.com::61a83c66-a4fa-49e4-af20-36b5589aa35d" providerId="AD" clId="Web-{45E8C702-6EFD-47A8-9273-38D4E2C81D9F}" dt="2021-02-24T21:17:05.175" v="42" actId="1076"/>
          <ac:grpSpMkLst>
            <pc:docMk/>
            <pc:sldMk cId="1523622607" sldId="325"/>
            <ac:grpSpMk id="31" creationId="{00000000-0000-0000-0000-000000000000}"/>
          </ac:grpSpMkLst>
        </pc:grpChg>
        <pc:grpChg chg="add mod">
          <ac:chgData name="Natali Filian Murrieta" userId="S::nfilian@bolivariano.com::61a83c66-a4fa-49e4-af20-36b5589aa35d" providerId="AD" clId="Web-{45E8C702-6EFD-47A8-9273-38D4E2C81D9F}" dt="2021-02-24T21:19:10.131" v="67" actId="1076"/>
          <ac:grpSpMkLst>
            <pc:docMk/>
            <pc:sldMk cId="1523622607" sldId="325"/>
            <ac:grpSpMk id="43" creationId="{96F95CED-160D-4798-8529-7BA062D648CC}"/>
          </ac:grpSpMkLst>
        </pc:grpChg>
        <pc:grpChg chg="add mod">
          <ac:chgData name="Natali Filian Murrieta" userId="S::nfilian@bolivariano.com::61a83c66-a4fa-49e4-af20-36b5589aa35d" providerId="AD" clId="Web-{45E8C702-6EFD-47A8-9273-38D4E2C81D9F}" dt="2021-02-24T21:19:10.147" v="68" actId="1076"/>
          <ac:grpSpMkLst>
            <pc:docMk/>
            <pc:sldMk cId="1523622607" sldId="325"/>
            <ac:grpSpMk id="47" creationId="{3F7B6E48-3489-4258-B66E-F8F5479FEC1F}"/>
          </ac:grpSpMkLst>
        </pc:grpChg>
        <pc:grpChg chg="mod">
          <ac:chgData name="Natali Filian Murrieta" userId="S::nfilian@bolivariano.com::61a83c66-a4fa-49e4-af20-36b5589aa35d" providerId="AD" clId="Web-{45E8C702-6EFD-47A8-9273-38D4E2C81D9F}" dt="2021-02-24T21:16:58.503" v="37" actId="1076"/>
          <ac:grpSpMkLst>
            <pc:docMk/>
            <pc:sldMk cId="1523622607" sldId="325"/>
            <ac:grpSpMk id="75" creationId="{091DA39A-7A43-4B1C-A969-87E4C8D7605D}"/>
          </ac:grpSpMkLst>
        </pc:grpChg>
        <pc:grpChg chg="mod">
          <ac:chgData name="Natali Filian Murrieta" userId="S::nfilian@bolivariano.com::61a83c66-a4fa-49e4-af20-36b5589aa35d" providerId="AD" clId="Web-{45E8C702-6EFD-47A8-9273-38D4E2C81D9F}" dt="2021-02-24T21:16:58.518" v="38" actId="1076"/>
          <ac:grpSpMkLst>
            <pc:docMk/>
            <pc:sldMk cId="1523622607" sldId="325"/>
            <ac:grpSpMk id="78" creationId="{C6470031-6C6A-4203-896C-3BD21B207E33}"/>
          </ac:grpSpMkLst>
        </pc:grpChg>
        <pc:grpChg chg="mod">
          <ac:chgData name="Natali Filian Murrieta" userId="S::nfilian@bolivariano.com::61a83c66-a4fa-49e4-af20-36b5589aa35d" providerId="AD" clId="Web-{45E8C702-6EFD-47A8-9273-38D4E2C81D9F}" dt="2021-02-24T21:16:58.534" v="39" actId="1076"/>
          <ac:grpSpMkLst>
            <pc:docMk/>
            <pc:sldMk cId="1523622607" sldId="325"/>
            <ac:grpSpMk id="81" creationId="{91DBF14B-1700-43C4-9F49-4ED7FB216159}"/>
          </ac:grpSpMkLst>
        </pc:grpChg>
        <pc:grpChg chg="mod">
          <ac:chgData name="Natali Filian Murrieta" userId="S::nfilian@bolivariano.com::61a83c66-a4fa-49e4-af20-36b5589aa35d" providerId="AD" clId="Web-{45E8C702-6EFD-47A8-9273-38D4E2C81D9F}" dt="2021-02-24T21:16:58.550" v="40" actId="1076"/>
          <ac:grpSpMkLst>
            <pc:docMk/>
            <pc:sldMk cId="1523622607" sldId="325"/>
            <ac:grpSpMk id="84" creationId="{FD93A5D9-F60B-4ED5-AEE9-F2972FD39B0F}"/>
          </ac:grpSpMkLst>
        </pc:grpChg>
        <pc:grpChg chg="del mod">
          <ac:chgData name="Natali Filian Murrieta" userId="S::nfilian@bolivariano.com::61a83c66-a4fa-49e4-af20-36b5589aa35d" providerId="AD" clId="Web-{45E8C702-6EFD-47A8-9273-38D4E2C81D9F}" dt="2021-02-24T21:16:52.174" v="30"/>
          <ac:grpSpMkLst>
            <pc:docMk/>
            <pc:sldMk cId="1523622607" sldId="325"/>
            <ac:grpSpMk id="90" creationId="{00000000-0000-0000-0000-000000000000}"/>
          </ac:grpSpMkLst>
        </pc:grpChg>
        <pc:picChg chg="mod">
          <ac:chgData name="Natali Filian Murrieta" userId="S::nfilian@bolivariano.com::61a83c66-a4fa-49e4-af20-36b5589aa35d" providerId="AD" clId="Web-{45E8C702-6EFD-47A8-9273-38D4E2C81D9F}" dt="2021-02-24T21:16:58.456" v="32" actId="1076"/>
          <ac:picMkLst>
            <pc:docMk/>
            <pc:sldMk cId="1523622607" sldId="325"/>
            <ac:picMk id="10" creationId="{BB1FC8A2-D666-4F87-9F65-AE84A74D82D4}"/>
          </ac:picMkLst>
        </pc:picChg>
        <pc:picChg chg="mod">
          <ac:chgData name="Natali Filian Murrieta" userId="S::nfilian@bolivariano.com::61a83c66-a4fa-49e4-af20-36b5589aa35d" providerId="AD" clId="Web-{45E8C702-6EFD-47A8-9273-38D4E2C81D9F}" dt="2021-02-24T21:16:58.456" v="33" actId="1076"/>
          <ac:picMkLst>
            <pc:docMk/>
            <pc:sldMk cId="1523622607" sldId="325"/>
            <ac:picMk id="11" creationId="{D1163068-547C-4FAA-BD4F-1219516BF293}"/>
          </ac:picMkLst>
        </pc:picChg>
        <pc:picChg chg="mod">
          <ac:chgData name="Natali Filian Murrieta" userId="S::nfilian@bolivariano.com::61a83c66-a4fa-49e4-af20-36b5589aa35d" providerId="AD" clId="Web-{45E8C702-6EFD-47A8-9273-38D4E2C81D9F}" dt="2021-02-24T21:16:58.471" v="34" actId="1076"/>
          <ac:picMkLst>
            <pc:docMk/>
            <pc:sldMk cId="1523622607" sldId="325"/>
            <ac:picMk id="12" creationId="{B282D345-D481-4E85-AD08-78563C2967A7}"/>
          </ac:picMkLst>
        </pc:picChg>
        <pc:picChg chg="mod">
          <ac:chgData name="Natali Filian Murrieta" userId="S::nfilian@bolivariano.com::61a83c66-a4fa-49e4-af20-36b5589aa35d" providerId="AD" clId="Web-{45E8C702-6EFD-47A8-9273-38D4E2C81D9F}" dt="2021-02-24T21:16:58.487" v="35" actId="1076"/>
          <ac:picMkLst>
            <pc:docMk/>
            <pc:sldMk cId="1523622607" sldId="325"/>
            <ac:picMk id="13" creationId="{09EB665C-F7FD-4002-A4FE-6F163588A99D}"/>
          </ac:picMkLst>
        </pc:picChg>
        <pc:picChg chg="mod">
          <ac:chgData name="Natali Filian Murrieta" userId="S::nfilian@bolivariano.com::61a83c66-a4fa-49e4-af20-36b5589aa35d" providerId="AD" clId="Web-{45E8C702-6EFD-47A8-9273-38D4E2C81D9F}" dt="2021-02-24T21:19:00.662" v="63" actId="1076"/>
          <ac:picMkLst>
            <pc:docMk/>
            <pc:sldMk cId="1523622607" sldId="325"/>
            <ac:picMk id="15" creationId="{7606D71E-6ECF-4992-9763-B774798AAC02}"/>
          </ac:picMkLst>
        </pc:picChg>
        <pc:cxnChg chg="mod">
          <ac:chgData name="Natali Filian Murrieta" userId="S::nfilian@bolivariano.com::61a83c66-a4fa-49e4-af20-36b5589aa35d" providerId="AD" clId="Web-{45E8C702-6EFD-47A8-9273-38D4E2C81D9F}" dt="2021-02-24T21:18:23.349" v="52" actId="1076"/>
          <ac:cxnSpMkLst>
            <pc:docMk/>
            <pc:sldMk cId="1523622607" sldId="325"/>
            <ac:cxnSpMk id="100" creationId="{00000000-0000-0000-0000-000000000000}"/>
          </ac:cxnSpMkLst>
        </pc:cxnChg>
      </pc:sldChg>
    </pc:docChg>
  </pc:docChgLst>
  <pc:docChgLst>
    <pc:chgData name="Natali Filian Murrieta" userId="S::nfilian@bolivariano.com::61a83c66-a4fa-49e4-af20-36b5589aa35d" providerId="AD" clId="Web-{5CEAC3A7-83E7-49B4-997D-3275D07CD06E}"/>
    <pc:docChg chg="modSld">
      <pc:chgData name="Natali Filian Murrieta" userId="S::nfilian@bolivariano.com::61a83c66-a4fa-49e4-af20-36b5589aa35d" providerId="AD" clId="Web-{5CEAC3A7-83E7-49B4-997D-3275D07CD06E}" dt="2021-02-25T20:00:45.426" v="3" actId="20577"/>
      <pc:docMkLst>
        <pc:docMk/>
      </pc:docMkLst>
      <pc:sldChg chg="modSp">
        <pc:chgData name="Natali Filian Murrieta" userId="S::nfilian@bolivariano.com::61a83c66-a4fa-49e4-af20-36b5589aa35d" providerId="AD" clId="Web-{5CEAC3A7-83E7-49B4-997D-3275D07CD06E}" dt="2021-02-25T20:00:45.426" v="3" actId="20577"/>
        <pc:sldMkLst>
          <pc:docMk/>
          <pc:sldMk cId="1020626685" sldId="310"/>
        </pc:sldMkLst>
        <pc:spChg chg="mod">
          <ac:chgData name="Natali Filian Murrieta" userId="S::nfilian@bolivariano.com::61a83c66-a4fa-49e4-af20-36b5589aa35d" providerId="AD" clId="Web-{5CEAC3A7-83E7-49B4-997D-3275D07CD06E}" dt="2021-02-25T20:00:45.426" v="3" actId="20577"/>
          <ac:spMkLst>
            <pc:docMk/>
            <pc:sldMk cId="1020626685" sldId="310"/>
            <ac:spMk id="113" creationId="{00000000-0000-0000-0000-000000000000}"/>
          </ac:spMkLst>
        </pc:spChg>
      </pc:sldChg>
    </pc:docChg>
  </pc:docChgLst>
  <pc:docChgLst>
    <pc:chgData name="Karla Merino Balladares" userId="S::kmerino@bolivariano.com::e16a1a77-deac-4509-a353-b77262e01b6d" providerId="AD" clId="Web-{78957EFD-7C78-400D-9ACE-A35BBCEFFFAB}"/>
    <pc:docChg chg="modSld">
      <pc:chgData name="Karla Merino Balladares" userId="S::kmerino@bolivariano.com::e16a1a77-deac-4509-a353-b77262e01b6d" providerId="AD" clId="Web-{78957EFD-7C78-400D-9ACE-A35BBCEFFFAB}" dt="2021-02-24T20:33:14.046" v="69" actId="1076"/>
      <pc:docMkLst>
        <pc:docMk/>
      </pc:docMkLst>
      <pc:sldChg chg="modSp">
        <pc:chgData name="Karla Merino Balladares" userId="S::kmerino@bolivariano.com::e16a1a77-deac-4509-a353-b77262e01b6d" providerId="AD" clId="Web-{78957EFD-7C78-400D-9ACE-A35BBCEFFFAB}" dt="2021-02-24T20:25:18.752" v="11" actId="2057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78957EFD-7C78-400D-9ACE-A35BBCEFFFAB}" dt="2021-02-24T20:25:18.752" v="11" actId="20577"/>
          <ac:spMkLst>
            <pc:docMk/>
            <pc:sldMk cId="1020626685" sldId="310"/>
            <ac:spMk id="76" creationId="{EB684C0C-979B-4AD1-8152-3EE039D4E4BB}"/>
          </ac:spMkLst>
        </pc:spChg>
      </pc:sldChg>
      <pc:sldChg chg="modSp">
        <pc:chgData name="Karla Merino Balladares" userId="S::kmerino@bolivariano.com::e16a1a77-deac-4509-a353-b77262e01b6d" providerId="AD" clId="Web-{78957EFD-7C78-400D-9ACE-A35BBCEFFFAB}" dt="2021-02-24T20:25:06.891" v="7" actId="20577"/>
        <pc:sldMkLst>
          <pc:docMk/>
          <pc:sldMk cId="1523622607" sldId="325"/>
        </pc:sldMkLst>
        <pc:spChg chg="mod">
          <ac:chgData name="Karla Merino Balladares" userId="S::kmerino@bolivariano.com::e16a1a77-deac-4509-a353-b77262e01b6d" providerId="AD" clId="Web-{78957EFD-7C78-400D-9ACE-A35BBCEFFFAB}" dt="2021-02-24T20:25:06.891" v="7" actId="20577"/>
          <ac:spMkLst>
            <pc:docMk/>
            <pc:sldMk cId="1523622607" sldId="325"/>
            <ac:spMk id="2" creationId="{99F92709-A89F-41D8-AC1B-68774C4A6550}"/>
          </ac:spMkLst>
        </pc:spChg>
        <pc:spChg chg="mod">
          <ac:chgData name="Karla Merino Balladares" userId="S::kmerino@bolivariano.com::e16a1a77-deac-4509-a353-b77262e01b6d" providerId="AD" clId="Web-{78957EFD-7C78-400D-9ACE-A35BBCEFFFAB}" dt="2021-02-24T20:21:45.285" v="1" actId="20577"/>
          <ac:spMkLst>
            <pc:docMk/>
            <pc:sldMk cId="1523622607" sldId="325"/>
            <ac:spMk id="6" creationId="{00000000-0000-0000-0000-000000000000}"/>
          </ac:spMkLst>
        </pc:spChg>
      </pc:sldChg>
      <pc:sldChg chg="addSp modSp">
        <pc:chgData name="Karla Merino Balladares" userId="S::kmerino@bolivariano.com::e16a1a77-deac-4509-a353-b77262e01b6d" providerId="AD" clId="Web-{78957EFD-7C78-400D-9ACE-A35BBCEFFFAB}" dt="2021-02-24T20:33:14.046" v="69" actId="1076"/>
        <pc:sldMkLst>
          <pc:docMk/>
          <pc:sldMk cId="1531249382" sldId="328"/>
        </pc:sldMkLst>
        <pc:spChg chg="mod">
          <ac:chgData name="Karla Merino Balladares" userId="S::kmerino@bolivariano.com::e16a1a77-deac-4509-a353-b77262e01b6d" providerId="AD" clId="Web-{78957EFD-7C78-400D-9ACE-A35BBCEFFFAB}" dt="2021-02-24T20:26:34.537" v="16" actId="1076"/>
          <ac:spMkLst>
            <pc:docMk/>
            <pc:sldMk cId="1531249382" sldId="328"/>
            <ac:spMk id="43" creationId="{00000000-0000-0000-0000-000000000000}"/>
          </ac:spMkLst>
        </pc:spChg>
        <pc:spChg chg="add mod">
          <ac:chgData name="Karla Merino Balladares" userId="S::kmerino@bolivariano.com::e16a1a77-deac-4509-a353-b77262e01b6d" providerId="AD" clId="Web-{78957EFD-7C78-400D-9ACE-A35BBCEFFFAB}" dt="2021-02-24T20:33:14.046" v="69" actId="1076"/>
          <ac:spMkLst>
            <pc:docMk/>
            <pc:sldMk cId="1531249382" sldId="328"/>
            <ac:spMk id="66" creationId="{DF2E5619-80BE-4D47-B2D3-B123295022A0}"/>
          </ac:spMkLst>
        </pc:spChg>
        <pc:picChg chg="mod">
          <ac:chgData name="Karla Merino Balladares" userId="S::kmerino@bolivariano.com::e16a1a77-deac-4509-a353-b77262e01b6d" providerId="AD" clId="Web-{78957EFD-7C78-400D-9ACE-A35BBCEFFFAB}" dt="2021-02-24T20:26:37.788" v="17" actId="1076"/>
          <ac:picMkLst>
            <pc:docMk/>
            <pc:sldMk cId="1531249382" sldId="328"/>
            <ac:picMk id="16" creationId="{BC4F36D4-4E14-4A97-AD33-52721E283764}"/>
          </ac:picMkLst>
        </pc:picChg>
      </pc:sldChg>
    </pc:docChg>
  </pc:docChgLst>
  <pc:docChgLst>
    <pc:chgData name="José Palacios Rodriguez" userId="S::jpalacios@bolivariano.com::967f929e-7fae-4889-9db8-2f0231661011" providerId="AD" clId="Web-{D388F150-2A23-4FE1-85EA-4E685A8074EB}"/>
    <pc:docChg chg="modSld">
      <pc:chgData name="José Palacios Rodriguez" userId="S::jpalacios@bolivariano.com::967f929e-7fae-4889-9db8-2f0231661011" providerId="AD" clId="Web-{D388F150-2A23-4FE1-85EA-4E685A8074EB}" dt="2021-02-24T21:46:07.355" v="430" actId="20577"/>
      <pc:docMkLst>
        <pc:docMk/>
      </pc:docMkLst>
      <pc:sldChg chg="addSp delSp modSp">
        <pc:chgData name="José Palacios Rodriguez" userId="S::jpalacios@bolivariano.com::967f929e-7fae-4889-9db8-2f0231661011" providerId="AD" clId="Web-{D388F150-2A23-4FE1-85EA-4E685A8074EB}" dt="2021-02-24T21:46:07.355" v="430" actId="20577"/>
        <pc:sldMkLst>
          <pc:docMk/>
          <pc:sldMk cId="1531249382" sldId="328"/>
        </pc:sldMkLst>
        <pc:spChg chg="add del mod">
          <ac:chgData name="José Palacios Rodriguez" userId="S::jpalacios@bolivariano.com::967f929e-7fae-4889-9db8-2f0231661011" providerId="AD" clId="Web-{D388F150-2A23-4FE1-85EA-4E685A8074EB}" dt="2021-02-24T21:24:07.030" v="53"/>
          <ac:spMkLst>
            <pc:docMk/>
            <pc:sldMk cId="1531249382" sldId="328"/>
            <ac:spMk id="2" creationId="{EB0221CD-0626-43C0-B6BE-4A8BF29650D7}"/>
          </ac:spMkLst>
        </pc:spChg>
        <pc:spChg chg="add del mod">
          <ac:chgData name="José Palacios Rodriguez" userId="S::jpalacios@bolivariano.com::967f929e-7fae-4889-9db8-2f0231661011" providerId="AD" clId="Web-{D388F150-2A23-4FE1-85EA-4E685A8074EB}" dt="2021-02-24T21:24:16.655" v="57"/>
          <ac:spMkLst>
            <pc:docMk/>
            <pc:sldMk cId="1531249382" sldId="328"/>
            <ac:spMk id="3" creationId="{B8BC4DB0-E2F4-43AD-8FD9-25024BD9D38A}"/>
          </ac:spMkLst>
        </pc:spChg>
        <pc:spChg chg="mod">
          <ac:chgData name="José Palacios Rodriguez" userId="S::jpalacios@bolivariano.com::967f929e-7fae-4889-9db8-2f0231661011" providerId="AD" clId="Web-{D388F150-2A23-4FE1-85EA-4E685A8074EB}" dt="2021-02-24T21:46:07.355" v="430" actId="20577"/>
          <ac:spMkLst>
            <pc:docMk/>
            <pc:sldMk cId="1531249382" sldId="328"/>
            <ac:spMk id="61" creationId="{41CF8CE6-912B-4A6B-A386-46EC7E9FB4CC}"/>
          </ac:spMkLst>
        </pc:spChg>
        <pc:graphicFrameChg chg="del mod modGraphic">
          <ac:chgData name="José Palacios Rodriguez" userId="S::jpalacios@bolivariano.com::967f929e-7fae-4889-9db8-2f0231661011" providerId="AD" clId="Web-{D388F150-2A23-4FE1-85EA-4E685A8074EB}" dt="2021-02-24T21:35:08.060" v="140"/>
          <ac:graphicFrameMkLst>
            <pc:docMk/>
            <pc:sldMk cId="1531249382" sldId="328"/>
            <ac:graphicFrameMk id="62" creationId="{916A30A6-276A-4AE8-BF83-63A39EFEC7F9}"/>
          </ac:graphicFrameMkLst>
        </pc:graphicFrameChg>
        <pc:graphicFrameChg chg="mod modGraphic">
          <ac:chgData name="José Palacios Rodriguez" userId="S::jpalacios@bolivariano.com::967f929e-7fae-4889-9db8-2f0231661011" providerId="AD" clId="Web-{D388F150-2A23-4FE1-85EA-4E685A8074EB}" dt="2021-02-24T21:45:44.964" v="409"/>
          <ac:graphicFrameMkLst>
            <pc:docMk/>
            <pc:sldMk cId="1531249382" sldId="328"/>
            <ac:graphicFrameMk id="63" creationId="{BEA3B536-A863-4DB0-B649-290DBD9D6E42}"/>
          </ac:graphicFrameMkLst>
        </pc:graphicFrameChg>
        <pc:picChg chg="add mod">
          <ac:chgData name="José Palacios Rodriguez" userId="S::jpalacios@bolivariano.com::967f929e-7fae-4889-9db8-2f0231661011" providerId="AD" clId="Web-{D388F150-2A23-4FE1-85EA-4E685A8074EB}" dt="2021-02-24T21:28:58.302" v="139" actId="1076"/>
          <ac:picMkLst>
            <pc:docMk/>
            <pc:sldMk cId="1531249382" sldId="328"/>
            <ac:picMk id="65" creationId="{8A4433B6-DAF6-47E2-9482-E92857633ECF}"/>
          </ac:picMkLst>
        </pc:picChg>
        <pc:picChg chg="del">
          <ac:chgData name="José Palacios Rodriguez" userId="S::jpalacios@bolivariano.com::967f929e-7fae-4889-9db8-2f0231661011" providerId="AD" clId="Web-{D388F150-2A23-4FE1-85EA-4E685A8074EB}" dt="2021-02-24T21:28:52.708" v="137"/>
          <ac:picMkLst>
            <pc:docMk/>
            <pc:sldMk cId="1531249382" sldId="328"/>
            <ac:picMk id="70" creationId="{C24816B3-03D5-4F6F-9AD6-AEC6340B9BB0}"/>
          </ac:picMkLst>
        </pc:picChg>
      </pc:sldChg>
    </pc:docChg>
  </pc:docChgLst>
  <pc:docChgLst>
    <pc:chgData name="Karla Merino Balladares" userId="S::kmerino@bolivariano.com::e16a1a77-deac-4509-a353-b77262e01b6d" providerId="AD" clId="Web-{378F7D93-3563-4B8C-A33F-8987B316BF0A}"/>
    <pc:docChg chg="modSld">
      <pc:chgData name="Karla Merino Balladares" userId="S::kmerino@bolivariano.com::e16a1a77-deac-4509-a353-b77262e01b6d" providerId="AD" clId="Web-{378F7D93-3563-4B8C-A33F-8987B316BF0A}" dt="2021-02-25T13:13:30.547" v="1" actId="20577"/>
      <pc:docMkLst>
        <pc:docMk/>
      </pc:docMkLst>
      <pc:sldChg chg="modSp">
        <pc:chgData name="Karla Merino Balladares" userId="S::kmerino@bolivariano.com::e16a1a77-deac-4509-a353-b77262e01b6d" providerId="AD" clId="Web-{378F7D93-3563-4B8C-A33F-8987B316BF0A}" dt="2021-02-25T13:13:30.547" v="1" actId="20577"/>
        <pc:sldMkLst>
          <pc:docMk/>
          <pc:sldMk cId="1523622607" sldId="325"/>
        </pc:sldMkLst>
        <pc:spChg chg="mod">
          <ac:chgData name="Karla Merino Balladares" userId="S::kmerino@bolivariano.com::e16a1a77-deac-4509-a353-b77262e01b6d" providerId="AD" clId="Web-{378F7D93-3563-4B8C-A33F-8987B316BF0A}" dt="2021-02-25T13:13:30.547" v="1" actId="20577"/>
          <ac:spMkLst>
            <pc:docMk/>
            <pc:sldMk cId="1523622607" sldId="325"/>
            <ac:spMk id="42" creationId="{43224008-C315-49AB-A7C8-6BDC1D71E2A1}"/>
          </ac:spMkLst>
        </pc:spChg>
      </pc:sldChg>
    </pc:docChg>
  </pc:docChgLst>
  <pc:docChgLst>
    <pc:chgData name="Yamilet Cisneros Plaza" userId="S::ycisnerp@bolivariano.com::03f747bf-b379-489d-a5d5-5f014721aafd" providerId="AD" clId="Web-{6D939DDB-27FD-4C99-B68C-6C13A6600255}"/>
    <pc:docChg chg="modSld">
      <pc:chgData name="Yamilet Cisneros Plaza" userId="S::ycisnerp@bolivariano.com::03f747bf-b379-489d-a5d5-5f014721aafd" providerId="AD" clId="Web-{6D939DDB-27FD-4C99-B68C-6C13A6600255}" dt="2021-02-23T21:48:16.015" v="51" actId="1076"/>
      <pc:docMkLst>
        <pc:docMk/>
      </pc:docMkLst>
      <pc:sldChg chg="modSp">
        <pc:chgData name="Yamilet Cisneros Plaza" userId="S::ycisnerp@bolivariano.com::03f747bf-b379-489d-a5d5-5f014721aafd" providerId="AD" clId="Web-{6D939DDB-27FD-4C99-B68C-6C13A6600255}" dt="2021-02-23T21:47:31.263" v="45" actId="1076"/>
        <pc:sldMkLst>
          <pc:docMk/>
          <pc:sldMk cId="1020626685" sldId="310"/>
        </pc:sldMkLst>
        <pc:spChg chg="mod">
          <ac:chgData name="Yamilet Cisneros Plaza" userId="S::ycisnerp@bolivariano.com::03f747bf-b379-489d-a5d5-5f014721aafd" providerId="AD" clId="Web-{6D939DDB-27FD-4C99-B68C-6C13A6600255}" dt="2021-02-23T21:47:31.263" v="45" actId="1076"/>
          <ac:spMkLst>
            <pc:docMk/>
            <pc:sldMk cId="1020626685" sldId="310"/>
            <ac:spMk id="62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16.980" v="33" actId="1076"/>
          <ac:spMkLst>
            <pc:docMk/>
            <pc:sldMk cId="1020626685" sldId="310"/>
            <ac:spMk id="81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5:42.479" v="25" actId="1076"/>
          <ac:spMkLst>
            <pc:docMk/>
            <pc:sldMk cId="1020626685" sldId="310"/>
            <ac:spMk id="88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10.652" v="32" actId="1076"/>
          <ac:spMkLst>
            <pc:docMk/>
            <pc:sldMk cId="1020626685" sldId="310"/>
            <ac:spMk id="96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06.730" v="31" actId="1076"/>
          <ac:spMkLst>
            <pc:docMk/>
            <pc:sldMk cId="1020626685" sldId="310"/>
            <ac:spMk id="100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7:22.294" v="44" actId="1076"/>
          <ac:spMkLst>
            <pc:docMk/>
            <pc:sldMk cId="1020626685" sldId="310"/>
            <ac:spMk id="110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02.105" v="30" actId="1076"/>
          <ac:spMkLst>
            <pc:docMk/>
            <pc:sldMk cId="1020626685" sldId="310"/>
            <ac:spMk id="113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24.058" v="34" actId="1076"/>
          <ac:spMkLst>
            <pc:docMk/>
            <pc:sldMk cId="1020626685" sldId="310"/>
            <ac:spMk id="126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31.871" v="36" actId="1076"/>
          <ac:spMkLst>
            <pc:docMk/>
            <pc:sldMk cId="1020626685" sldId="310"/>
            <ac:spMk id="130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38.340" v="37" actId="1076"/>
          <ac:spMkLst>
            <pc:docMk/>
            <pc:sldMk cId="1020626685" sldId="310"/>
            <ac:spMk id="134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42.496" v="38" actId="1076"/>
          <ac:spMkLst>
            <pc:docMk/>
            <pc:sldMk cId="1020626685" sldId="310"/>
            <ac:spMk id="138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6:45.950" v="39" actId="1076"/>
          <ac:spMkLst>
            <pc:docMk/>
            <pc:sldMk cId="1020626685" sldId="310"/>
            <ac:spMk id="142" creationId="{00000000-0000-0000-0000-000000000000}"/>
          </ac:spMkLst>
        </pc:spChg>
        <pc:grpChg chg="mod">
          <ac:chgData name="Yamilet Cisneros Plaza" userId="S::ycisnerp@bolivariano.com::03f747bf-b379-489d-a5d5-5f014721aafd" providerId="AD" clId="Web-{6D939DDB-27FD-4C99-B68C-6C13A6600255}" dt="2021-02-23T21:45:27.307" v="13" actId="1076"/>
          <ac:grpSpMkLst>
            <pc:docMk/>
            <pc:sldMk cId="1020626685" sldId="310"/>
            <ac:grpSpMk id="79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338" v="14" actId="1076"/>
          <ac:grpSpMkLst>
            <pc:docMk/>
            <pc:sldMk cId="1020626685" sldId="310"/>
            <ac:grpSpMk id="86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369" v="15" actId="1076"/>
          <ac:grpSpMkLst>
            <pc:docMk/>
            <pc:sldMk cId="1020626685" sldId="310"/>
            <ac:grpSpMk id="94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401" v="16" actId="1076"/>
          <ac:grpSpMkLst>
            <pc:docMk/>
            <pc:sldMk cId="1020626685" sldId="310"/>
            <ac:grpSpMk id="98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58.542" v="29" actId="1076"/>
          <ac:grpSpMkLst>
            <pc:docMk/>
            <pc:sldMk cId="1020626685" sldId="310"/>
            <ac:grpSpMk id="111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463" v="18" actId="1076"/>
          <ac:grpSpMkLst>
            <pc:docMk/>
            <pc:sldMk cId="1020626685" sldId="310"/>
            <ac:grpSpMk id="124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494" v="19" actId="1076"/>
          <ac:grpSpMkLst>
            <pc:docMk/>
            <pc:sldMk cId="1020626685" sldId="310"/>
            <ac:grpSpMk id="128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526" v="20" actId="1076"/>
          <ac:grpSpMkLst>
            <pc:docMk/>
            <pc:sldMk cId="1020626685" sldId="310"/>
            <ac:grpSpMk id="132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557" v="21" actId="1076"/>
          <ac:grpSpMkLst>
            <pc:docMk/>
            <pc:sldMk cId="1020626685" sldId="310"/>
            <ac:grpSpMk id="136" creationId="{00000000-0000-0000-0000-000000000000}"/>
          </ac:grpSpMkLst>
        </pc:grpChg>
        <pc:grpChg chg="mod">
          <ac:chgData name="Yamilet Cisneros Plaza" userId="S::ycisnerp@bolivariano.com::03f747bf-b379-489d-a5d5-5f014721aafd" providerId="AD" clId="Web-{6D939DDB-27FD-4C99-B68C-6C13A6600255}" dt="2021-02-23T21:45:27.588" v="22" actId="1076"/>
          <ac:grpSpMkLst>
            <pc:docMk/>
            <pc:sldMk cId="1020626685" sldId="310"/>
            <ac:grpSpMk id="140" creationId="{00000000-0000-0000-0000-000000000000}"/>
          </ac:grpSpMkLst>
        </pc:grpChg>
      </pc:sldChg>
      <pc:sldChg chg="modSp">
        <pc:chgData name="Yamilet Cisneros Plaza" userId="S::ycisnerp@bolivariano.com::03f747bf-b379-489d-a5d5-5f014721aafd" providerId="AD" clId="Web-{6D939DDB-27FD-4C99-B68C-6C13A6600255}" dt="2021-02-23T21:48:16.015" v="51" actId="1076"/>
        <pc:sldMkLst>
          <pc:docMk/>
          <pc:sldMk cId="1523622607" sldId="325"/>
        </pc:sldMkLst>
        <pc:spChg chg="mod">
          <ac:chgData name="Yamilet Cisneros Plaza" userId="S::ycisnerp@bolivariano.com::03f747bf-b379-489d-a5d5-5f014721aafd" providerId="AD" clId="Web-{6D939DDB-27FD-4C99-B68C-6C13A6600255}" dt="2021-02-23T21:48:08.967" v="50" actId="1076"/>
          <ac:spMkLst>
            <pc:docMk/>
            <pc:sldMk cId="1523622607" sldId="325"/>
            <ac:spMk id="29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8:16.015" v="51" actId="1076"/>
          <ac:spMkLst>
            <pc:docMk/>
            <pc:sldMk cId="1523622607" sldId="325"/>
            <ac:spMk id="33" creationId="{00000000-0000-0000-0000-000000000000}"/>
          </ac:spMkLst>
        </pc:spChg>
        <pc:spChg chg="mod">
          <ac:chgData name="Yamilet Cisneros Plaza" userId="S::ycisnerp@bolivariano.com::03f747bf-b379-489d-a5d5-5f014721aafd" providerId="AD" clId="Web-{6D939DDB-27FD-4C99-B68C-6C13A6600255}" dt="2021-02-23T21:47:51.639" v="48" actId="1076"/>
          <ac:spMkLst>
            <pc:docMk/>
            <pc:sldMk cId="1523622607" sldId="325"/>
            <ac:spMk id="35" creationId="{00000000-0000-0000-0000-000000000000}"/>
          </ac:spMkLst>
        </pc:spChg>
      </pc:sldChg>
    </pc:docChg>
  </pc:docChgLst>
  <pc:docChgLst>
    <pc:chgData name="Yamilet Cisneros Plaza" userId="S::ycisnerp@bolivariano.com::03f747bf-b379-489d-a5d5-5f014721aafd" providerId="AD" clId="Web-{B88F275C-E5DC-46CD-9CD8-11602FFBB722}"/>
    <pc:docChg chg="modSld">
      <pc:chgData name="Yamilet Cisneros Plaza" userId="S::ycisnerp@bolivariano.com::03f747bf-b379-489d-a5d5-5f014721aafd" providerId="AD" clId="Web-{B88F275C-E5DC-46CD-9CD8-11602FFBB722}" dt="2021-02-23T22:00:07.079" v="3" actId="20577"/>
      <pc:docMkLst>
        <pc:docMk/>
      </pc:docMkLst>
      <pc:sldChg chg="modSp">
        <pc:chgData name="Yamilet Cisneros Plaza" userId="S::ycisnerp@bolivariano.com::03f747bf-b379-489d-a5d5-5f014721aafd" providerId="AD" clId="Web-{B88F275C-E5DC-46CD-9CD8-11602FFBB722}" dt="2021-02-23T22:00:07.079" v="3" actId="20577"/>
        <pc:sldMkLst>
          <pc:docMk/>
          <pc:sldMk cId="1020626685" sldId="310"/>
        </pc:sldMkLst>
        <pc:spChg chg="mod">
          <ac:chgData name="Yamilet Cisneros Plaza" userId="S::ycisnerp@bolivariano.com::03f747bf-b379-489d-a5d5-5f014721aafd" providerId="AD" clId="Web-{B88F275C-E5DC-46CD-9CD8-11602FFBB722}" dt="2021-02-23T22:00:07.079" v="3" actId="20577"/>
          <ac:spMkLst>
            <pc:docMk/>
            <pc:sldMk cId="1020626685" sldId="310"/>
            <ac:spMk id="62" creationId="{00000000-0000-0000-0000-000000000000}"/>
          </ac:spMkLst>
        </pc:spChg>
      </pc:sldChg>
    </pc:docChg>
  </pc:docChgLst>
  <pc:docChgLst>
    <pc:chgData name="Jazmin Perero Villon" userId="S::jpererov@bolivariano.com::cc5c2a1a-cf51-4750-8098-1ae37b4a4bc0" providerId="AD" clId="Web-{7D3EC41C-936F-4EA3-B26B-435D9C7F8CAD}"/>
    <pc:docChg chg="modSld">
      <pc:chgData name="Jazmin Perero Villon" userId="S::jpererov@bolivariano.com::cc5c2a1a-cf51-4750-8098-1ae37b4a4bc0" providerId="AD" clId="Web-{7D3EC41C-936F-4EA3-B26B-435D9C7F8CAD}" dt="2021-02-24T13:47:26.181" v="4"/>
      <pc:docMkLst>
        <pc:docMk/>
      </pc:docMkLst>
      <pc:sldChg chg="modSp">
        <pc:chgData name="Jazmin Perero Villon" userId="S::jpererov@bolivariano.com::cc5c2a1a-cf51-4750-8098-1ae37b4a4bc0" providerId="AD" clId="Web-{7D3EC41C-936F-4EA3-B26B-435D9C7F8CAD}" dt="2021-02-24T13:46:45.867" v="1" actId="20577"/>
        <pc:sldMkLst>
          <pc:docMk/>
          <pc:sldMk cId="1020626685" sldId="310"/>
        </pc:sldMkLst>
        <pc:spChg chg="mod">
          <ac:chgData name="Jazmin Perero Villon" userId="S::jpererov@bolivariano.com::cc5c2a1a-cf51-4750-8098-1ae37b4a4bc0" providerId="AD" clId="Web-{7D3EC41C-936F-4EA3-B26B-435D9C7F8CAD}" dt="2021-02-24T13:46:45.867" v="1" actId="20577"/>
          <ac:spMkLst>
            <pc:docMk/>
            <pc:sldMk cId="1020626685" sldId="310"/>
            <ac:spMk id="96" creationId="{00000000-0000-0000-0000-000000000000}"/>
          </ac:spMkLst>
        </pc:spChg>
      </pc:sldChg>
      <pc:sldChg chg="modSp">
        <pc:chgData name="Jazmin Perero Villon" userId="S::jpererov@bolivariano.com::cc5c2a1a-cf51-4750-8098-1ae37b4a4bc0" providerId="AD" clId="Web-{7D3EC41C-936F-4EA3-B26B-435D9C7F8CAD}" dt="2021-02-24T13:47:26.181" v="4"/>
        <pc:sldMkLst>
          <pc:docMk/>
          <pc:sldMk cId="3774427711" sldId="327"/>
        </pc:sldMkLst>
        <pc:spChg chg="mod">
          <ac:chgData name="Jazmin Perero Villon" userId="S::jpererov@bolivariano.com::cc5c2a1a-cf51-4750-8098-1ae37b4a4bc0" providerId="AD" clId="Web-{7D3EC41C-936F-4EA3-B26B-435D9C7F8CAD}" dt="2021-02-24T13:47:17.805" v="2" actId="1076"/>
          <ac:spMkLst>
            <pc:docMk/>
            <pc:sldMk cId="3774427711" sldId="327"/>
            <ac:spMk id="60" creationId="{00000000-0000-0000-0000-000000000000}"/>
          </ac:spMkLst>
        </pc:spChg>
        <pc:graphicFrameChg chg="mod modGraphic">
          <ac:chgData name="Jazmin Perero Villon" userId="S::jpererov@bolivariano.com::cc5c2a1a-cf51-4750-8098-1ae37b4a4bc0" providerId="AD" clId="Web-{7D3EC41C-936F-4EA3-B26B-435D9C7F8CAD}" dt="2021-02-24T13:47:26.181" v="4"/>
          <ac:graphicFrameMkLst>
            <pc:docMk/>
            <pc:sldMk cId="3774427711" sldId="327"/>
            <ac:graphicFrameMk id="17" creationId="{5F4A5620-4EDC-4851-A368-B024F5EC3EAC}"/>
          </ac:graphicFrameMkLst>
        </pc:graphicFrameChg>
      </pc:sldChg>
    </pc:docChg>
  </pc:docChgLst>
  <pc:docChgLst>
    <pc:chgData name="Karla Merino Balladares" userId="S::kmerino@bolivariano.com::e16a1a77-deac-4509-a353-b77262e01b6d" providerId="AD" clId="Web-{BDDFA006-AB3B-4857-A9D6-D5DF89953416}"/>
    <pc:docChg chg="modSld">
      <pc:chgData name="Karla Merino Balladares" userId="S::kmerino@bolivariano.com::e16a1a77-deac-4509-a353-b77262e01b6d" providerId="AD" clId="Web-{BDDFA006-AB3B-4857-A9D6-D5DF89953416}" dt="2021-02-23T14:13:04.259" v="28" actId="20577"/>
      <pc:docMkLst>
        <pc:docMk/>
      </pc:docMkLst>
      <pc:sldChg chg="modSp">
        <pc:chgData name="Karla Merino Balladares" userId="S::kmerino@bolivariano.com::e16a1a77-deac-4509-a353-b77262e01b6d" providerId="AD" clId="Web-{BDDFA006-AB3B-4857-A9D6-D5DF89953416}" dt="2021-02-23T14:10:13.806" v="0" actId="20577"/>
        <pc:sldMkLst>
          <pc:docMk/>
          <pc:sldMk cId="3034426972" sldId="256"/>
        </pc:sldMkLst>
        <pc:spChg chg="mod">
          <ac:chgData name="Karla Merino Balladares" userId="S::kmerino@bolivariano.com::e16a1a77-deac-4509-a353-b77262e01b6d" providerId="AD" clId="Web-{BDDFA006-AB3B-4857-A9D6-D5DF89953416}" dt="2021-02-23T14:10:13.806" v="0" actId="20577"/>
          <ac:spMkLst>
            <pc:docMk/>
            <pc:sldMk cId="3034426972" sldId="256"/>
            <ac:spMk id="3" creationId="{00000000-0000-0000-0000-000000000000}"/>
          </ac:spMkLst>
        </pc:spChg>
      </pc:sldChg>
      <pc:sldChg chg="modSp">
        <pc:chgData name="Karla Merino Balladares" userId="S::kmerino@bolivariano.com::e16a1a77-deac-4509-a353-b77262e01b6d" providerId="AD" clId="Web-{BDDFA006-AB3B-4857-A9D6-D5DF89953416}" dt="2021-02-23T14:12:51.134" v="26" actId="2057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BDDFA006-AB3B-4857-A9D6-D5DF89953416}" dt="2021-02-23T14:12:51.134" v="26" actId="20577"/>
          <ac:spMkLst>
            <pc:docMk/>
            <pc:sldMk cId="1020626685" sldId="310"/>
            <ac:spMk id="64" creationId="{00000000-0000-0000-0000-000000000000}"/>
          </ac:spMkLst>
        </pc:spChg>
      </pc:sldChg>
      <pc:sldChg chg="modSp">
        <pc:chgData name="Karla Merino Balladares" userId="S::kmerino@bolivariano.com::e16a1a77-deac-4509-a353-b77262e01b6d" providerId="AD" clId="Web-{BDDFA006-AB3B-4857-A9D6-D5DF89953416}" dt="2021-02-23T14:12:44.212" v="24" actId="20577"/>
        <pc:sldMkLst>
          <pc:docMk/>
          <pc:sldMk cId="1523622607" sldId="325"/>
        </pc:sldMkLst>
        <pc:spChg chg="mod">
          <ac:chgData name="Karla Merino Balladares" userId="S::kmerino@bolivariano.com::e16a1a77-deac-4509-a353-b77262e01b6d" providerId="AD" clId="Web-{BDDFA006-AB3B-4857-A9D6-D5DF89953416}" dt="2021-02-23T14:12:44.212" v="24" actId="20577"/>
          <ac:spMkLst>
            <pc:docMk/>
            <pc:sldMk cId="1523622607" sldId="325"/>
            <ac:spMk id="64" creationId="{00000000-0000-0000-0000-000000000000}"/>
          </ac:spMkLst>
        </pc:spChg>
      </pc:sldChg>
      <pc:sldChg chg="modSp">
        <pc:chgData name="Karla Merino Balladares" userId="S::kmerino@bolivariano.com::e16a1a77-deac-4509-a353-b77262e01b6d" providerId="AD" clId="Web-{BDDFA006-AB3B-4857-A9D6-D5DF89953416}" dt="2021-02-23T14:13:04.259" v="28" actId="20577"/>
        <pc:sldMkLst>
          <pc:docMk/>
          <pc:sldMk cId="3774427711" sldId="327"/>
        </pc:sldMkLst>
        <pc:spChg chg="mod">
          <ac:chgData name="Karla Merino Balladares" userId="S::kmerino@bolivariano.com::e16a1a77-deac-4509-a353-b77262e01b6d" providerId="AD" clId="Web-{BDDFA006-AB3B-4857-A9D6-D5DF89953416}" dt="2021-02-23T14:13:04.259" v="28" actId="20577"/>
          <ac:spMkLst>
            <pc:docMk/>
            <pc:sldMk cId="3774427711" sldId="327"/>
            <ac:spMk id="64" creationId="{00000000-0000-0000-0000-000000000000}"/>
          </ac:spMkLst>
        </pc:spChg>
      </pc:sldChg>
    </pc:docChg>
  </pc:docChgLst>
  <pc:docChgLst>
    <pc:chgData name="Karla Merino Balladares" userId="S::kmerino@bolivariano.com::e16a1a77-deac-4509-a353-b77262e01b6d" providerId="AD" clId="Web-{D4A1C3A8-0CC3-4E7D-BA4D-A408227C1F01}"/>
    <pc:docChg chg="modSld">
      <pc:chgData name="Karla Merino Balladares" userId="S::kmerino@bolivariano.com::e16a1a77-deac-4509-a353-b77262e01b6d" providerId="AD" clId="Web-{D4A1C3A8-0CC3-4E7D-BA4D-A408227C1F01}" dt="2021-02-24T21:48:18.687" v="82" actId="1076"/>
      <pc:docMkLst>
        <pc:docMk/>
      </pc:docMkLst>
      <pc:sldChg chg="addSp modSp">
        <pc:chgData name="Karla Merino Balladares" userId="S::kmerino@bolivariano.com::e16a1a77-deac-4509-a353-b77262e01b6d" providerId="AD" clId="Web-{D4A1C3A8-0CC3-4E7D-BA4D-A408227C1F01}" dt="2021-02-24T21:48:18.687" v="82" actId="1076"/>
        <pc:sldMkLst>
          <pc:docMk/>
          <pc:sldMk cId="1523622607" sldId="325"/>
        </pc:sldMkLst>
        <pc:spChg chg="mod">
          <ac:chgData name="Karla Merino Balladares" userId="S::kmerino@bolivariano.com::e16a1a77-deac-4509-a353-b77262e01b6d" providerId="AD" clId="Web-{D4A1C3A8-0CC3-4E7D-BA4D-A408227C1F01}" dt="2021-02-24T21:36:17.058" v="42"/>
          <ac:spMkLst>
            <pc:docMk/>
            <pc:sldMk cId="1523622607" sldId="325"/>
            <ac:spMk id="29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6:20.949" v="43"/>
          <ac:spMkLst>
            <pc:docMk/>
            <pc:sldMk cId="1523622607" sldId="325"/>
            <ac:spMk id="33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47:04.201" v="76" actId="20577"/>
          <ac:spMkLst>
            <pc:docMk/>
            <pc:sldMk cId="1523622607" sldId="325"/>
            <ac:spMk id="35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6:30.496" v="45" actId="20577"/>
          <ac:spMkLst>
            <pc:docMk/>
            <pc:sldMk cId="1523622607" sldId="325"/>
            <ac:spMk id="42" creationId="{43224008-C315-49AB-A7C8-6BDC1D71E2A1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7:00.200" v="53"/>
          <ac:spMkLst>
            <pc:docMk/>
            <pc:sldMk cId="1523622607" sldId="325"/>
            <ac:spMk id="45" creationId="{9A3C88D8-D887-4E27-81E5-14C1F23A8E8D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7:08.653" v="54"/>
          <ac:spMkLst>
            <pc:docMk/>
            <pc:sldMk cId="1523622607" sldId="325"/>
            <ac:spMk id="49" creationId="{743E1EA4-687C-4E4B-8212-DBB954DF2678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47:08.841" v="77" actId="1076"/>
          <ac:spMkLst>
            <pc:docMk/>
            <pc:sldMk cId="1523622607" sldId="325"/>
            <ac:spMk id="51" creationId="{C85ACD12-6F93-49AF-BBF8-8133B82FED90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28:26.998" v="40" actId="1076"/>
          <ac:spMkLst>
            <pc:docMk/>
            <pc:sldMk cId="1523622607" sldId="325"/>
            <ac:spMk id="52" creationId="{7B66A2F2-3540-474F-BFB7-A3A04575D067}"/>
          </ac:spMkLst>
        </pc:spChg>
        <pc:spChg chg="add mod">
          <ac:chgData name="Karla Merino Balladares" userId="S::kmerino@bolivariano.com::e16a1a77-deac-4509-a353-b77262e01b6d" providerId="AD" clId="Web-{D4A1C3A8-0CC3-4E7D-BA4D-A408227C1F01}" dt="2021-02-24T21:27:57.294" v="35" actId="1076"/>
          <ac:spMkLst>
            <pc:docMk/>
            <pc:sldMk cId="1523622607" sldId="325"/>
            <ac:spMk id="53" creationId="{16A0748B-3862-4A2F-A275-804881A20B61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6:33.855" v="47" actId="20577"/>
          <ac:spMkLst>
            <pc:docMk/>
            <pc:sldMk cId="1523622607" sldId="325"/>
            <ac:spMk id="77" creationId="{4427D5DF-4D1E-4C02-90E1-41DA9FC4DC1E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6:36.933" v="49" actId="20577"/>
          <ac:spMkLst>
            <pc:docMk/>
            <pc:sldMk cId="1523622607" sldId="325"/>
            <ac:spMk id="80" creationId="{E8B0C7A5-4D22-496D-98C0-1F7250EA7227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6:40.199" v="51" actId="20577"/>
          <ac:spMkLst>
            <pc:docMk/>
            <pc:sldMk cId="1523622607" sldId="325"/>
            <ac:spMk id="83" creationId="{C2A85E27-6464-4F98-A914-CCA8C21382FE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36:40.605" v="52"/>
          <ac:spMkLst>
            <pc:docMk/>
            <pc:sldMk cId="1523622607" sldId="325"/>
            <ac:spMk id="86" creationId="{A9C742A5-7A4E-4ABF-974E-668B07B30FA5}"/>
          </ac:spMkLst>
        </pc:spChg>
        <pc:spChg chg="mod">
          <ac:chgData name="Karla Merino Balladares" userId="S::kmerino@bolivariano.com::e16a1a77-deac-4509-a353-b77262e01b6d" providerId="AD" clId="Web-{D4A1C3A8-0CC3-4E7D-BA4D-A408227C1F01}" dt="2021-02-24T21:46:16.137" v="69" actId="1076"/>
          <ac:spMkLst>
            <pc:docMk/>
            <pc:sldMk cId="1523622607" sldId="325"/>
            <ac:spMk id="104" creationId="{00000000-0000-0000-0000-000000000000}"/>
          </ac:spMkLst>
        </pc:spChg>
        <pc:picChg chg="add mod">
          <ac:chgData name="Karla Merino Balladares" userId="S::kmerino@bolivariano.com::e16a1a77-deac-4509-a353-b77262e01b6d" providerId="AD" clId="Web-{D4A1C3A8-0CC3-4E7D-BA4D-A408227C1F01}" dt="2021-02-24T21:46:19.246" v="70" actId="1076"/>
          <ac:picMkLst>
            <pc:docMk/>
            <pc:sldMk cId="1523622607" sldId="325"/>
            <ac:picMk id="2" creationId="{4963702F-FF0C-4BC4-A878-AF4754B3E04B}"/>
          </ac:picMkLst>
        </pc:picChg>
        <pc:picChg chg="add mod">
          <ac:chgData name="Karla Merino Balladares" userId="S::kmerino@bolivariano.com::e16a1a77-deac-4509-a353-b77262e01b6d" providerId="AD" clId="Web-{D4A1C3A8-0CC3-4E7D-BA4D-A408227C1F01}" dt="2021-02-24T21:48:18.687" v="82" actId="1076"/>
          <ac:picMkLst>
            <pc:docMk/>
            <pc:sldMk cId="1523622607" sldId="325"/>
            <ac:picMk id="55" creationId="{2120FA9E-B046-4F5E-B37A-A876685F7B96}"/>
          </ac:picMkLst>
        </pc:picChg>
      </pc:sldChg>
    </pc:docChg>
  </pc:docChgLst>
  <pc:docChgLst>
    <pc:chgData name="Jazmin Perero Villon" userId="S::jpererov@bolivariano.com::cc5c2a1a-cf51-4750-8098-1ae37b4a4bc0" providerId="AD" clId="Web-{2B964815-8A14-42E0-B16C-D4C48C2D3FE7}"/>
    <pc:docChg chg="modSld">
      <pc:chgData name="Jazmin Perero Villon" userId="S::jpererov@bolivariano.com::cc5c2a1a-cf51-4750-8098-1ae37b4a4bc0" providerId="AD" clId="Web-{2B964815-8A14-42E0-B16C-D4C48C2D3FE7}" dt="2021-02-22T21:20:21.417" v="324" actId="1076"/>
      <pc:docMkLst>
        <pc:docMk/>
      </pc:docMkLst>
      <pc:sldChg chg="modSp">
        <pc:chgData name="Jazmin Perero Villon" userId="S::jpererov@bolivariano.com::cc5c2a1a-cf51-4750-8098-1ae37b4a4bc0" providerId="AD" clId="Web-{2B964815-8A14-42E0-B16C-D4C48C2D3FE7}" dt="2021-02-22T21:18:02.003" v="323" actId="20577"/>
        <pc:sldMkLst>
          <pc:docMk/>
          <pc:sldMk cId="1523622607" sldId="325"/>
        </pc:sldMkLst>
        <pc:spChg chg="mod">
          <ac:chgData name="Jazmin Perero Villon" userId="S::jpererov@bolivariano.com::cc5c2a1a-cf51-4750-8098-1ae37b4a4bc0" providerId="AD" clId="Web-{2B964815-8A14-42E0-B16C-D4C48C2D3FE7}" dt="2021-02-22T21:18:02.003" v="323" actId="20577"/>
          <ac:spMkLst>
            <pc:docMk/>
            <pc:sldMk cId="1523622607" sldId="325"/>
            <ac:spMk id="64" creationId="{00000000-0000-0000-0000-000000000000}"/>
          </ac:spMkLst>
        </pc:spChg>
      </pc:sldChg>
      <pc:sldChg chg="addSp delSp modSp">
        <pc:chgData name="Jazmin Perero Villon" userId="S::jpererov@bolivariano.com::cc5c2a1a-cf51-4750-8098-1ae37b4a4bc0" providerId="AD" clId="Web-{2B964815-8A14-42E0-B16C-D4C48C2D3FE7}" dt="2021-02-22T21:20:21.417" v="324" actId="1076"/>
        <pc:sldMkLst>
          <pc:docMk/>
          <pc:sldMk cId="3774427711" sldId="327"/>
        </pc:sldMkLst>
        <pc:spChg chg="del">
          <ac:chgData name="Jazmin Perero Villon" userId="S::jpererov@bolivariano.com::cc5c2a1a-cf51-4750-8098-1ae37b4a4bc0" providerId="AD" clId="Web-{2B964815-8A14-42E0-B16C-D4C48C2D3FE7}" dt="2021-02-22T20:59:47.346" v="92"/>
          <ac:spMkLst>
            <pc:docMk/>
            <pc:sldMk cId="3774427711" sldId="327"/>
            <ac:spMk id="4" creationId="{00000000-0000-0000-0000-000000000000}"/>
          </ac:spMkLst>
        </pc:spChg>
        <pc:spChg chg="add mod">
          <ac:chgData name="Jazmin Perero Villon" userId="S::jpererov@bolivariano.com::cc5c2a1a-cf51-4750-8098-1ae37b4a4bc0" providerId="AD" clId="Web-{2B964815-8A14-42E0-B16C-D4C48C2D3FE7}" dt="2021-02-22T21:06:08.415" v="219" actId="1076"/>
          <ac:spMkLst>
            <pc:docMk/>
            <pc:sldMk cId="3774427711" sldId="327"/>
            <ac:spMk id="12" creationId="{18A8DAE7-10D1-4007-A5F4-5C34EC70E780}"/>
          </ac:spMkLst>
        </pc:spChg>
        <pc:spChg chg="add del mod">
          <ac:chgData name="Jazmin Perero Villon" userId="S::jpererov@bolivariano.com::cc5c2a1a-cf51-4750-8098-1ae37b4a4bc0" providerId="AD" clId="Web-{2B964815-8A14-42E0-B16C-D4C48C2D3FE7}" dt="2021-02-22T20:56:24.897" v="66"/>
          <ac:spMkLst>
            <pc:docMk/>
            <pc:sldMk cId="3774427711" sldId="327"/>
            <ac:spMk id="16" creationId="{92D73884-17BE-4CDA-BBE3-2E65F06FE2BA}"/>
          </ac:spMkLst>
        </pc:spChg>
        <pc:spChg chg="del">
          <ac:chgData name="Jazmin Perero Villon" userId="S::jpererov@bolivariano.com::cc5c2a1a-cf51-4750-8098-1ae37b4a4bc0" providerId="AD" clId="Web-{2B964815-8A14-42E0-B16C-D4C48C2D3FE7}" dt="2021-02-22T20:59:47.346" v="94"/>
          <ac:spMkLst>
            <pc:docMk/>
            <pc:sldMk cId="3774427711" sldId="327"/>
            <ac:spMk id="58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2B964815-8A14-42E0-B16C-D4C48C2D3FE7}" dt="2021-02-22T20:59:47.346" v="93"/>
          <ac:spMkLst>
            <pc:docMk/>
            <pc:sldMk cId="3774427711" sldId="327"/>
            <ac:spMk id="61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2B964815-8A14-42E0-B16C-D4C48C2D3FE7}" dt="2021-02-22T21:16:26.044" v="318" actId="20577"/>
          <ac:spMkLst>
            <pc:docMk/>
            <pc:sldMk cId="3774427711" sldId="327"/>
            <ac:spMk id="64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2B964815-8A14-42E0-B16C-D4C48C2D3FE7}" dt="2021-02-22T20:59:51.643" v="97"/>
          <ac:spMkLst>
            <pc:docMk/>
            <pc:sldMk cId="3774427711" sldId="327"/>
            <ac:spMk id="72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2B964815-8A14-42E0-B16C-D4C48C2D3FE7}" dt="2021-02-22T20:59:47.346" v="89"/>
          <ac:spMkLst>
            <pc:docMk/>
            <pc:sldMk cId="3774427711" sldId="327"/>
            <ac:spMk id="74" creationId="{00000000-0000-0000-0000-000000000000}"/>
          </ac:spMkLst>
        </pc:spChg>
        <pc:spChg chg="mod">
          <ac:chgData name="Jazmin Perero Villon" userId="S::jpererov@bolivariano.com::cc5c2a1a-cf51-4750-8098-1ae37b4a4bc0" providerId="AD" clId="Web-{2B964815-8A14-42E0-B16C-D4C48C2D3FE7}" dt="2021-02-22T21:00:04.425" v="101" actId="20577"/>
          <ac:spMkLst>
            <pc:docMk/>
            <pc:sldMk cId="3774427711" sldId="327"/>
            <ac:spMk id="84" creationId="{00000000-0000-0000-0000-000000000000}"/>
          </ac:spMkLst>
        </pc:spChg>
        <pc:spChg chg="add del mod">
          <ac:chgData name="Jazmin Perero Villon" userId="S::jpererov@bolivariano.com::cc5c2a1a-cf51-4750-8098-1ae37b4a4bc0" providerId="AD" clId="Web-{2B964815-8A14-42E0-B16C-D4C48C2D3FE7}" dt="2021-02-22T21:04:28.487" v="156"/>
          <ac:spMkLst>
            <pc:docMk/>
            <pc:sldMk cId="3774427711" sldId="327"/>
            <ac:spMk id="92" creationId="{4FD25783-AE72-4927-9956-42BFE8DF6557}"/>
          </ac:spMkLst>
        </pc:spChg>
        <pc:spChg chg="add del mod">
          <ac:chgData name="Jazmin Perero Villon" userId="S::jpererov@bolivariano.com::cc5c2a1a-cf51-4750-8098-1ae37b4a4bc0" providerId="AD" clId="Web-{2B964815-8A14-42E0-B16C-D4C48C2D3FE7}" dt="2021-02-22T21:04:29.878" v="157"/>
          <ac:spMkLst>
            <pc:docMk/>
            <pc:sldMk cId="3774427711" sldId="327"/>
            <ac:spMk id="93" creationId="{7CE50CDD-838D-4D1D-AD0E-7526C1926D2F}"/>
          </ac:spMkLst>
        </pc:spChg>
        <pc:spChg chg="mod">
          <ac:chgData name="Jazmin Perero Villon" userId="S::jpererov@bolivariano.com::cc5c2a1a-cf51-4750-8098-1ae37b4a4bc0" providerId="AD" clId="Web-{2B964815-8A14-42E0-B16C-D4C48C2D3FE7}" dt="2021-02-22T21:00:06.691" v="103" actId="20577"/>
          <ac:spMkLst>
            <pc:docMk/>
            <pc:sldMk cId="3774427711" sldId="327"/>
            <ac:spMk id="99" creationId="{00000000-0000-0000-0000-000000000000}"/>
          </ac:spMkLst>
        </pc:spChg>
        <pc:spChg chg="del">
          <ac:chgData name="Jazmin Perero Villon" userId="S::jpererov@bolivariano.com::cc5c2a1a-cf51-4750-8098-1ae37b4a4bc0" providerId="AD" clId="Web-{2B964815-8A14-42E0-B16C-D4C48C2D3FE7}" dt="2021-02-22T20:59:51.643" v="96"/>
          <ac:spMkLst>
            <pc:docMk/>
            <pc:sldMk cId="3774427711" sldId="327"/>
            <ac:spMk id="102" creationId="{00000000-0000-0000-0000-000000000000}"/>
          </ac:spMkLst>
        </pc:spChg>
        <pc:grpChg chg="del">
          <ac:chgData name="Jazmin Perero Villon" userId="S::jpererov@bolivariano.com::cc5c2a1a-cf51-4750-8098-1ae37b4a4bc0" providerId="AD" clId="Web-{2B964815-8A14-42E0-B16C-D4C48C2D3FE7}" dt="2021-02-22T20:59:51.643" v="100"/>
          <ac:grpSpMkLst>
            <pc:docMk/>
            <pc:sldMk cId="3774427711" sldId="327"/>
            <ac:grpSpMk id="50" creationId="{00000000-0000-0000-0000-000000000000}"/>
          </ac:grpSpMkLst>
        </pc:grpChg>
        <pc:grpChg chg="del">
          <ac:chgData name="Jazmin Perero Villon" userId="S::jpererov@bolivariano.com::cc5c2a1a-cf51-4750-8098-1ae37b4a4bc0" providerId="AD" clId="Web-{2B964815-8A14-42E0-B16C-D4C48C2D3FE7}" dt="2021-02-22T20:59:47.346" v="95"/>
          <ac:grpSpMkLst>
            <pc:docMk/>
            <pc:sldMk cId="3774427711" sldId="327"/>
            <ac:grpSpMk id="54" creationId="{00000000-0000-0000-0000-000000000000}"/>
          </ac:grpSpMkLst>
        </pc:grpChg>
        <pc:grpChg chg="del">
          <ac:chgData name="Jazmin Perero Villon" userId="S::jpererov@bolivariano.com::cc5c2a1a-cf51-4750-8098-1ae37b4a4bc0" providerId="AD" clId="Web-{2B964815-8A14-42E0-B16C-D4C48C2D3FE7}" dt="2021-02-22T20:59:47.346" v="91"/>
          <ac:grpSpMkLst>
            <pc:docMk/>
            <pc:sldMk cId="3774427711" sldId="327"/>
            <ac:grpSpMk id="62" creationId="{00000000-0000-0000-0000-000000000000}"/>
          </ac:grpSpMkLst>
        </pc:grpChg>
        <pc:grpChg chg="del">
          <ac:chgData name="Jazmin Perero Villon" userId="S::jpererov@bolivariano.com::cc5c2a1a-cf51-4750-8098-1ae37b4a4bc0" providerId="AD" clId="Web-{2B964815-8A14-42E0-B16C-D4C48C2D3FE7}" dt="2021-02-22T20:59:51.643" v="98"/>
          <ac:grpSpMkLst>
            <pc:docMk/>
            <pc:sldMk cId="3774427711" sldId="327"/>
            <ac:grpSpMk id="67" creationId="{00000000-0000-0000-0000-000000000000}"/>
          </ac:grpSpMkLst>
        </pc:grpChg>
        <pc:grpChg chg="mod">
          <ac:chgData name="Jazmin Perero Villon" userId="S::jpererov@bolivariano.com::cc5c2a1a-cf51-4750-8098-1ae37b4a4bc0" providerId="AD" clId="Web-{2B964815-8A14-42E0-B16C-D4C48C2D3FE7}" dt="2021-02-22T20:37:07.517" v="18" actId="1076"/>
          <ac:grpSpMkLst>
            <pc:docMk/>
            <pc:sldMk cId="3774427711" sldId="327"/>
            <ac:grpSpMk id="80" creationId="{00000000-0000-0000-0000-000000000000}"/>
          </ac:grpSpMkLst>
        </pc:grpChg>
        <pc:graphicFrameChg chg="add mod modGraphic">
          <ac:chgData name="Jazmin Perero Villon" userId="S::jpererov@bolivariano.com::cc5c2a1a-cf51-4750-8098-1ae37b4a4bc0" providerId="AD" clId="Web-{2B964815-8A14-42E0-B16C-D4C48C2D3FE7}" dt="2021-02-22T21:17:13.594" v="321"/>
          <ac:graphicFrameMkLst>
            <pc:docMk/>
            <pc:sldMk cId="3774427711" sldId="327"/>
            <ac:graphicFrameMk id="17" creationId="{5F4A5620-4EDC-4851-A368-B024F5EC3EAC}"/>
          </ac:graphicFrameMkLst>
        </pc:graphicFrameChg>
        <pc:picChg chg="del">
          <ac:chgData name="Jazmin Perero Villon" userId="S::jpererov@bolivariano.com::cc5c2a1a-cf51-4750-8098-1ae37b4a4bc0" providerId="AD" clId="Web-{2B964815-8A14-42E0-B16C-D4C48C2D3FE7}" dt="2021-02-22T20:34:41.493" v="11"/>
          <ac:picMkLst>
            <pc:docMk/>
            <pc:sldMk cId="3774427711" sldId="327"/>
            <ac:picMk id="2" creationId="{A046FC84-3565-42CE-B2E9-B0B49C95CC68}"/>
          </ac:picMkLst>
        </pc:picChg>
        <pc:picChg chg="del mod">
          <ac:chgData name="Jazmin Perero Villon" userId="S::jpererov@bolivariano.com::cc5c2a1a-cf51-4750-8098-1ae37b4a4bc0" providerId="AD" clId="Web-{2B964815-8A14-42E0-B16C-D4C48C2D3FE7}" dt="2021-02-22T20:34:08.085" v="3"/>
          <ac:picMkLst>
            <pc:docMk/>
            <pc:sldMk cId="3774427711" sldId="327"/>
            <ac:picMk id="3" creationId="{3924E694-C71D-404C-B1D5-027F4F952EAE}"/>
          </ac:picMkLst>
        </pc:picChg>
        <pc:picChg chg="add mod">
          <ac:chgData name="Jazmin Perero Villon" userId="S::jpererov@bolivariano.com::cc5c2a1a-cf51-4750-8098-1ae37b4a4bc0" providerId="AD" clId="Web-{2B964815-8A14-42E0-B16C-D4C48C2D3FE7}" dt="2021-02-22T21:20:21.417" v="324" actId="1076"/>
          <ac:picMkLst>
            <pc:docMk/>
            <pc:sldMk cId="3774427711" sldId="327"/>
            <ac:picMk id="6" creationId="{34089169-501B-4DE4-A1A8-1608CFEDAA28}"/>
          </ac:picMkLst>
        </pc:picChg>
        <pc:picChg chg="add mod">
          <ac:chgData name="Jazmin Perero Villon" userId="S::jpererov@bolivariano.com::cc5c2a1a-cf51-4750-8098-1ae37b4a4bc0" providerId="AD" clId="Web-{2B964815-8A14-42E0-B16C-D4C48C2D3FE7}" dt="2021-02-22T20:35:18.855" v="16" actId="1076"/>
          <ac:picMkLst>
            <pc:docMk/>
            <pc:sldMk cId="3774427711" sldId="327"/>
            <ac:picMk id="7" creationId="{ABE28194-72A2-426A-990D-53499A9B2C7F}"/>
          </ac:picMkLst>
        </pc:picChg>
        <pc:picChg chg="add mod">
          <ac:chgData name="Jazmin Perero Villon" userId="S::jpererov@bolivariano.com::cc5c2a1a-cf51-4750-8098-1ae37b4a4bc0" providerId="AD" clId="Web-{2B964815-8A14-42E0-B16C-D4C48C2D3FE7}" dt="2021-02-22T21:05:46.757" v="215" actId="1076"/>
          <ac:picMkLst>
            <pc:docMk/>
            <pc:sldMk cId="3774427711" sldId="327"/>
            <ac:picMk id="8" creationId="{3843E184-7668-4D8F-8D0C-34DBF2BB5120}"/>
          </ac:picMkLst>
        </pc:picChg>
        <pc:picChg chg="add mod">
          <ac:chgData name="Jazmin Perero Villon" userId="S::jpererov@bolivariano.com::cc5c2a1a-cf51-4750-8098-1ae37b4a4bc0" providerId="AD" clId="Web-{2B964815-8A14-42E0-B16C-D4C48C2D3FE7}" dt="2021-02-22T21:05:54.164" v="216" actId="1076"/>
          <ac:picMkLst>
            <pc:docMk/>
            <pc:sldMk cId="3774427711" sldId="327"/>
            <ac:picMk id="9" creationId="{16BB6718-137E-4537-83FC-850E7B4BA411}"/>
          </ac:picMkLst>
        </pc:picChg>
        <pc:picChg chg="add mod">
          <ac:chgData name="Jazmin Perero Villon" userId="S::jpererov@bolivariano.com::cc5c2a1a-cf51-4750-8098-1ae37b4a4bc0" providerId="AD" clId="Web-{2B964815-8A14-42E0-B16C-D4C48C2D3FE7}" dt="2021-02-22T21:05:57.836" v="217" actId="1076"/>
          <ac:picMkLst>
            <pc:docMk/>
            <pc:sldMk cId="3774427711" sldId="327"/>
            <ac:picMk id="10" creationId="{7FA263AA-7E49-407F-9C5B-15781B1FDCDA}"/>
          </ac:picMkLst>
        </pc:picChg>
        <pc:picChg chg="add mod">
          <ac:chgData name="Jazmin Perero Villon" userId="S::jpererov@bolivariano.com::cc5c2a1a-cf51-4750-8098-1ae37b4a4bc0" providerId="AD" clId="Web-{2B964815-8A14-42E0-B16C-D4C48C2D3FE7}" dt="2021-02-22T21:06:02.883" v="218" actId="1076"/>
          <ac:picMkLst>
            <pc:docMk/>
            <pc:sldMk cId="3774427711" sldId="327"/>
            <ac:picMk id="11" creationId="{905EB568-A7B0-4AB7-8EA4-BDBD1345D8A0}"/>
          </ac:picMkLst>
        </pc:picChg>
        <pc:picChg chg="add del mod">
          <ac:chgData name="Jazmin Perero Villon" userId="S::jpererov@bolivariano.com::cc5c2a1a-cf51-4750-8098-1ae37b4a4bc0" providerId="AD" clId="Web-{2B964815-8A14-42E0-B16C-D4C48C2D3FE7}" dt="2021-02-22T20:54:00.544" v="37"/>
          <ac:picMkLst>
            <pc:docMk/>
            <pc:sldMk cId="3774427711" sldId="327"/>
            <ac:picMk id="13" creationId="{DF6595AC-08EE-4411-B763-8B9B84674D41}"/>
          </ac:picMkLst>
        </pc:picChg>
        <pc:picChg chg="add del mod">
          <ac:chgData name="Jazmin Perero Villon" userId="S::jpererov@bolivariano.com::cc5c2a1a-cf51-4750-8098-1ae37b4a4bc0" providerId="AD" clId="Web-{2B964815-8A14-42E0-B16C-D4C48C2D3FE7}" dt="2021-02-22T20:55:44.691" v="59"/>
          <ac:picMkLst>
            <pc:docMk/>
            <pc:sldMk cId="3774427711" sldId="327"/>
            <ac:picMk id="14" creationId="{3A3C372D-C0CC-4F24-A741-DB97980416EE}"/>
          </ac:picMkLst>
        </pc:picChg>
        <pc:picChg chg="add del mod">
          <ac:chgData name="Jazmin Perero Villon" userId="S::jpererov@bolivariano.com::cc5c2a1a-cf51-4750-8098-1ae37b4a4bc0" providerId="AD" clId="Web-{2B964815-8A14-42E0-B16C-D4C48C2D3FE7}" dt="2021-02-22T20:54:39.140" v="46"/>
          <ac:picMkLst>
            <pc:docMk/>
            <pc:sldMk cId="3774427711" sldId="327"/>
            <ac:picMk id="15" creationId="{FA92471E-E102-4DEA-90EB-4FB217FA00CC}"/>
          </ac:picMkLst>
        </pc:picChg>
        <pc:picChg chg="del">
          <ac:chgData name="Jazmin Perero Villon" userId="S::jpererov@bolivariano.com::cc5c2a1a-cf51-4750-8098-1ae37b4a4bc0" providerId="AD" clId="Web-{2B964815-8A14-42E0-B16C-D4C48C2D3FE7}" dt="2021-02-22T20:59:51.643" v="99"/>
          <ac:picMkLst>
            <pc:docMk/>
            <pc:sldMk cId="3774427711" sldId="327"/>
            <ac:picMk id="59" creationId="{00000000-0000-0000-0000-000000000000}"/>
          </ac:picMkLst>
        </pc:picChg>
        <pc:picChg chg="del">
          <ac:chgData name="Jazmin Perero Villon" userId="S::jpererov@bolivariano.com::cc5c2a1a-cf51-4750-8098-1ae37b4a4bc0" providerId="AD" clId="Web-{2B964815-8A14-42E0-B16C-D4C48C2D3FE7}" dt="2021-02-22T20:59:47.346" v="90"/>
          <ac:picMkLst>
            <pc:docMk/>
            <pc:sldMk cId="3774427711" sldId="327"/>
            <ac:picMk id="73" creationId="{00000000-0000-0000-0000-000000000000}"/>
          </ac:picMkLst>
        </pc:picChg>
        <pc:cxnChg chg="mod">
          <ac:chgData name="Jazmin Perero Villon" userId="S::jpererov@bolivariano.com::cc5c2a1a-cf51-4750-8098-1ae37b4a4bc0" providerId="AD" clId="Web-{2B964815-8A14-42E0-B16C-D4C48C2D3FE7}" dt="2021-02-22T20:59:42.267" v="88" actId="1076"/>
          <ac:cxnSpMkLst>
            <pc:docMk/>
            <pc:sldMk cId="3774427711" sldId="327"/>
            <ac:cxnSpMk id="100" creationId="{00000000-0000-0000-0000-000000000000}"/>
          </ac:cxnSpMkLst>
        </pc:cxnChg>
      </pc:sldChg>
    </pc:docChg>
  </pc:docChgLst>
  <pc:docChgLst>
    <pc:chgData name="José Palacios Rodriguez" userId="S::jpalacios@bolivariano.com::967f929e-7fae-4889-9db8-2f0231661011" providerId="AD" clId="Web-{597EFC19-78FC-46E1-B922-CE32EA597E4F}"/>
    <pc:docChg chg="addSld delSld modSld">
      <pc:chgData name="José Palacios Rodriguez" userId="S::jpalacios@bolivariano.com::967f929e-7fae-4889-9db8-2f0231661011" providerId="AD" clId="Web-{597EFC19-78FC-46E1-B922-CE32EA597E4F}" dt="2021-02-24T18:55:46.532" v="94"/>
      <pc:docMkLst>
        <pc:docMk/>
      </pc:docMkLst>
      <pc:sldChg chg="new">
        <pc:chgData name="José Palacios Rodriguez" userId="S::jpalacios@bolivariano.com::967f929e-7fae-4889-9db8-2f0231661011" providerId="AD" clId="Web-{597EFC19-78FC-46E1-B922-CE32EA597E4F}" dt="2021-02-24T18:55:46.532" v="94"/>
        <pc:sldMkLst>
          <pc:docMk/>
          <pc:sldMk cId="4137400541" sldId="326"/>
        </pc:sldMkLst>
      </pc:sldChg>
      <pc:sldChg chg="modSp del">
        <pc:chgData name="José Palacios Rodriguez" userId="S::jpalacios@bolivariano.com::967f929e-7fae-4889-9db8-2f0231661011" providerId="AD" clId="Web-{597EFC19-78FC-46E1-B922-CE32EA597E4F}" dt="2021-02-24T18:55:44.735" v="93"/>
        <pc:sldMkLst>
          <pc:docMk/>
          <pc:sldMk cId="3774427711" sldId="327"/>
        </pc:sldMkLst>
        <pc:spChg chg="mod">
          <ac:chgData name="José Palacios Rodriguez" userId="S::jpalacios@bolivariano.com::967f929e-7fae-4889-9db8-2f0231661011" providerId="AD" clId="Web-{597EFC19-78FC-46E1-B922-CE32EA597E4F}" dt="2021-02-24T18:47:56.394" v="55" actId="20577"/>
          <ac:spMkLst>
            <pc:docMk/>
            <pc:sldMk cId="3774427711" sldId="327"/>
            <ac:spMk id="37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45:47.386" v="21" actId="20577"/>
          <ac:spMkLst>
            <pc:docMk/>
            <pc:sldMk cId="3774427711" sldId="327"/>
            <ac:spMk id="38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50:47.560" v="92" actId="20577"/>
          <ac:spMkLst>
            <pc:docMk/>
            <pc:sldMk cId="3774427711" sldId="327"/>
            <ac:spMk id="41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46:00.527" v="24" actId="20577"/>
          <ac:spMkLst>
            <pc:docMk/>
            <pc:sldMk cId="3774427711" sldId="327"/>
            <ac:spMk id="42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50:30.575" v="84" actId="20577"/>
          <ac:spMkLst>
            <pc:docMk/>
            <pc:sldMk cId="3774427711" sldId="327"/>
            <ac:spMk id="43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49:13.539" v="70" actId="20577"/>
          <ac:spMkLst>
            <pc:docMk/>
            <pc:sldMk cId="3774427711" sldId="327"/>
            <ac:spMk id="49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46:18.513" v="25" actId="20577"/>
          <ac:spMkLst>
            <pc:docMk/>
            <pc:sldMk cId="3774427711" sldId="327"/>
            <ac:spMk id="50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47:33.627" v="51" actId="20577"/>
          <ac:spMkLst>
            <pc:docMk/>
            <pc:sldMk cId="3774427711" sldId="327"/>
            <ac:spMk id="53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46:35.904" v="39" actId="20577"/>
          <ac:spMkLst>
            <pc:docMk/>
            <pc:sldMk cId="3774427711" sldId="327"/>
            <ac:spMk id="54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597EFC19-78FC-46E1-B922-CE32EA597E4F}" dt="2021-02-24T18:50:32.747" v="88" actId="20577"/>
          <ac:spMkLst>
            <pc:docMk/>
            <pc:sldMk cId="3774427711" sldId="327"/>
            <ac:spMk id="55" creationId="{00000000-0000-0000-0000-000000000000}"/>
          </ac:spMkLst>
        </pc:spChg>
      </pc:sldChg>
    </pc:docChg>
  </pc:docChgLst>
  <pc:docChgLst>
    <pc:chgData name="Karla Merino Balladares" userId="S::kmerino@bolivariano.com::e16a1a77-deac-4509-a353-b77262e01b6d" providerId="AD" clId="Web-{5BED5258-C475-4DE6-A92A-EE6872FD3F03}"/>
    <pc:docChg chg="modSld">
      <pc:chgData name="Karla Merino Balladares" userId="S::kmerino@bolivariano.com::e16a1a77-deac-4509-a353-b77262e01b6d" providerId="AD" clId="Web-{5BED5258-C475-4DE6-A92A-EE6872FD3F03}" dt="2021-02-26T13:52:38.964" v="3"/>
      <pc:docMkLst>
        <pc:docMk/>
      </pc:docMkLst>
      <pc:sldChg chg="addSp delSp modSp">
        <pc:chgData name="Karla Merino Balladares" userId="S::kmerino@bolivariano.com::e16a1a77-deac-4509-a353-b77262e01b6d" providerId="AD" clId="Web-{5BED5258-C475-4DE6-A92A-EE6872FD3F03}" dt="2021-02-26T13:52:38.964" v="3"/>
        <pc:sldMkLst>
          <pc:docMk/>
          <pc:sldMk cId="1020626685" sldId="310"/>
        </pc:sldMkLst>
        <pc:graphicFrameChg chg="mod">
          <ac:chgData name="Karla Merino Balladares" userId="S::kmerino@bolivariano.com::e16a1a77-deac-4509-a353-b77262e01b6d" providerId="AD" clId="Web-{5BED5258-C475-4DE6-A92A-EE6872FD3F03}" dt="2021-02-26T13:52:28.136" v="0" actId="1076"/>
          <ac:graphicFrameMkLst>
            <pc:docMk/>
            <pc:sldMk cId="1020626685" sldId="310"/>
            <ac:graphicFrameMk id="68" creationId="{00000000-0000-0000-0000-000000000000}"/>
          </ac:graphicFrameMkLst>
        </pc:graphicFrameChg>
        <pc:picChg chg="add del">
          <ac:chgData name="Karla Merino Balladares" userId="S::kmerino@bolivariano.com::e16a1a77-deac-4509-a353-b77262e01b6d" providerId="AD" clId="Web-{5BED5258-C475-4DE6-A92A-EE6872FD3F03}" dt="2021-02-26T13:52:38.964" v="3"/>
          <ac:picMkLst>
            <pc:docMk/>
            <pc:sldMk cId="1020626685" sldId="310"/>
            <ac:picMk id="72" creationId="{00000000-0000-0000-0000-000000000000}"/>
          </ac:picMkLst>
        </pc:picChg>
      </pc:sldChg>
    </pc:docChg>
  </pc:docChgLst>
  <pc:docChgLst>
    <pc:chgData name="Karla Merino Balladares" userId="S::kmerino@bolivariano.com::e16a1a77-deac-4509-a353-b77262e01b6d" providerId="AD" clId="Web-{FD4021C5-DC60-4E85-BC74-867AF4EEFDA2}"/>
    <pc:docChg chg="modSld">
      <pc:chgData name="Karla Merino Balladares" userId="S::kmerino@bolivariano.com::e16a1a77-deac-4509-a353-b77262e01b6d" providerId="AD" clId="Web-{FD4021C5-DC60-4E85-BC74-867AF4EEFDA2}" dt="2021-02-26T13:21:50.189" v="18" actId="1076"/>
      <pc:docMkLst>
        <pc:docMk/>
      </pc:docMkLst>
      <pc:sldChg chg="delSp modSp">
        <pc:chgData name="Karla Merino Balladares" userId="S::kmerino@bolivariano.com::e16a1a77-deac-4509-a353-b77262e01b6d" providerId="AD" clId="Web-{FD4021C5-DC60-4E85-BC74-867AF4EEFDA2}" dt="2021-02-26T13:21:50.189" v="18" actId="1076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FD4021C5-DC60-4E85-BC74-867AF4EEFDA2}" dt="2021-02-26T13:21:36.063" v="14" actId="1076"/>
          <ac:spMkLst>
            <pc:docMk/>
            <pc:sldMk cId="1020626685" sldId="310"/>
            <ac:spMk id="62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FD4021C5-DC60-4E85-BC74-867AF4EEFDA2}" dt="2021-02-26T13:20:58.170" v="7" actId="20577"/>
          <ac:spMkLst>
            <pc:docMk/>
            <pc:sldMk cId="1020626685" sldId="310"/>
            <ac:spMk id="74" creationId="{D26F9631-73EB-4932-BD90-7FF7957D6EB5}"/>
          </ac:spMkLst>
        </pc:spChg>
        <pc:spChg chg="del">
          <ac:chgData name="Karla Merino Balladares" userId="S::kmerino@bolivariano.com::e16a1a77-deac-4509-a353-b77262e01b6d" providerId="AD" clId="Web-{FD4021C5-DC60-4E85-BC74-867AF4EEFDA2}" dt="2021-02-26T13:20:51.029" v="5"/>
          <ac:spMkLst>
            <pc:docMk/>
            <pc:sldMk cId="1020626685" sldId="310"/>
            <ac:spMk id="76" creationId="{EB684C0C-979B-4AD1-8152-3EE039D4E4BB}"/>
          </ac:spMkLst>
        </pc:spChg>
        <pc:spChg chg="mod">
          <ac:chgData name="Karla Merino Balladares" userId="S::kmerino@bolivariano.com::e16a1a77-deac-4509-a353-b77262e01b6d" providerId="AD" clId="Web-{FD4021C5-DC60-4E85-BC74-867AF4EEFDA2}" dt="2021-02-26T13:20:18.682" v="4"/>
          <ac:spMkLst>
            <pc:docMk/>
            <pc:sldMk cId="1020626685" sldId="310"/>
            <ac:spMk id="114" creationId="{00000000-0000-0000-0000-000000000000}"/>
          </ac:spMkLst>
        </pc:spChg>
        <pc:grpChg chg="del">
          <ac:chgData name="Karla Merino Balladares" userId="S::kmerino@bolivariano.com::e16a1a77-deac-4509-a353-b77262e01b6d" providerId="AD" clId="Web-{FD4021C5-DC60-4E85-BC74-867AF4EEFDA2}" dt="2021-02-26T13:21:01.373" v="8"/>
          <ac:grpSpMkLst>
            <pc:docMk/>
            <pc:sldMk cId="1020626685" sldId="310"/>
            <ac:grpSpMk id="65" creationId="{D6C7822C-F16F-4BF1-806A-C687366EE23D}"/>
          </ac:grpSpMkLst>
        </pc:grpChg>
        <pc:grpChg chg="mod">
          <ac:chgData name="Karla Merino Balladares" userId="S::kmerino@bolivariano.com::e16a1a77-deac-4509-a353-b77262e01b6d" providerId="AD" clId="Web-{FD4021C5-DC60-4E85-BC74-867AF4EEFDA2}" dt="2021-02-26T13:21:50.189" v="18" actId="1076"/>
          <ac:grpSpMkLst>
            <pc:docMk/>
            <pc:sldMk cId="1020626685" sldId="310"/>
            <ac:grpSpMk id="79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FD4021C5-DC60-4E85-BC74-867AF4EEFDA2}" dt="2021-02-26T13:21:22.843" v="11" actId="1076"/>
          <ac:grpSpMkLst>
            <pc:docMk/>
            <pc:sldMk cId="1020626685" sldId="310"/>
            <ac:grpSpMk id="86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FD4021C5-DC60-4E85-BC74-867AF4EEFDA2}" dt="2021-02-26T13:21:47.548" v="17" actId="1076"/>
          <ac:grpSpMkLst>
            <pc:docMk/>
            <pc:sldMk cId="1020626685" sldId="310"/>
            <ac:grpSpMk id="94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FD4021C5-DC60-4E85-BC74-867AF4EEFDA2}" dt="2021-02-26T13:21:42.829" v="16" actId="1076"/>
          <ac:grpSpMkLst>
            <pc:docMk/>
            <pc:sldMk cId="1020626685" sldId="310"/>
            <ac:grpSpMk id="98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FD4021C5-DC60-4E85-BC74-867AF4EEFDA2}" dt="2021-02-26T13:21:32.735" v="13" actId="1076"/>
          <ac:grpSpMkLst>
            <pc:docMk/>
            <pc:sldMk cId="1020626685" sldId="310"/>
            <ac:grpSpMk id="107" creationId="{00000000-0000-0000-0000-000000000000}"/>
          </ac:grpSpMkLst>
        </pc:grpChg>
        <pc:grpChg chg="mod">
          <ac:chgData name="Karla Merino Balladares" userId="S::kmerino@bolivariano.com::e16a1a77-deac-4509-a353-b77262e01b6d" providerId="AD" clId="Web-{FD4021C5-DC60-4E85-BC74-867AF4EEFDA2}" dt="2021-02-26T13:21:39.688" v="15" actId="1076"/>
          <ac:grpSpMkLst>
            <pc:docMk/>
            <pc:sldMk cId="1020626685" sldId="310"/>
            <ac:grpSpMk id="111" creationId="{00000000-0000-0000-0000-000000000000}"/>
          </ac:grpSpMkLst>
        </pc:grpChg>
      </pc:sldChg>
    </pc:docChg>
  </pc:docChgLst>
  <pc:docChgLst>
    <pc:chgData name="Karla Merino Balladares" userId="S::kmerino@bolivariano.com::e16a1a77-deac-4509-a353-b77262e01b6d" providerId="AD" clId="Web-{428E5857-3992-474C-B6EA-DDAE31FCC6EF}"/>
    <pc:docChg chg="modSld">
      <pc:chgData name="Karla Merino Balladares" userId="S::kmerino@bolivariano.com::e16a1a77-deac-4509-a353-b77262e01b6d" providerId="AD" clId="Web-{428E5857-3992-474C-B6EA-DDAE31FCC6EF}" dt="2021-02-25T19:47:29.657" v="7"/>
      <pc:docMkLst>
        <pc:docMk/>
      </pc:docMkLst>
      <pc:sldChg chg="modSp">
        <pc:chgData name="Karla Merino Balladares" userId="S::kmerino@bolivariano.com::e16a1a77-deac-4509-a353-b77262e01b6d" providerId="AD" clId="Web-{428E5857-3992-474C-B6EA-DDAE31FCC6EF}" dt="2021-02-25T19:47:29.657" v="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428E5857-3992-474C-B6EA-DDAE31FCC6EF}" dt="2021-02-25T19:39:26.148" v="4" actId="20577"/>
          <ac:spMkLst>
            <pc:docMk/>
            <pc:sldMk cId="1020626685" sldId="310"/>
            <ac:spMk id="100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428E5857-3992-474C-B6EA-DDAE31FCC6EF}" dt="2021-02-25T19:47:29.657" v="7"/>
          <ac:spMkLst>
            <pc:docMk/>
            <pc:sldMk cId="1020626685" sldId="310"/>
            <ac:spMk id="113" creationId="{00000000-0000-0000-0000-000000000000}"/>
          </ac:spMkLst>
        </pc:spChg>
      </pc:sldChg>
    </pc:docChg>
  </pc:docChgLst>
  <pc:docChgLst>
    <pc:chgData name="José Palacios Rodriguez" userId="S::jpalacios@bolivariano.com::967f929e-7fae-4889-9db8-2f0231661011" providerId="AD" clId="Web-{13B3413B-7840-46F4-A850-C05B42046F4E}"/>
    <pc:docChg chg="modSld">
      <pc:chgData name="José Palacios Rodriguez" userId="S::jpalacios@bolivariano.com::967f929e-7fae-4889-9db8-2f0231661011" providerId="AD" clId="Web-{13B3413B-7840-46F4-A850-C05B42046F4E}" dt="2021-02-25T17:05:37.220" v="34" actId="1076"/>
      <pc:docMkLst>
        <pc:docMk/>
      </pc:docMkLst>
      <pc:sldChg chg="addSp delSp modSp">
        <pc:chgData name="José Palacios Rodriguez" userId="S::jpalacios@bolivariano.com::967f929e-7fae-4889-9db8-2f0231661011" providerId="AD" clId="Web-{13B3413B-7840-46F4-A850-C05B42046F4E}" dt="2021-02-25T17:05:37.220" v="34" actId="1076"/>
        <pc:sldMkLst>
          <pc:docMk/>
          <pc:sldMk cId="1531249382" sldId="328"/>
        </pc:sldMkLst>
        <pc:graphicFrameChg chg="mod modGraphic">
          <ac:chgData name="José Palacios Rodriguez" userId="S::jpalacios@bolivariano.com::967f929e-7fae-4889-9db8-2f0231661011" providerId="AD" clId="Web-{13B3413B-7840-46F4-A850-C05B42046F4E}" dt="2021-02-25T17:00:29.950" v="25"/>
          <ac:graphicFrameMkLst>
            <pc:docMk/>
            <pc:sldMk cId="1531249382" sldId="328"/>
            <ac:graphicFrameMk id="63" creationId="{BEA3B536-A863-4DB0-B649-290DBD9D6E42}"/>
          </ac:graphicFrameMkLst>
        </pc:graphicFrameChg>
        <pc:picChg chg="del">
          <ac:chgData name="José Palacios Rodriguez" userId="S::jpalacios@bolivariano.com::967f929e-7fae-4889-9db8-2f0231661011" providerId="AD" clId="Web-{13B3413B-7840-46F4-A850-C05B42046F4E}" dt="2021-02-25T17:04:58.579" v="26"/>
          <ac:picMkLst>
            <pc:docMk/>
            <pc:sldMk cId="1531249382" sldId="328"/>
            <ac:picMk id="16" creationId="{BC4F36D4-4E14-4A97-AD33-52721E283764}"/>
          </ac:picMkLst>
        </pc:picChg>
        <pc:picChg chg="add mod">
          <ac:chgData name="José Palacios Rodriguez" userId="S::jpalacios@bolivariano.com::967f929e-7fae-4889-9db8-2f0231661011" providerId="AD" clId="Web-{13B3413B-7840-46F4-A850-C05B42046F4E}" dt="2021-02-25T17:05:34.548" v="33" actId="1076"/>
          <ac:picMkLst>
            <pc:docMk/>
            <pc:sldMk cId="1531249382" sldId="328"/>
            <ac:picMk id="62" creationId="{196DEF89-3381-40F9-9AD0-1AF2A90DBFB3}"/>
          </ac:picMkLst>
        </pc:picChg>
        <pc:picChg chg="mod">
          <ac:chgData name="José Palacios Rodriguez" userId="S::jpalacios@bolivariano.com::967f929e-7fae-4889-9db8-2f0231661011" providerId="AD" clId="Web-{13B3413B-7840-46F4-A850-C05B42046F4E}" dt="2021-02-25T17:05:37.220" v="34" actId="1076"/>
          <ac:picMkLst>
            <pc:docMk/>
            <pc:sldMk cId="1531249382" sldId="328"/>
            <ac:picMk id="65" creationId="{8A4433B6-DAF6-47E2-9482-E92857633ECF}"/>
          </ac:picMkLst>
        </pc:picChg>
      </pc:sldChg>
    </pc:docChg>
  </pc:docChgLst>
  <pc:docChgLst>
    <pc:chgData name="Pedro Terán Ronquillo" userId="S::pteran@bolivariano.com::9d419521-1a12-4bbb-8b68-0c36677b878a" providerId="AD" clId="Web-{23B53C7E-FE27-40BC-92AA-E42A207B6548}"/>
    <pc:docChg chg="modSld">
      <pc:chgData name="Pedro Terán Ronquillo" userId="S::pteran@bolivariano.com::9d419521-1a12-4bbb-8b68-0c36677b878a" providerId="AD" clId="Web-{23B53C7E-FE27-40BC-92AA-E42A207B6548}" dt="2021-02-24T21:25:24.278" v="29" actId="20577"/>
      <pc:docMkLst>
        <pc:docMk/>
      </pc:docMkLst>
      <pc:sldChg chg="modSp">
        <pc:chgData name="Pedro Terán Ronquillo" userId="S::pteran@bolivariano.com::9d419521-1a12-4bbb-8b68-0c36677b878a" providerId="AD" clId="Web-{23B53C7E-FE27-40BC-92AA-E42A207B6548}" dt="2021-02-24T21:25:24.278" v="29" actId="20577"/>
        <pc:sldMkLst>
          <pc:docMk/>
          <pc:sldMk cId="472721117" sldId="319"/>
        </pc:sldMkLst>
        <pc:spChg chg="mod">
          <ac:chgData name="Pedro Terán Ronquillo" userId="S::pteran@bolivariano.com::9d419521-1a12-4bbb-8b68-0c36677b878a" providerId="AD" clId="Web-{23B53C7E-FE27-40BC-92AA-E42A207B6548}" dt="2021-02-24T21:25:24.278" v="29" actId="20577"/>
          <ac:spMkLst>
            <pc:docMk/>
            <pc:sldMk cId="472721117" sldId="319"/>
            <ac:spMk id="4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23B53C7E-FE27-40BC-92AA-E42A207B6548}" dt="2021-02-24T21:25:20.153" v="24" actId="20577"/>
          <ac:spMkLst>
            <pc:docMk/>
            <pc:sldMk cId="472721117" sldId="319"/>
            <ac:spMk id="59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23B53C7E-FE27-40BC-92AA-E42A207B6548}" dt="2021-02-24T21:25:10.262" v="8" actId="20577"/>
          <ac:spMkLst>
            <pc:docMk/>
            <pc:sldMk cId="472721117" sldId="319"/>
            <ac:spMk id="68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23B53C7E-FE27-40BC-92AA-E42A207B6548}" dt="2021-02-24T21:25:15.012" v="17" actId="20577"/>
          <ac:spMkLst>
            <pc:docMk/>
            <pc:sldMk cId="472721117" sldId="319"/>
            <ac:spMk id="71" creationId="{00000000-0000-0000-0000-000000000000}"/>
          </ac:spMkLst>
        </pc:spChg>
      </pc:sldChg>
    </pc:docChg>
  </pc:docChgLst>
  <pc:docChgLst>
    <pc:chgData name="Carlos Raul Coronel Castillo" userId="3182d3b9-f2ed-4b9b-9467-430575098ea0" providerId="ADAL" clId="{C4A15AA6-F720-426D-8A7D-97A400773972}"/>
    <pc:docChg chg="custSel modSld">
      <pc:chgData name="Carlos Raul Coronel Castillo" userId="3182d3b9-f2ed-4b9b-9467-430575098ea0" providerId="ADAL" clId="{C4A15AA6-F720-426D-8A7D-97A400773972}" dt="2021-02-24T20:14:59.567" v="188" actId="20577"/>
      <pc:docMkLst>
        <pc:docMk/>
      </pc:docMkLst>
      <pc:sldChg chg="modSp mod">
        <pc:chgData name="Carlos Raul Coronel Castillo" userId="3182d3b9-f2ed-4b9b-9467-430575098ea0" providerId="ADAL" clId="{C4A15AA6-F720-426D-8A7D-97A400773972}" dt="2021-02-24T20:14:59.567" v="188" actId="20577"/>
        <pc:sldMkLst>
          <pc:docMk/>
          <pc:sldMk cId="1523622607" sldId="325"/>
        </pc:sldMkLst>
        <pc:spChg chg="mod">
          <ac:chgData name="Carlos Raul Coronel Castillo" userId="3182d3b9-f2ed-4b9b-9467-430575098ea0" providerId="ADAL" clId="{C4A15AA6-F720-426D-8A7D-97A400773972}" dt="2021-02-24T20:14:59.567" v="188" actId="20577"/>
          <ac:spMkLst>
            <pc:docMk/>
            <pc:sldMk cId="1523622607" sldId="325"/>
            <ac:spMk id="2" creationId="{99F92709-A89F-41D8-AC1B-68774C4A6550}"/>
          </ac:spMkLst>
        </pc:spChg>
      </pc:sldChg>
    </pc:docChg>
  </pc:docChgLst>
  <pc:docChgLst>
    <pc:chgData name="Jazmin Perero Villon" userId="S::jpererov@bolivariano.com::cc5c2a1a-cf51-4750-8098-1ae37b4a4bc0" providerId="AD" clId="Web-{F9E2B585-75BA-4A6B-834C-B3FB90FC3C1C}"/>
    <pc:docChg chg="modSld">
      <pc:chgData name="Jazmin Perero Villon" userId="S::jpererov@bolivariano.com::cc5c2a1a-cf51-4750-8098-1ae37b4a4bc0" providerId="AD" clId="Web-{F9E2B585-75BA-4A6B-834C-B3FB90FC3C1C}" dt="2021-02-22T22:09:33.923" v="32"/>
      <pc:docMkLst>
        <pc:docMk/>
      </pc:docMkLst>
      <pc:sldChg chg="modSp">
        <pc:chgData name="Jazmin Perero Villon" userId="S::jpererov@bolivariano.com::cc5c2a1a-cf51-4750-8098-1ae37b4a4bc0" providerId="AD" clId="Web-{F9E2B585-75BA-4A6B-834C-B3FB90FC3C1C}" dt="2021-02-22T22:06:51.279" v="9"/>
        <pc:sldMkLst>
          <pc:docMk/>
          <pc:sldMk cId="1020626685" sldId="310"/>
        </pc:sldMkLst>
        <pc:spChg chg="mod">
          <ac:chgData name="Jazmin Perero Villon" userId="S::jpererov@bolivariano.com::cc5c2a1a-cf51-4750-8098-1ae37b4a4bc0" providerId="AD" clId="Web-{F9E2B585-75BA-4A6B-834C-B3FB90FC3C1C}" dt="2021-02-22T22:06:51.279" v="9"/>
          <ac:spMkLst>
            <pc:docMk/>
            <pc:sldMk cId="1020626685" sldId="310"/>
            <ac:spMk id="96" creationId="{00000000-0000-0000-0000-000000000000}"/>
          </ac:spMkLst>
        </pc:spChg>
      </pc:sldChg>
      <pc:sldChg chg="modSp">
        <pc:chgData name="Jazmin Perero Villon" userId="S::jpererov@bolivariano.com::cc5c2a1a-cf51-4750-8098-1ae37b4a4bc0" providerId="AD" clId="Web-{F9E2B585-75BA-4A6B-834C-B3FB90FC3C1C}" dt="2021-02-22T22:09:33.923" v="32"/>
        <pc:sldMkLst>
          <pc:docMk/>
          <pc:sldMk cId="3774427711" sldId="327"/>
        </pc:sldMkLst>
        <pc:spChg chg="mod">
          <ac:chgData name="Jazmin Perero Villon" userId="S::jpererov@bolivariano.com::cc5c2a1a-cf51-4750-8098-1ae37b4a4bc0" providerId="AD" clId="Web-{F9E2B585-75BA-4A6B-834C-B3FB90FC3C1C}" dt="2021-02-22T22:09:18.641" v="10" actId="1076"/>
          <ac:spMkLst>
            <pc:docMk/>
            <pc:sldMk cId="3774427711" sldId="327"/>
            <ac:spMk id="60" creationId="{00000000-0000-0000-0000-000000000000}"/>
          </ac:spMkLst>
        </pc:spChg>
        <pc:graphicFrameChg chg="mod modGraphic">
          <ac:chgData name="Jazmin Perero Villon" userId="S::jpererov@bolivariano.com::cc5c2a1a-cf51-4750-8098-1ae37b4a4bc0" providerId="AD" clId="Web-{F9E2B585-75BA-4A6B-834C-B3FB90FC3C1C}" dt="2021-02-22T22:09:33.923" v="32"/>
          <ac:graphicFrameMkLst>
            <pc:docMk/>
            <pc:sldMk cId="3774427711" sldId="327"/>
            <ac:graphicFrameMk id="17" creationId="{5F4A5620-4EDC-4851-A368-B024F5EC3EAC}"/>
          </ac:graphicFrameMkLst>
        </pc:graphicFrameChg>
      </pc:sldChg>
    </pc:docChg>
  </pc:docChgLst>
  <pc:docChgLst>
    <pc:chgData name="Natali Filian Murrieta" userId="S::nfilian@bolivariano.com::61a83c66-a4fa-49e4-af20-36b5589aa35d" providerId="AD" clId="Web-{A46FCB7C-A94E-4000-A236-FD91D8FF8CCE}"/>
    <pc:docChg chg="modSld">
      <pc:chgData name="Natali Filian Murrieta" userId="S::nfilian@bolivariano.com::61a83c66-a4fa-49e4-af20-36b5589aa35d" providerId="AD" clId="Web-{A46FCB7C-A94E-4000-A236-FD91D8FF8CCE}" dt="2021-02-24T20:52:58.079" v="439" actId="20577"/>
      <pc:docMkLst>
        <pc:docMk/>
      </pc:docMkLst>
      <pc:sldChg chg="addSp delSp modSp">
        <pc:chgData name="Natali Filian Murrieta" userId="S::nfilian@bolivariano.com::61a83c66-a4fa-49e4-af20-36b5589aa35d" providerId="AD" clId="Web-{A46FCB7C-A94E-4000-A236-FD91D8FF8CCE}" dt="2021-02-24T20:32:15.573" v="14" actId="1076"/>
        <pc:sldMkLst>
          <pc:docMk/>
          <pc:sldMk cId="1020626685" sldId="310"/>
        </pc:sldMkLst>
        <pc:spChg chg="mod">
          <ac:chgData name="Natali Filian Murrieta" userId="S::nfilian@bolivariano.com::61a83c66-a4fa-49e4-af20-36b5589aa35d" providerId="AD" clId="Web-{A46FCB7C-A94E-4000-A236-FD91D8FF8CCE}" dt="2021-02-24T20:32:15.573" v="14" actId="1076"/>
          <ac:spMkLst>
            <pc:docMk/>
            <pc:sldMk cId="1020626685" sldId="310"/>
            <ac:spMk id="113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08:01.285" v="0"/>
          <ac:spMkLst>
            <pc:docMk/>
            <pc:sldMk cId="1020626685" sldId="310"/>
            <ac:spMk id="148" creationId="{00000000-0000-0000-0000-000000000000}"/>
          </ac:spMkLst>
        </pc:spChg>
        <pc:picChg chg="add mod">
          <ac:chgData name="Natali Filian Murrieta" userId="S::nfilian@bolivariano.com::61a83c66-a4fa-49e4-af20-36b5589aa35d" providerId="AD" clId="Web-{A46FCB7C-A94E-4000-A236-FD91D8FF8CCE}" dt="2021-02-24T20:08:41.192" v="6" actId="1076"/>
          <ac:picMkLst>
            <pc:docMk/>
            <pc:sldMk cId="1020626685" sldId="310"/>
            <ac:picMk id="2" creationId="{44A4C269-E9A4-459D-A992-F04FB1718CDC}"/>
          </ac:picMkLst>
        </pc:picChg>
      </pc:sldChg>
      <pc:sldChg chg="addSp delSp modSp">
        <pc:chgData name="Natali Filian Murrieta" userId="S::nfilian@bolivariano.com::61a83c66-a4fa-49e4-af20-36b5589aa35d" providerId="AD" clId="Web-{A46FCB7C-A94E-4000-A236-FD91D8FF8CCE}" dt="2021-02-24T20:52:58.079" v="439" actId="20577"/>
        <pc:sldMkLst>
          <pc:docMk/>
          <pc:sldMk cId="1523622607" sldId="325"/>
        </pc:sldMkLst>
        <pc:spChg chg="del mod">
          <ac:chgData name="Natali Filian Murrieta" userId="S::nfilian@bolivariano.com::61a83c66-a4fa-49e4-af20-36b5589aa35d" providerId="AD" clId="Web-{A46FCB7C-A94E-4000-A236-FD91D8FF8CCE}" dt="2021-02-24T20:46:27.671" v="335"/>
          <ac:spMkLst>
            <pc:docMk/>
            <pc:sldMk cId="1523622607" sldId="325"/>
            <ac:spMk id="2" creationId="{99F92709-A89F-41D8-AC1B-68774C4A6550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37:39.356" v="131" actId="20577"/>
          <ac:spMkLst>
            <pc:docMk/>
            <pc:sldMk cId="1523622607" sldId="325"/>
            <ac:spMk id="5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3:04.339" v="36"/>
          <ac:spMkLst>
            <pc:docMk/>
            <pc:sldMk cId="1523622607" sldId="325"/>
            <ac:spMk id="6" creationId="{00000000-0000-0000-0000-000000000000}"/>
          </ac:spMkLst>
        </pc:spChg>
        <pc:spChg chg="add mod">
          <ac:chgData name="Natali Filian Murrieta" userId="S::nfilian@bolivariano.com::61a83c66-a4fa-49e4-af20-36b5589aa35d" providerId="AD" clId="Web-{A46FCB7C-A94E-4000-A236-FD91D8FF8CCE}" dt="2021-02-24T20:39:40.247" v="171" actId="1076"/>
          <ac:spMkLst>
            <pc:docMk/>
            <pc:sldMk cId="1523622607" sldId="325"/>
            <ac:spMk id="17" creationId="{27949D27-BFDC-4F47-B876-7A5D2A5CF347}"/>
          </ac:spMkLst>
        </pc:spChg>
        <pc:spChg chg="add del">
          <ac:chgData name="Natali Filian Murrieta" userId="S::nfilian@bolivariano.com::61a83c66-a4fa-49e4-af20-36b5589aa35d" providerId="AD" clId="Web-{A46FCB7C-A94E-4000-A236-FD91D8FF8CCE}" dt="2021-02-24T20:40:33.935" v="211"/>
          <ac:spMkLst>
            <pc:docMk/>
            <pc:sldMk cId="1523622607" sldId="325"/>
            <ac:spMk id="18" creationId="{272D1001-FBD1-4187-81B1-F2A220BB8952}"/>
          </ac:spMkLst>
        </pc:spChg>
        <pc:spChg chg="add del mod">
          <ac:chgData name="Natali Filian Murrieta" userId="S::nfilian@bolivariano.com::61a83c66-a4fa-49e4-af20-36b5589aa35d" providerId="AD" clId="Web-{A46FCB7C-A94E-4000-A236-FD91D8FF8CCE}" dt="2021-02-24T20:49:45.657" v="392"/>
          <ac:spMkLst>
            <pc:docMk/>
            <pc:sldMk cId="1523622607" sldId="325"/>
            <ac:spMk id="20" creationId="{5AE538AA-3D78-463D-867E-509FFB32876F}"/>
          </ac:spMkLst>
        </pc:spChg>
        <pc:spChg chg="add del mod">
          <ac:chgData name="Natali Filian Murrieta" userId="S::nfilian@bolivariano.com::61a83c66-a4fa-49e4-af20-36b5589aa35d" providerId="AD" clId="Web-{A46FCB7C-A94E-4000-A236-FD91D8FF8CCE}" dt="2021-02-24T20:50:07" v="398"/>
          <ac:spMkLst>
            <pc:docMk/>
            <pc:sldMk cId="1523622607" sldId="325"/>
            <ac:spMk id="21" creationId="{9493F2E6-9D06-482B-8220-B621DF448646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7:58.766" v="378" actId="20577"/>
          <ac:spMkLst>
            <pc:docMk/>
            <pc:sldMk cId="1523622607" sldId="325"/>
            <ac:spMk id="29" creationId="{00000000-0000-0000-0000-000000000000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6:03.109" v="328" actId="20577"/>
          <ac:spMkLst>
            <pc:docMk/>
            <pc:sldMk cId="1523622607" sldId="325"/>
            <ac:spMk id="33" creationId="{00000000-0000-0000-0000-000000000000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52:42.767" v="437" actId="20577"/>
          <ac:spMkLst>
            <pc:docMk/>
            <pc:sldMk cId="1523622607" sldId="325"/>
            <ac:spMk id="35" creationId="{00000000-0000-0000-0000-00000000000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46:26.515" v="334"/>
          <ac:spMkLst>
            <pc:docMk/>
            <pc:sldMk cId="1523622607" sldId="325"/>
            <ac:spMk id="36" creationId="{0944E84B-37C9-49EE-A6FE-97A7B927B4D5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38:28.778" v="146" actId="14100"/>
          <ac:spMkLst>
            <pc:docMk/>
            <pc:sldMk cId="1523622607" sldId="325"/>
            <ac:spMk id="37" creationId="{00000000-0000-0000-0000-00000000000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39:33.497" v="169"/>
          <ac:spMkLst>
            <pc:docMk/>
            <pc:sldMk cId="1523622607" sldId="325"/>
            <ac:spMk id="38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5:59.043" v="109"/>
          <ac:spMkLst>
            <pc:docMk/>
            <pc:sldMk cId="1523622607" sldId="325"/>
            <ac:spMk id="39" creationId="{00000000-0000-0000-0000-000000000000}"/>
          </ac:spMkLst>
        </pc:spChg>
        <pc:spChg chg="mod topLvl">
          <ac:chgData name="Natali Filian Murrieta" userId="S::nfilian@bolivariano.com::61a83c66-a4fa-49e4-af20-36b5589aa35d" providerId="AD" clId="Web-{A46FCB7C-A94E-4000-A236-FD91D8FF8CCE}" dt="2021-02-24T20:42:29.748" v="241" actId="20577"/>
          <ac:spMkLst>
            <pc:docMk/>
            <pc:sldMk cId="1523622607" sldId="325"/>
            <ac:spMk id="42" creationId="{43224008-C315-49AB-A7C8-6BDC1D71E2A1}"/>
          </ac:spMkLst>
        </pc:spChg>
        <pc:spChg chg="del mod topLvl">
          <ac:chgData name="Natali Filian Murrieta" userId="S::nfilian@bolivariano.com::61a83c66-a4fa-49e4-af20-36b5589aa35d" providerId="AD" clId="Web-{A46FCB7C-A94E-4000-A236-FD91D8FF8CCE}" dt="2021-02-24T20:34:27.980" v="68"/>
          <ac:spMkLst>
            <pc:docMk/>
            <pc:sldMk cId="1523622607" sldId="325"/>
            <ac:spMk id="43" creationId="{ED90D09D-F112-4771-935B-33E0A47C12F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39:24.872" v="165"/>
          <ac:spMkLst>
            <pc:docMk/>
            <pc:sldMk cId="1523622607" sldId="325"/>
            <ac:spMk id="64" creationId="{00000000-0000-0000-0000-000000000000}"/>
          </ac:spMkLst>
        </pc:spChg>
        <pc:spChg chg="add mod">
          <ac:chgData name="Natali Filian Murrieta" userId="S::nfilian@bolivariano.com::61a83c66-a4fa-49e4-af20-36b5589aa35d" providerId="AD" clId="Web-{A46FCB7C-A94E-4000-A236-FD91D8FF8CCE}" dt="2021-02-24T20:46:42.718" v="343" actId="1076"/>
          <ac:spMkLst>
            <pc:docMk/>
            <pc:sldMk cId="1523622607" sldId="325"/>
            <ac:spMk id="74" creationId="{57BF7814-709E-490B-98CC-CF2CD6827302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2:18.592" v="228" actId="20577"/>
          <ac:spMkLst>
            <pc:docMk/>
            <pc:sldMk cId="1523622607" sldId="325"/>
            <ac:spMk id="77" creationId="{4427D5DF-4D1E-4C02-90E1-41DA9FC4DC1E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2:27.483" v="235" actId="20577"/>
          <ac:spMkLst>
            <pc:docMk/>
            <pc:sldMk cId="1523622607" sldId="325"/>
            <ac:spMk id="80" creationId="{E8B0C7A5-4D22-496D-98C0-1F7250EA7227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2:33.701" v="245" actId="20577"/>
          <ac:spMkLst>
            <pc:docMk/>
            <pc:sldMk cId="1523622607" sldId="325"/>
            <ac:spMk id="83" creationId="{C2A85E27-6464-4F98-A914-CCA8C21382FE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2:51.748" v="248" actId="20577"/>
          <ac:spMkLst>
            <pc:docMk/>
            <pc:sldMk cId="1523622607" sldId="325"/>
            <ac:spMk id="86" creationId="{A9C742A5-7A4E-4ABF-974E-668B07B30FA5}"/>
          </ac:spMkLst>
        </pc:spChg>
        <pc:spChg chg="add del mod">
          <ac:chgData name="Natali Filian Murrieta" userId="S::nfilian@bolivariano.com::61a83c66-a4fa-49e4-af20-36b5589aa35d" providerId="AD" clId="Web-{A46FCB7C-A94E-4000-A236-FD91D8FF8CCE}" dt="2021-02-24T20:39:30.279" v="168"/>
          <ac:spMkLst>
            <pc:docMk/>
            <pc:sldMk cId="1523622607" sldId="325"/>
            <ac:spMk id="87" creationId="{89197F0A-4034-4A0F-8FB8-30B1AA66C3E1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3:30.092" v="261" actId="1076"/>
          <ac:spMkLst>
            <pc:docMk/>
            <pc:sldMk cId="1523622607" sldId="325"/>
            <ac:spMk id="92" creationId="{00000000-0000-0000-0000-000000000000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43:22.436" v="260" actId="20577"/>
          <ac:spMkLst>
            <pc:docMk/>
            <pc:sldMk cId="1523622607" sldId="325"/>
            <ac:spMk id="93" creationId="{00000000-0000-0000-0000-000000000000}"/>
          </ac:spMkLst>
        </pc:spChg>
        <pc:spChg chg="add mod">
          <ac:chgData name="Natali Filian Murrieta" userId="S::nfilian@bolivariano.com::61a83c66-a4fa-49e4-af20-36b5589aa35d" providerId="AD" clId="Web-{A46FCB7C-A94E-4000-A236-FD91D8FF8CCE}" dt="2021-02-24T20:40:40.717" v="213" actId="1076"/>
          <ac:spMkLst>
            <pc:docMk/>
            <pc:sldMk cId="1523622607" sldId="325"/>
            <ac:spMk id="95" creationId="{E1FBB601-0A06-4824-B07E-4B30B579C1D6}"/>
          </ac:spMkLst>
        </pc:spChg>
        <pc:spChg chg="mod">
          <ac:chgData name="Natali Filian Murrieta" userId="S::nfilian@bolivariano.com::61a83c66-a4fa-49e4-af20-36b5589aa35d" providerId="AD" clId="Web-{A46FCB7C-A94E-4000-A236-FD91D8FF8CCE}" dt="2021-02-24T20:52:58.079" v="439" actId="20577"/>
          <ac:spMkLst>
            <pc:docMk/>
            <pc:sldMk cId="1523622607" sldId="325"/>
            <ac:spMk id="104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3:08.933" v="39"/>
          <ac:spMkLst>
            <pc:docMk/>
            <pc:sldMk cId="1523622607" sldId="325"/>
            <ac:spMk id="105" creationId="{00000000-0000-0000-0000-00000000000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33:01.902" v="32"/>
          <ac:spMkLst>
            <pc:docMk/>
            <pc:sldMk cId="1523622607" sldId="325"/>
            <ac:spMk id="106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3:11.339" v="41"/>
          <ac:spMkLst>
            <pc:docMk/>
            <pc:sldMk cId="1523622607" sldId="325"/>
            <ac:spMk id="107" creationId="{00000000-0000-0000-0000-00000000000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33:15.933" v="45"/>
          <ac:spMkLst>
            <pc:docMk/>
            <pc:sldMk cId="1523622607" sldId="325"/>
            <ac:spMk id="108" creationId="{00000000-0000-0000-0000-00000000000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33:10.089" v="40"/>
          <ac:spMkLst>
            <pc:docMk/>
            <pc:sldMk cId="1523622607" sldId="325"/>
            <ac:spMk id="109" creationId="{00000000-0000-0000-0000-000000000000}"/>
          </ac:spMkLst>
        </pc:spChg>
        <pc:spChg chg="del mod">
          <ac:chgData name="Natali Filian Murrieta" userId="S::nfilian@bolivariano.com::61a83c66-a4fa-49e4-af20-36b5589aa35d" providerId="AD" clId="Web-{A46FCB7C-A94E-4000-A236-FD91D8FF8CCE}" dt="2021-02-24T20:33:03.464" v="35"/>
          <ac:spMkLst>
            <pc:docMk/>
            <pc:sldMk cId="1523622607" sldId="325"/>
            <ac:spMk id="111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3:14.027" v="44"/>
          <ac:spMkLst>
            <pc:docMk/>
            <pc:sldMk cId="1523622607" sldId="325"/>
            <ac:spMk id="112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3:19.371" v="47"/>
          <ac:spMkLst>
            <pc:docMk/>
            <pc:sldMk cId="1523622607" sldId="325"/>
            <ac:spMk id="114" creationId="{00000000-0000-0000-0000-000000000000}"/>
          </ac:spMkLst>
        </pc:spChg>
        <pc:spChg chg="del">
          <ac:chgData name="Natali Filian Murrieta" userId="S::nfilian@bolivariano.com::61a83c66-a4fa-49e4-af20-36b5589aa35d" providerId="AD" clId="Web-{A46FCB7C-A94E-4000-A236-FD91D8FF8CCE}" dt="2021-02-24T20:33:17.793" v="46"/>
          <ac:spMkLst>
            <pc:docMk/>
            <pc:sldMk cId="1523622607" sldId="325"/>
            <ac:spMk id="115" creationId="{00000000-0000-0000-0000-000000000000}"/>
          </ac:spMkLst>
        </pc:spChg>
        <pc:grpChg chg="add del mod">
          <ac:chgData name="Natali Filian Murrieta" userId="S::nfilian@bolivariano.com::61a83c66-a4fa-49e4-af20-36b5589aa35d" providerId="AD" clId="Web-{A46FCB7C-A94E-4000-A236-FD91D8FF8CCE}" dt="2021-02-24T20:34:22.902" v="67"/>
          <ac:grpSpMkLst>
            <pc:docMk/>
            <pc:sldMk cId="1523622607" sldId="325"/>
            <ac:grpSpMk id="3" creationId="{08837C7B-7099-4F19-897C-ABD41E944E2F}"/>
          </ac:grpSpMkLst>
        </pc:grpChg>
        <pc:grpChg chg="add del">
          <ac:chgData name="Natali Filian Murrieta" userId="S::nfilian@bolivariano.com::61a83c66-a4fa-49e4-af20-36b5589aa35d" providerId="AD" clId="Web-{A46FCB7C-A94E-4000-A236-FD91D8FF8CCE}" dt="2021-02-24T20:34:49.809" v="75"/>
          <ac:grpSpMkLst>
            <pc:docMk/>
            <pc:sldMk cId="1523622607" sldId="325"/>
            <ac:grpSpMk id="4" creationId="{AE8EF3D7-8BF5-4B35-80F0-3D98A55A3A70}"/>
          </ac:grpSpMkLst>
        </pc:grpChg>
        <pc:grpChg chg="add del">
          <ac:chgData name="Natali Filian Murrieta" userId="S::nfilian@bolivariano.com::61a83c66-a4fa-49e4-af20-36b5589aa35d" providerId="AD" clId="Web-{A46FCB7C-A94E-4000-A236-FD91D8FF8CCE}" dt="2021-02-24T20:34:43.371" v="72"/>
          <ac:grpSpMkLst>
            <pc:docMk/>
            <pc:sldMk cId="1523622607" sldId="325"/>
            <ac:grpSpMk id="7" creationId="{416193CC-F22D-4F77-934C-5CE4390D2FC4}"/>
          </ac:grpSpMkLst>
        </pc:grpChg>
        <pc:grpChg chg="add del">
          <ac:chgData name="Natali Filian Murrieta" userId="S::nfilian@bolivariano.com::61a83c66-a4fa-49e4-af20-36b5589aa35d" providerId="AD" clId="Web-{A46FCB7C-A94E-4000-A236-FD91D8FF8CCE}" dt="2021-02-24T20:34:42.668" v="71"/>
          <ac:grpSpMkLst>
            <pc:docMk/>
            <pc:sldMk cId="1523622607" sldId="325"/>
            <ac:grpSpMk id="8" creationId="{81245B70-B73D-453F-9C69-31CD6AFBB7BB}"/>
          </ac:grpSpMkLst>
        </pc:grpChg>
        <pc:grpChg chg="add del">
          <ac:chgData name="Natali Filian Murrieta" userId="S::nfilian@bolivariano.com::61a83c66-a4fa-49e4-af20-36b5589aa35d" providerId="AD" clId="Web-{A46FCB7C-A94E-4000-A236-FD91D8FF8CCE}" dt="2021-02-24T20:34:44.496" v="73"/>
          <ac:grpSpMkLst>
            <pc:docMk/>
            <pc:sldMk cId="1523622607" sldId="325"/>
            <ac:grpSpMk id="9" creationId="{BD69EA07-F542-46A7-A110-44D02230045F}"/>
          </ac:grpSpMkLst>
        </pc:grpChg>
        <pc:grpChg chg="add mod">
          <ac:chgData name="Natali Filian Murrieta" userId="S::nfilian@bolivariano.com::61a83c66-a4fa-49e4-af20-36b5589aa35d" providerId="AD" clId="Web-{A46FCB7C-A94E-4000-A236-FD91D8FF8CCE}" dt="2021-02-24T20:40:23.420" v="199" actId="1076"/>
          <ac:grpSpMkLst>
            <pc:docMk/>
            <pc:sldMk cId="1523622607" sldId="325"/>
            <ac:grpSpMk id="14" creationId="{849DCCEF-B91A-4630-BD49-1E0C016875AA}"/>
          </ac:grpSpMkLst>
        </pc:grpChg>
        <pc:grpChg chg="mod">
          <ac:chgData name="Natali Filian Murrieta" userId="S::nfilian@bolivariano.com::61a83c66-a4fa-49e4-af20-36b5589aa35d" providerId="AD" clId="Web-{A46FCB7C-A94E-4000-A236-FD91D8FF8CCE}" dt="2021-02-24T20:46:42.640" v="339" actId="1076"/>
          <ac:grpSpMkLst>
            <pc:docMk/>
            <pc:sldMk cId="1523622607" sldId="325"/>
            <ac:grpSpMk id="27" creationId="{00000000-0000-0000-0000-000000000000}"/>
          </ac:grpSpMkLst>
        </pc:grpChg>
        <pc:grpChg chg="mod">
          <ac:chgData name="Natali Filian Murrieta" userId="S::nfilian@bolivariano.com::61a83c66-a4fa-49e4-af20-36b5589aa35d" providerId="AD" clId="Web-{A46FCB7C-A94E-4000-A236-FD91D8FF8CCE}" dt="2021-02-24T20:46:42.671" v="340" actId="1076"/>
          <ac:grpSpMkLst>
            <pc:docMk/>
            <pc:sldMk cId="1523622607" sldId="325"/>
            <ac:grpSpMk id="31" creationId="{00000000-0000-0000-0000-000000000000}"/>
          </ac:grpSpMkLst>
        </pc:grpChg>
        <pc:grpChg chg="add mod">
          <ac:chgData name="Natali Filian Murrieta" userId="S::nfilian@bolivariano.com::61a83c66-a4fa-49e4-af20-36b5589aa35d" providerId="AD" clId="Web-{A46FCB7C-A94E-4000-A236-FD91D8FF8CCE}" dt="2021-02-24T20:40:23.529" v="205" actId="1076"/>
          <ac:grpSpMkLst>
            <pc:docMk/>
            <pc:sldMk cId="1523622607" sldId="325"/>
            <ac:grpSpMk id="75" creationId="{091DA39A-7A43-4B1C-A969-87E4C8D7605D}"/>
          </ac:grpSpMkLst>
        </pc:grpChg>
        <pc:grpChg chg="add mod">
          <ac:chgData name="Natali Filian Murrieta" userId="S::nfilian@bolivariano.com::61a83c66-a4fa-49e4-af20-36b5589aa35d" providerId="AD" clId="Web-{A46FCB7C-A94E-4000-A236-FD91D8FF8CCE}" dt="2021-02-24T20:40:23.560" v="206" actId="1076"/>
          <ac:grpSpMkLst>
            <pc:docMk/>
            <pc:sldMk cId="1523622607" sldId="325"/>
            <ac:grpSpMk id="78" creationId="{C6470031-6C6A-4203-896C-3BD21B207E33}"/>
          </ac:grpSpMkLst>
        </pc:grpChg>
        <pc:grpChg chg="add mod">
          <ac:chgData name="Natali Filian Murrieta" userId="S::nfilian@bolivariano.com::61a83c66-a4fa-49e4-af20-36b5589aa35d" providerId="AD" clId="Web-{A46FCB7C-A94E-4000-A236-FD91D8FF8CCE}" dt="2021-02-24T20:40:48.513" v="214" actId="1076"/>
          <ac:grpSpMkLst>
            <pc:docMk/>
            <pc:sldMk cId="1523622607" sldId="325"/>
            <ac:grpSpMk id="81" creationId="{91DBF14B-1700-43C4-9F49-4ED7FB216159}"/>
          </ac:grpSpMkLst>
        </pc:grpChg>
        <pc:grpChg chg="add mod">
          <ac:chgData name="Natali Filian Murrieta" userId="S::nfilian@bolivariano.com::61a83c66-a4fa-49e4-af20-36b5589aa35d" providerId="AD" clId="Web-{A46FCB7C-A94E-4000-A236-FD91D8FF8CCE}" dt="2021-02-24T20:40:23.591" v="208" actId="1076"/>
          <ac:grpSpMkLst>
            <pc:docMk/>
            <pc:sldMk cId="1523622607" sldId="325"/>
            <ac:grpSpMk id="84" creationId="{FD93A5D9-F60B-4ED5-AEE9-F2972FD39B0F}"/>
          </ac:grpSpMkLst>
        </pc:grpChg>
        <pc:grpChg chg="mod">
          <ac:chgData name="Natali Filian Murrieta" userId="S::nfilian@bolivariano.com::61a83c66-a4fa-49e4-af20-36b5589aa35d" providerId="AD" clId="Web-{A46FCB7C-A94E-4000-A236-FD91D8FF8CCE}" dt="2021-02-24T20:40:29.138" v="209" actId="1076"/>
          <ac:grpSpMkLst>
            <pc:docMk/>
            <pc:sldMk cId="1523622607" sldId="325"/>
            <ac:grpSpMk id="90" creationId="{00000000-0000-0000-0000-000000000000}"/>
          </ac:grpSpMkLst>
        </pc:grpChg>
        <pc:picChg chg="add mod">
          <ac:chgData name="Natali Filian Murrieta" userId="S::nfilian@bolivariano.com::61a83c66-a4fa-49e4-af20-36b5589aa35d" providerId="AD" clId="Web-{A46FCB7C-A94E-4000-A236-FD91D8FF8CCE}" dt="2021-02-24T20:40:23.435" v="200" actId="1076"/>
          <ac:picMkLst>
            <pc:docMk/>
            <pc:sldMk cId="1523622607" sldId="325"/>
            <ac:picMk id="10" creationId="{BB1FC8A2-D666-4F87-9F65-AE84A74D82D4}"/>
          </ac:picMkLst>
        </pc:picChg>
        <pc:picChg chg="add mod">
          <ac:chgData name="Natali Filian Murrieta" userId="S::nfilian@bolivariano.com::61a83c66-a4fa-49e4-af20-36b5589aa35d" providerId="AD" clId="Web-{A46FCB7C-A94E-4000-A236-FD91D8FF8CCE}" dt="2021-02-24T20:40:23.466" v="201" actId="1076"/>
          <ac:picMkLst>
            <pc:docMk/>
            <pc:sldMk cId="1523622607" sldId="325"/>
            <ac:picMk id="11" creationId="{D1163068-547C-4FAA-BD4F-1219516BF293}"/>
          </ac:picMkLst>
        </pc:picChg>
        <pc:picChg chg="add mod">
          <ac:chgData name="Natali Filian Murrieta" userId="S::nfilian@bolivariano.com::61a83c66-a4fa-49e4-af20-36b5589aa35d" providerId="AD" clId="Web-{A46FCB7C-A94E-4000-A236-FD91D8FF8CCE}" dt="2021-02-24T20:40:23.482" v="202" actId="1076"/>
          <ac:picMkLst>
            <pc:docMk/>
            <pc:sldMk cId="1523622607" sldId="325"/>
            <ac:picMk id="12" creationId="{B282D345-D481-4E85-AD08-78563C2967A7}"/>
          </ac:picMkLst>
        </pc:picChg>
        <pc:picChg chg="add mod">
          <ac:chgData name="Natali Filian Murrieta" userId="S::nfilian@bolivariano.com::61a83c66-a4fa-49e4-af20-36b5589aa35d" providerId="AD" clId="Web-{A46FCB7C-A94E-4000-A236-FD91D8FF8CCE}" dt="2021-02-24T20:40:23.498" v="203" actId="1076"/>
          <ac:picMkLst>
            <pc:docMk/>
            <pc:sldMk cId="1523622607" sldId="325"/>
            <ac:picMk id="13" creationId="{09EB665C-F7FD-4002-A4FE-6F163588A99D}"/>
          </ac:picMkLst>
        </pc:picChg>
        <pc:picChg chg="add mod">
          <ac:chgData name="Natali Filian Murrieta" userId="S::nfilian@bolivariano.com::61a83c66-a4fa-49e4-af20-36b5589aa35d" providerId="AD" clId="Web-{A46FCB7C-A94E-4000-A236-FD91D8FF8CCE}" dt="2021-02-24T20:40:23.513" v="204" actId="1076"/>
          <ac:picMkLst>
            <pc:docMk/>
            <pc:sldMk cId="1523622607" sldId="325"/>
            <ac:picMk id="15" creationId="{7606D71E-6ECF-4992-9763-B774798AAC02}"/>
          </ac:picMkLst>
        </pc:picChg>
        <pc:picChg chg="add del mod">
          <ac:chgData name="Natali Filian Murrieta" userId="S::nfilian@bolivariano.com::61a83c66-a4fa-49e4-af20-36b5589aa35d" providerId="AD" clId="Web-{A46FCB7C-A94E-4000-A236-FD91D8FF8CCE}" dt="2021-02-24T20:37:57.669" v="137"/>
          <ac:picMkLst>
            <pc:docMk/>
            <pc:sldMk cId="1523622607" sldId="325"/>
            <ac:picMk id="16" creationId="{EC620EB1-DDD1-4187-AFBF-4270CF7D21AB}"/>
          </ac:picMkLst>
        </pc:picChg>
        <pc:picChg chg="add del mod">
          <ac:chgData name="Natali Filian Murrieta" userId="S::nfilian@bolivariano.com::61a83c66-a4fa-49e4-af20-36b5589aa35d" providerId="AD" clId="Web-{A46FCB7C-A94E-4000-A236-FD91D8FF8CCE}" dt="2021-02-24T20:49:21.813" v="388"/>
          <ac:picMkLst>
            <pc:docMk/>
            <pc:sldMk cId="1523622607" sldId="325"/>
            <ac:picMk id="19" creationId="{45FA8D51-83DA-4C8D-976B-164EC6894323}"/>
          </ac:picMkLst>
        </pc:picChg>
        <pc:picChg chg="mod topLvl">
          <ac:chgData name="Natali Filian Murrieta" userId="S::nfilian@bolivariano.com::61a83c66-a4fa-49e4-af20-36b5589aa35d" providerId="AD" clId="Web-{A46FCB7C-A94E-4000-A236-FD91D8FF8CCE}" dt="2021-02-24T20:34:22.902" v="67"/>
          <ac:picMkLst>
            <pc:docMk/>
            <pc:sldMk cId="1523622607" sldId="325"/>
            <ac:picMk id="41" creationId="{76B336AC-5786-47D3-A5A5-984AC18C2CAD}"/>
          </ac:picMkLst>
        </pc:picChg>
        <pc:picChg chg="add del mod">
          <ac:chgData name="Natali Filian Murrieta" userId="S::nfilian@bolivariano.com::61a83c66-a4fa-49e4-af20-36b5589aa35d" providerId="AD" clId="Web-{A46FCB7C-A94E-4000-A236-FD91D8FF8CCE}" dt="2021-02-24T20:38:47.466" v="154"/>
          <ac:picMkLst>
            <pc:docMk/>
            <pc:sldMk cId="1523622607" sldId="325"/>
            <ac:picMk id="73" creationId="{41F57C9A-C9E6-4667-97E3-9A27073E494C}"/>
          </ac:picMkLst>
        </pc:picChg>
        <pc:picChg chg="del mod">
          <ac:chgData name="Natali Filian Murrieta" userId="S::nfilian@bolivariano.com::61a83c66-a4fa-49e4-af20-36b5589aa35d" providerId="AD" clId="Web-{A46FCB7C-A94E-4000-A236-FD91D8FF8CCE}" dt="2021-02-24T20:48:23.031" v="384"/>
          <ac:picMkLst>
            <pc:docMk/>
            <pc:sldMk cId="1523622607" sldId="325"/>
            <ac:picMk id="117" creationId="{00000000-0000-0000-0000-000000000000}"/>
          </ac:picMkLst>
        </pc:picChg>
        <pc:cxnChg chg="mod">
          <ac:chgData name="Natali Filian Murrieta" userId="S::nfilian@bolivariano.com::61a83c66-a4fa-49e4-af20-36b5589aa35d" providerId="AD" clId="Web-{A46FCB7C-A94E-4000-A236-FD91D8FF8CCE}" dt="2021-02-24T20:38:13.575" v="141" actId="14100"/>
          <ac:cxnSpMkLst>
            <pc:docMk/>
            <pc:sldMk cId="1523622607" sldId="325"/>
            <ac:cxnSpMk id="100" creationId="{00000000-0000-0000-0000-000000000000}"/>
          </ac:cxnSpMkLst>
        </pc:cxnChg>
      </pc:sldChg>
    </pc:docChg>
  </pc:docChgLst>
  <pc:docChgLst>
    <pc:chgData name="Karla Merino Balladares" userId="S::kmerino@bolivariano.com::e16a1a77-deac-4509-a353-b77262e01b6d" providerId="AD" clId="Web-{B8BA1C9A-DC3C-4769-A90A-55B096C64EC0}"/>
    <pc:docChg chg="addSld delSld modSld">
      <pc:chgData name="Karla Merino Balladares" userId="S::kmerino@bolivariano.com::e16a1a77-deac-4509-a353-b77262e01b6d" providerId="AD" clId="Web-{B8BA1C9A-DC3C-4769-A90A-55B096C64EC0}" dt="2021-02-24T19:13:31.809" v="13" actId="20577"/>
      <pc:docMkLst>
        <pc:docMk/>
      </pc:docMkLst>
      <pc:sldChg chg="addSp delSp modSp del">
        <pc:chgData name="Karla Merino Balladares" userId="S::kmerino@bolivariano.com::e16a1a77-deac-4509-a353-b77262e01b6d" providerId="AD" clId="Web-{B8BA1C9A-DC3C-4769-A90A-55B096C64EC0}" dt="2021-02-24T19:11:09.774" v="6"/>
        <pc:sldMkLst>
          <pc:docMk/>
          <pc:sldMk cId="1516162298" sldId="326"/>
        </pc:sldMkLst>
        <pc:spChg chg="del mod">
          <ac:chgData name="Karla Merino Balladares" userId="S::kmerino@bolivariano.com::e16a1a77-deac-4509-a353-b77262e01b6d" providerId="AD" clId="Web-{B8BA1C9A-DC3C-4769-A90A-55B096C64EC0}" dt="2021-02-24T19:10:27.789" v="2"/>
          <ac:spMkLst>
            <pc:docMk/>
            <pc:sldMk cId="1516162298" sldId="326"/>
            <ac:spMk id="11" creationId="{B3A3B3BB-BB60-4A1B-8A06-A70F4793D12E}"/>
          </ac:spMkLst>
        </pc:spChg>
        <pc:picChg chg="add mod">
          <ac:chgData name="Karla Merino Balladares" userId="S::kmerino@bolivariano.com::e16a1a77-deac-4509-a353-b77262e01b6d" providerId="AD" clId="Web-{B8BA1C9A-DC3C-4769-A90A-55B096C64EC0}" dt="2021-02-24T19:10:42.024" v="4" actId="1076"/>
          <ac:picMkLst>
            <pc:docMk/>
            <pc:sldMk cId="1516162298" sldId="326"/>
            <ac:picMk id="3" creationId="{0C4D0023-EAB0-4C50-B641-5AD9F6F2AE24}"/>
          </ac:picMkLst>
        </pc:picChg>
      </pc:sldChg>
      <pc:sldChg chg="modSp add replId">
        <pc:chgData name="Karla Merino Balladares" userId="S::kmerino@bolivariano.com::e16a1a77-deac-4509-a353-b77262e01b6d" providerId="AD" clId="Web-{B8BA1C9A-DC3C-4769-A90A-55B096C64EC0}" dt="2021-02-24T19:13:31.809" v="13" actId="20577"/>
        <pc:sldMkLst>
          <pc:docMk/>
          <pc:sldMk cId="743135699" sldId="327"/>
        </pc:sldMkLst>
        <pc:spChg chg="mod">
          <ac:chgData name="Karla Merino Balladares" userId="S::kmerino@bolivariano.com::e16a1a77-deac-4509-a353-b77262e01b6d" providerId="AD" clId="Web-{B8BA1C9A-DC3C-4769-A90A-55B096C64EC0}" dt="2021-02-24T19:13:31.809" v="13" actId="20577"/>
          <ac:spMkLst>
            <pc:docMk/>
            <pc:sldMk cId="743135699" sldId="327"/>
            <ac:spMk id="37" creationId="{00000000-0000-0000-0000-000000000000}"/>
          </ac:spMkLst>
        </pc:spChg>
      </pc:sldChg>
    </pc:docChg>
  </pc:docChgLst>
  <pc:docChgLst>
    <pc:chgData name="Karla Merino Balladares" userId="S::kmerino@bolivariano.com::e16a1a77-deac-4509-a353-b77262e01b6d" providerId="AD" clId="Web-{ABBACBB6-1AB1-45F7-A682-C9737EA500AC}"/>
    <pc:docChg chg="modSld">
      <pc:chgData name="Karla Merino Balladares" userId="S::kmerino@bolivariano.com::e16a1a77-deac-4509-a353-b77262e01b6d" providerId="AD" clId="Web-{ABBACBB6-1AB1-45F7-A682-C9737EA500AC}" dt="2021-02-26T13:55:10.587" v="37" actId="1076"/>
      <pc:docMkLst>
        <pc:docMk/>
      </pc:docMkLst>
      <pc:sldChg chg="modSp">
        <pc:chgData name="Karla Merino Balladares" userId="S::kmerino@bolivariano.com::e16a1a77-deac-4509-a353-b77262e01b6d" providerId="AD" clId="Web-{ABBACBB6-1AB1-45F7-A682-C9737EA500AC}" dt="2021-02-26T13:53:31.522" v="0" actId="1076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ABBACBB6-1AB1-45F7-A682-C9737EA500AC}" dt="2021-02-26T13:53:31.522" v="0" actId="1076"/>
          <ac:spMkLst>
            <pc:docMk/>
            <pc:sldMk cId="1020626685" sldId="310"/>
            <ac:spMk id="88" creationId="{00000000-0000-0000-0000-000000000000}"/>
          </ac:spMkLst>
        </pc:spChg>
      </pc:sldChg>
      <pc:sldChg chg="modSp">
        <pc:chgData name="Karla Merino Balladares" userId="S::kmerino@bolivariano.com::e16a1a77-deac-4509-a353-b77262e01b6d" providerId="AD" clId="Web-{ABBACBB6-1AB1-45F7-A682-C9737EA500AC}" dt="2021-02-26T13:55:10.587" v="37" actId="1076"/>
        <pc:sldMkLst>
          <pc:docMk/>
          <pc:sldMk cId="1531249382" sldId="328"/>
        </pc:sldMkLst>
        <pc:spChg chg="mod">
          <ac:chgData name="Karla Merino Balladares" userId="S::kmerino@bolivariano.com::e16a1a77-deac-4509-a353-b77262e01b6d" providerId="AD" clId="Web-{ABBACBB6-1AB1-45F7-A682-C9737EA500AC}" dt="2021-02-26T13:55:10.587" v="37" actId="1076"/>
          <ac:spMkLst>
            <pc:docMk/>
            <pc:sldMk cId="1531249382" sldId="328"/>
            <ac:spMk id="13" creationId="{2E6AE18A-A064-49D8-A904-0897090B6C95}"/>
          </ac:spMkLst>
        </pc:spChg>
        <pc:graphicFrameChg chg="mod modGraphic">
          <ac:chgData name="Karla Merino Balladares" userId="S::kmerino@bolivariano.com::e16a1a77-deac-4509-a353-b77262e01b6d" providerId="AD" clId="Web-{ABBACBB6-1AB1-45F7-A682-C9737EA500AC}" dt="2021-02-26T13:54:15.039" v="3"/>
          <ac:graphicFrameMkLst>
            <pc:docMk/>
            <pc:sldMk cId="1531249382" sldId="328"/>
            <ac:graphicFrameMk id="63" creationId="{BEA3B536-A863-4DB0-B649-290DBD9D6E42}"/>
          </ac:graphicFrameMkLst>
        </pc:graphicFrameChg>
      </pc:sldChg>
    </pc:docChg>
  </pc:docChgLst>
  <pc:docChgLst>
    <pc:chgData name="José Palacios Rodriguez" userId="S::jpalacios@bolivariano.com::967f929e-7fae-4889-9db8-2f0231661011" providerId="AD" clId="Web-{0483701C-BCAE-49DD-9D62-9BBEF0D33857}"/>
    <pc:docChg chg="modSld">
      <pc:chgData name="José Palacios Rodriguez" userId="S::jpalacios@bolivariano.com::967f929e-7fae-4889-9db8-2f0231661011" providerId="AD" clId="Web-{0483701C-BCAE-49DD-9D62-9BBEF0D33857}" dt="2021-02-24T21:08:17.690" v="494" actId="1076"/>
      <pc:docMkLst>
        <pc:docMk/>
      </pc:docMkLst>
      <pc:sldChg chg="addSp delSp modSp">
        <pc:chgData name="José Palacios Rodriguez" userId="S::jpalacios@bolivariano.com::967f929e-7fae-4889-9db8-2f0231661011" providerId="AD" clId="Web-{0483701C-BCAE-49DD-9D62-9BBEF0D33857}" dt="2021-02-24T21:08:17.690" v="494" actId="1076"/>
        <pc:sldMkLst>
          <pc:docMk/>
          <pc:sldMk cId="1531249382" sldId="328"/>
        </pc:sldMkLst>
        <pc:spChg chg="add mod">
          <ac:chgData name="José Palacios Rodriguez" userId="S::jpalacios@bolivariano.com::967f929e-7fae-4889-9db8-2f0231661011" providerId="AD" clId="Web-{0483701C-BCAE-49DD-9D62-9BBEF0D33857}" dt="2021-02-24T20:57:23.680" v="366" actId="20577"/>
          <ac:spMkLst>
            <pc:docMk/>
            <pc:sldMk cId="1531249382" sldId="328"/>
            <ac:spMk id="61" creationId="{41CF8CE6-912B-4A6B-A386-46EC7E9FB4CC}"/>
          </ac:spMkLst>
        </pc:spChg>
        <pc:graphicFrameChg chg="add mod modGraphic">
          <ac:chgData name="José Palacios Rodriguez" userId="S::jpalacios@bolivariano.com::967f929e-7fae-4889-9db8-2f0231661011" providerId="AD" clId="Web-{0483701C-BCAE-49DD-9D62-9BBEF0D33857}" dt="2021-02-24T21:08:17.690" v="494" actId="1076"/>
          <ac:graphicFrameMkLst>
            <pc:docMk/>
            <pc:sldMk cId="1531249382" sldId="328"/>
            <ac:graphicFrameMk id="62" creationId="{916A30A6-276A-4AE8-BF83-63A39EFEC7F9}"/>
          </ac:graphicFrameMkLst>
        </pc:graphicFrameChg>
        <pc:graphicFrameChg chg="add mod modGraphic">
          <ac:chgData name="José Palacios Rodriguez" userId="S::jpalacios@bolivariano.com::967f929e-7fae-4889-9db8-2f0231661011" providerId="AD" clId="Web-{0483701C-BCAE-49DD-9D62-9BBEF0D33857}" dt="2021-02-24T21:05:23.937" v="481"/>
          <ac:graphicFrameMkLst>
            <pc:docMk/>
            <pc:sldMk cId="1531249382" sldId="328"/>
            <ac:graphicFrameMk id="63" creationId="{BEA3B536-A863-4DB0-B649-290DBD9D6E42}"/>
          </ac:graphicFrameMkLst>
        </pc:graphicFrameChg>
        <pc:graphicFrameChg chg="del">
          <ac:chgData name="José Palacios Rodriguez" userId="S::jpalacios@bolivariano.com::967f929e-7fae-4889-9db8-2f0231661011" providerId="AD" clId="Web-{0483701C-BCAE-49DD-9D62-9BBEF0D33857}" dt="2021-02-24T20:44:53.340" v="2"/>
          <ac:graphicFrameMkLst>
            <pc:docMk/>
            <pc:sldMk cId="1531249382" sldId="328"/>
            <ac:graphicFrameMk id="65" creationId="{E9605179-58E1-48A7-AEFE-212F170A8622}"/>
          </ac:graphicFrameMkLst>
        </pc:graphicFrameChg>
      </pc:sldChg>
    </pc:docChg>
  </pc:docChgLst>
  <pc:docChgLst>
    <pc:chgData name="José Palacios Rodriguez" userId="S::jpalacios@bolivariano.com::967f929e-7fae-4889-9db8-2f0231661011" providerId="AD" clId="Web-{E6B856C7-27CD-4D91-97A9-FBA2985FB931}"/>
    <pc:docChg chg="modSld">
      <pc:chgData name="José Palacios Rodriguez" userId="S::jpalacios@bolivariano.com::967f929e-7fae-4889-9db8-2f0231661011" providerId="AD" clId="Web-{E6B856C7-27CD-4D91-97A9-FBA2985FB931}" dt="2021-02-25T22:17:18.334" v="58" actId="1076"/>
      <pc:docMkLst>
        <pc:docMk/>
      </pc:docMkLst>
      <pc:sldChg chg="addSp delSp modSp">
        <pc:chgData name="José Palacios Rodriguez" userId="S::jpalacios@bolivariano.com::967f929e-7fae-4889-9db8-2f0231661011" providerId="AD" clId="Web-{E6B856C7-27CD-4D91-97A9-FBA2985FB931}" dt="2021-02-25T22:17:18.334" v="58" actId="1076"/>
        <pc:sldMkLst>
          <pc:docMk/>
          <pc:sldMk cId="1531249382" sldId="328"/>
        </pc:sldMkLst>
        <pc:spChg chg="add del mod">
          <ac:chgData name="José Palacios Rodriguez" userId="S::jpalacios@bolivariano.com::967f929e-7fae-4889-9db8-2f0231661011" providerId="AD" clId="Web-{E6B856C7-27CD-4D91-97A9-FBA2985FB931}" dt="2021-02-25T22:16:22.989" v="30"/>
          <ac:spMkLst>
            <pc:docMk/>
            <pc:sldMk cId="1531249382" sldId="328"/>
            <ac:spMk id="4" creationId="{79AB501C-6C53-4ECE-8A5B-EBFA50A2827F}"/>
          </ac:spMkLst>
        </pc:spChg>
        <pc:spChg chg="add mod">
          <ac:chgData name="José Palacios Rodriguez" userId="S::jpalacios@bolivariano.com::967f929e-7fae-4889-9db8-2f0231661011" providerId="AD" clId="Web-{E6B856C7-27CD-4D91-97A9-FBA2985FB931}" dt="2021-02-25T22:17:18.334" v="58" actId="1076"/>
          <ac:spMkLst>
            <pc:docMk/>
            <pc:sldMk cId="1531249382" sldId="328"/>
            <ac:spMk id="13" creationId="{2E6AE18A-A064-49D8-A904-0897090B6C95}"/>
          </ac:spMkLst>
        </pc:spChg>
        <pc:spChg chg="mod">
          <ac:chgData name="José Palacios Rodriguez" userId="S::jpalacios@bolivariano.com::967f929e-7fae-4889-9db8-2f0231661011" providerId="AD" clId="Web-{E6B856C7-27CD-4D91-97A9-FBA2985FB931}" dt="2021-02-25T22:14:52.285" v="3" actId="20577"/>
          <ac:spMkLst>
            <pc:docMk/>
            <pc:sldMk cId="1531249382" sldId="328"/>
            <ac:spMk id="41" creationId="{00000000-0000-0000-0000-000000000000}"/>
          </ac:spMkLst>
        </pc:spChg>
        <pc:spChg chg="mod">
          <ac:chgData name="José Palacios Rodriguez" userId="S::jpalacios@bolivariano.com::967f929e-7fae-4889-9db8-2f0231661011" providerId="AD" clId="Web-{E6B856C7-27CD-4D91-97A9-FBA2985FB931}" dt="2021-02-25T22:16:09.005" v="26" actId="20577"/>
          <ac:spMkLst>
            <pc:docMk/>
            <pc:sldMk cId="1531249382" sldId="328"/>
            <ac:spMk id="43" creationId="{00000000-0000-0000-0000-000000000000}"/>
          </ac:spMkLst>
        </pc:spChg>
        <pc:graphicFrameChg chg="mod modGraphic">
          <ac:chgData name="José Palacios Rodriguez" userId="S::jpalacios@bolivariano.com::967f929e-7fae-4889-9db8-2f0231661011" providerId="AD" clId="Web-{E6B856C7-27CD-4D91-97A9-FBA2985FB931}" dt="2021-02-25T22:17:02.552" v="55"/>
          <ac:graphicFrameMkLst>
            <pc:docMk/>
            <pc:sldMk cId="1531249382" sldId="328"/>
            <ac:graphicFrameMk id="63" creationId="{BEA3B536-A863-4DB0-B649-290DBD9D6E42}"/>
          </ac:graphicFrameMkLst>
        </pc:graphicFrameChg>
        <pc:picChg chg="add mod">
          <ac:chgData name="José Palacios Rodriguez" userId="S::jpalacios@bolivariano.com::967f929e-7fae-4889-9db8-2f0231661011" providerId="AD" clId="Web-{E6B856C7-27CD-4D91-97A9-FBA2985FB931}" dt="2021-02-25T22:15:48.098" v="20" actId="1076"/>
          <ac:picMkLst>
            <pc:docMk/>
            <pc:sldMk cId="1531249382" sldId="328"/>
            <ac:picMk id="2" creationId="{75CD4CDD-47D3-4B10-8A15-C6451E5F98E5}"/>
          </ac:picMkLst>
        </pc:picChg>
        <pc:picChg chg="add del">
          <ac:chgData name="José Palacios Rodriguez" userId="S::jpalacios@bolivariano.com::967f929e-7fae-4889-9db8-2f0231661011" providerId="AD" clId="Web-{E6B856C7-27CD-4D91-97A9-FBA2985FB931}" dt="2021-02-25T22:15:59.379" v="24"/>
          <ac:picMkLst>
            <pc:docMk/>
            <pc:sldMk cId="1531249382" sldId="328"/>
            <ac:picMk id="3" creationId="{45D0E714-1A49-4336-BB61-15B9D711B0B2}"/>
          </ac:picMkLst>
        </pc:picChg>
        <pc:picChg chg="del">
          <ac:chgData name="José Palacios Rodriguez" userId="S::jpalacios@bolivariano.com::967f929e-7fae-4889-9db8-2f0231661011" providerId="AD" clId="Web-{E6B856C7-27CD-4D91-97A9-FBA2985FB931}" dt="2021-02-25T22:15:10.848" v="8"/>
          <ac:picMkLst>
            <pc:docMk/>
            <pc:sldMk cId="1531249382" sldId="328"/>
            <ac:picMk id="62" creationId="{196DEF89-3381-40F9-9AD0-1AF2A90DBFB3}"/>
          </ac:picMkLst>
        </pc:picChg>
        <pc:picChg chg="mod">
          <ac:chgData name="José Palacios Rodriguez" userId="S::jpalacios@bolivariano.com::967f929e-7fae-4889-9db8-2f0231661011" providerId="AD" clId="Web-{E6B856C7-27CD-4D91-97A9-FBA2985FB931}" dt="2021-02-25T22:15:16.863" v="10" actId="1076"/>
          <ac:picMkLst>
            <pc:docMk/>
            <pc:sldMk cId="1531249382" sldId="328"/>
            <ac:picMk id="65" creationId="{8A4433B6-DAF6-47E2-9482-E92857633ECF}"/>
          </ac:picMkLst>
        </pc:picChg>
      </pc:sldChg>
    </pc:docChg>
  </pc:docChgLst>
  <pc:docChgLst>
    <pc:chgData name="Karla Merino Balladares" userId="S::kmerino@bolivariano.com::e16a1a77-deac-4509-a353-b77262e01b6d" providerId="AD" clId="Web-{F8419CC0-15D0-4FCD-B59D-0D2BA1E509A9}"/>
    <pc:docChg chg="modSld">
      <pc:chgData name="Karla Merino Balladares" userId="S::kmerino@bolivariano.com::e16a1a77-deac-4509-a353-b77262e01b6d" providerId="AD" clId="Web-{F8419CC0-15D0-4FCD-B59D-0D2BA1E509A9}" dt="2021-02-26T13:18:17.309" v="6" actId="20577"/>
      <pc:docMkLst>
        <pc:docMk/>
      </pc:docMkLst>
      <pc:sldChg chg="modSp">
        <pc:chgData name="Karla Merino Balladares" userId="S::kmerino@bolivariano.com::e16a1a77-deac-4509-a353-b77262e01b6d" providerId="AD" clId="Web-{F8419CC0-15D0-4FCD-B59D-0D2BA1E509A9}" dt="2021-02-26T13:18:17.309" v="6" actId="20577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F8419CC0-15D0-4FCD-B59D-0D2BA1E509A9}" dt="2021-02-26T13:18:17.309" v="6" actId="20577"/>
          <ac:spMkLst>
            <pc:docMk/>
            <pc:sldMk cId="1020626685" sldId="310"/>
            <ac:spMk id="96" creationId="{00000000-0000-0000-0000-000000000000}"/>
          </ac:spMkLst>
        </pc:spChg>
      </pc:sldChg>
    </pc:docChg>
  </pc:docChgLst>
  <pc:docChgLst>
    <pc:chgData name="Karla Merino Balladares" userId="S::kmerino@bolivariano.com::e16a1a77-deac-4509-a353-b77262e01b6d" providerId="AD" clId="Web-{C8C12529-263E-4440-86C3-0D7DB11AEA2D}"/>
    <pc:docChg chg="modSld">
      <pc:chgData name="Karla Merino Balladares" userId="S::kmerino@bolivariano.com::e16a1a77-deac-4509-a353-b77262e01b6d" providerId="AD" clId="Web-{C8C12529-263E-4440-86C3-0D7DB11AEA2D}" dt="2021-02-19T14:12:31.567" v="6" actId="1076"/>
      <pc:docMkLst>
        <pc:docMk/>
      </pc:docMkLst>
      <pc:sldChg chg="modSp">
        <pc:chgData name="Karla Merino Balladares" userId="S::kmerino@bolivariano.com::e16a1a77-deac-4509-a353-b77262e01b6d" providerId="AD" clId="Web-{C8C12529-263E-4440-86C3-0D7DB11AEA2D}" dt="2021-02-19T14:12:31.567" v="6" actId="1076"/>
        <pc:sldMkLst>
          <pc:docMk/>
          <pc:sldMk cId="1020626685" sldId="310"/>
        </pc:sldMkLst>
        <pc:spChg chg="mod">
          <ac:chgData name="Karla Merino Balladares" userId="S::kmerino@bolivariano.com::e16a1a77-deac-4509-a353-b77262e01b6d" providerId="AD" clId="Web-{C8C12529-263E-4440-86C3-0D7DB11AEA2D}" dt="2021-02-19T14:12:29.801" v="5" actId="20577"/>
          <ac:spMkLst>
            <pc:docMk/>
            <pc:sldMk cId="1020626685" sldId="310"/>
            <ac:spMk id="63" creationId="{00000000-0000-0000-0000-000000000000}"/>
          </ac:spMkLst>
        </pc:spChg>
        <pc:spChg chg="mod">
          <ac:chgData name="Karla Merino Balladares" userId="S::kmerino@bolivariano.com::e16a1a77-deac-4509-a353-b77262e01b6d" providerId="AD" clId="Web-{C8C12529-263E-4440-86C3-0D7DB11AEA2D}" dt="2021-02-19T14:12:19.348" v="3" actId="20577"/>
          <ac:spMkLst>
            <pc:docMk/>
            <pc:sldMk cId="1020626685" sldId="310"/>
            <ac:spMk id="64" creationId="{00000000-0000-0000-0000-000000000000}"/>
          </ac:spMkLst>
        </pc:spChg>
        <pc:graphicFrameChg chg="mod">
          <ac:chgData name="Karla Merino Balladares" userId="S::kmerino@bolivariano.com::e16a1a77-deac-4509-a353-b77262e01b6d" providerId="AD" clId="Web-{C8C12529-263E-4440-86C3-0D7DB11AEA2D}" dt="2021-02-19T14:12:31.567" v="6" actId="1076"/>
          <ac:graphicFrameMkLst>
            <pc:docMk/>
            <pc:sldMk cId="1020626685" sldId="310"/>
            <ac:graphicFrameMk id="68" creationId="{00000000-0000-0000-0000-000000000000}"/>
          </ac:graphicFrameMkLst>
        </pc:graphicFrameChg>
      </pc:sldChg>
    </pc:docChg>
  </pc:docChgLst>
  <pc:docChgLst>
    <pc:chgData name="Pedro Terán Ronquillo" userId="S::pteran@bolivariano.com::9d419521-1a12-4bbb-8b68-0c36677b878a" providerId="AD" clId="Web-{D63520B8-63FB-422C-80E3-BB1BEDD600FE}"/>
    <pc:docChg chg="modSld">
      <pc:chgData name="Pedro Terán Ronquillo" userId="S::pteran@bolivariano.com::9d419521-1a12-4bbb-8b68-0c36677b878a" providerId="AD" clId="Web-{D63520B8-63FB-422C-80E3-BB1BEDD600FE}" dt="2021-02-25T20:55:52.581" v="3" actId="20577"/>
      <pc:docMkLst>
        <pc:docMk/>
      </pc:docMkLst>
      <pc:sldChg chg="modSp">
        <pc:chgData name="Pedro Terán Ronquillo" userId="S::pteran@bolivariano.com::9d419521-1a12-4bbb-8b68-0c36677b878a" providerId="AD" clId="Web-{D63520B8-63FB-422C-80E3-BB1BEDD600FE}" dt="2021-02-25T20:55:52.581" v="3" actId="20577"/>
        <pc:sldMkLst>
          <pc:docMk/>
          <pc:sldMk cId="472721117" sldId="319"/>
        </pc:sldMkLst>
        <pc:spChg chg="mod">
          <ac:chgData name="Pedro Terán Ronquillo" userId="S::pteran@bolivariano.com::9d419521-1a12-4bbb-8b68-0c36677b878a" providerId="AD" clId="Web-{D63520B8-63FB-422C-80E3-BB1BEDD600FE}" dt="2021-02-25T20:55:41.862" v="2" actId="20577"/>
          <ac:spMkLst>
            <pc:docMk/>
            <pc:sldMk cId="472721117" sldId="319"/>
            <ac:spMk id="34" creationId="{00000000-0000-0000-0000-000000000000}"/>
          </ac:spMkLst>
        </pc:spChg>
        <pc:spChg chg="mod">
          <ac:chgData name="Pedro Terán Ronquillo" userId="S::pteran@bolivariano.com::9d419521-1a12-4bbb-8b68-0c36677b878a" providerId="AD" clId="Web-{D63520B8-63FB-422C-80E3-BB1BEDD600FE}" dt="2021-02-25T20:55:52.581" v="3" actId="20577"/>
          <ac:spMkLst>
            <pc:docMk/>
            <pc:sldMk cId="472721117" sldId="319"/>
            <ac:spMk id="40" creationId="{00000000-0000-0000-0000-000000000000}"/>
          </ac:spMkLst>
        </pc:spChg>
      </pc:sldChg>
    </pc:docChg>
  </pc:docChgLst>
  <pc:docChgLst>
    <pc:chgData name="Jazmin Perero Villon" userId="S::jpererov@bolivariano.com::cc5c2a1a-cf51-4750-8098-1ae37b4a4bc0" providerId="AD" clId="Web-{EC9B0258-FC5B-4A7A-82E1-F4FB118A15D8}"/>
    <pc:docChg chg="modSld">
      <pc:chgData name="Jazmin Perero Villon" userId="S::jpererov@bolivariano.com::cc5c2a1a-cf51-4750-8098-1ae37b4a4bc0" providerId="AD" clId="Web-{EC9B0258-FC5B-4A7A-82E1-F4FB118A15D8}" dt="2021-02-24T13:59:38.885" v="1"/>
      <pc:docMkLst>
        <pc:docMk/>
      </pc:docMkLst>
      <pc:sldChg chg="modSp">
        <pc:chgData name="Jazmin Perero Villon" userId="S::jpererov@bolivariano.com::cc5c2a1a-cf51-4750-8098-1ae37b4a4bc0" providerId="AD" clId="Web-{EC9B0258-FC5B-4A7A-82E1-F4FB118A15D8}" dt="2021-02-24T13:59:38.885" v="1"/>
        <pc:sldMkLst>
          <pc:docMk/>
          <pc:sldMk cId="3774427711" sldId="327"/>
        </pc:sldMkLst>
        <pc:picChg chg="mod">
          <ac:chgData name="Jazmin Perero Villon" userId="S::jpererov@bolivariano.com::cc5c2a1a-cf51-4750-8098-1ae37b4a4bc0" providerId="AD" clId="Web-{EC9B0258-FC5B-4A7A-82E1-F4FB118A15D8}" dt="2021-02-24T13:59:38.885" v="1"/>
          <ac:picMkLst>
            <pc:docMk/>
            <pc:sldMk cId="3774427711" sldId="327"/>
            <ac:picMk id="7" creationId="{ABE28194-72A2-426A-990D-53499A9B2C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A4C8DF-759E-4563-8165-5FDC6B2BC157}" type="datetimeFigureOut">
              <a:rPr lang="es-ES" smtClean="0"/>
              <a:pPr/>
              <a:t>17/03/2022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s-ES"/>
              <a:t>Marzo 2017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44650DE-43B7-4363-9D4B-5B5B515F04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44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F138F6-BDEE-4E32-AC57-91ED9BF37D5D}" type="datetimeFigureOut">
              <a:rPr lang="es-ES" smtClean="0"/>
              <a:pPr/>
              <a:t>17/03/2022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s-ES"/>
              <a:t>Marzo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727182-6F02-436A-8942-5FECB7D0757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2972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Junio 2017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38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7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0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12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4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73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Fecha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Junio 2017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8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 smtClean="0"/>
              <a:t>CONFIGURACIÓN CONTABLE</a:t>
            </a:r>
            <a:endParaRPr lang="es-EC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5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Precondición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Crear el rubro de la empresa en el catálogo </a:t>
            </a:r>
            <a:r>
              <a:rPr lang="es-EC" b="1" dirty="0" err="1" smtClean="0"/>
              <a:t>pe_rubro</a:t>
            </a:r>
            <a:r>
              <a:rPr lang="es-EC" dirty="0" smtClean="0"/>
              <a:t>.</a:t>
            </a:r>
          </a:p>
          <a:p>
            <a:r>
              <a:rPr lang="es-EC" dirty="0" smtClean="0"/>
              <a:t>Registrar el rubro creado en el T-</a:t>
            </a:r>
            <a:r>
              <a:rPr lang="es-EC" dirty="0" err="1" smtClean="0"/>
              <a:t>Servi</a:t>
            </a:r>
            <a:r>
              <a:rPr lang="es-EC" dirty="0" smtClean="0"/>
              <a:t> / </a:t>
            </a:r>
            <a:r>
              <a:rPr lang="es-EC" b="1" dirty="0" smtClean="0"/>
              <a:t>Personalización de empresa</a:t>
            </a:r>
            <a:r>
              <a:rPr lang="es-EC" dirty="0" smtClean="0"/>
              <a:t>.</a:t>
            </a:r>
          </a:p>
          <a:p>
            <a:r>
              <a:rPr lang="es-EC" dirty="0" smtClean="0"/>
              <a:t>Crear la comisión en el </a:t>
            </a:r>
            <a:r>
              <a:rPr lang="es-EC" dirty="0" err="1" smtClean="0"/>
              <a:t>Person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971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err="1" smtClean="0"/>
              <a:t>Person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3100" dirty="0" smtClean="0"/>
              <a:t>Permite ingresar el valor de la comisión que se cobrará al cliente final.</a:t>
            </a:r>
            <a:endParaRPr lang="es-EC" sz="3100" dirty="0"/>
          </a:p>
        </p:txBody>
      </p:sp>
      <p:pic>
        <p:nvPicPr>
          <p:cNvPr id="4" name="Marcador de contenido 3" descr="image0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18" y="2214230"/>
            <a:ext cx="9211763" cy="38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6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err="1" smtClean="0"/>
              <a:t>AdminBv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3100" dirty="0" smtClean="0"/>
              <a:t>Permite relacionar lo «configurado en </a:t>
            </a:r>
            <a:r>
              <a:rPr lang="es-EC" sz="3100" dirty="0" err="1" smtClean="0"/>
              <a:t>Person</a:t>
            </a:r>
            <a:r>
              <a:rPr lang="es-EC" sz="3100" dirty="0" smtClean="0"/>
              <a:t>» con la funcionalidad de Pago de servicios del canal 24online.</a:t>
            </a:r>
            <a:endParaRPr lang="es-EC" sz="3100" dirty="0"/>
          </a:p>
        </p:txBody>
      </p:sp>
      <p:pic>
        <p:nvPicPr>
          <p:cNvPr id="4" name="Marcador de contenido 3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07" y="1914088"/>
            <a:ext cx="8230785" cy="454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7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725" y="3688750"/>
            <a:ext cx="1379330" cy="26376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8" y="5507214"/>
            <a:ext cx="2488841" cy="8491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Precondición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Ingresar al </a:t>
            </a:r>
            <a:r>
              <a:rPr lang="es-EC" dirty="0" err="1" smtClean="0"/>
              <a:t>cobis</a:t>
            </a:r>
            <a:r>
              <a:rPr lang="es-EC" dirty="0" smtClean="0"/>
              <a:t> </a:t>
            </a:r>
            <a:r>
              <a:rPr lang="es-EC" dirty="0" err="1" smtClean="0"/>
              <a:t>Tadmin</a:t>
            </a:r>
            <a:r>
              <a:rPr lang="es-EC" dirty="0" smtClean="0"/>
              <a:t> con el rol 20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r>
              <a:rPr lang="es-EC" dirty="0" smtClean="0"/>
              <a:t>Se usan los </a:t>
            </a:r>
            <a:r>
              <a:rPr lang="es-EC" dirty="0" err="1" smtClean="0"/>
              <a:t>cobis</a:t>
            </a:r>
            <a:r>
              <a:rPr lang="es-EC" dirty="0" smtClean="0"/>
              <a:t> Perfil y </a:t>
            </a:r>
            <a:r>
              <a:rPr lang="es-EC" dirty="0" err="1" smtClean="0"/>
              <a:t>Tadmin</a:t>
            </a:r>
            <a:r>
              <a:rPr lang="es-EC" dirty="0" smtClean="0"/>
              <a:t>.</a:t>
            </a:r>
          </a:p>
          <a:p>
            <a:r>
              <a:rPr lang="es-EC" dirty="0" smtClean="0"/>
              <a:t>Desarrollador debe registrar la transacción y causa en la </a:t>
            </a:r>
            <a:r>
              <a:rPr lang="es-EC" dirty="0" err="1" smtClean="0"/>
              <a:t>transservicio</a:t>
            </a:r>
            <a:r>
              <a:rPr lang="es-EC" dirty="0" smtClean="0"/>
              <a:t> y </a:t>
            </a:r>
            <a:r>
              <a:rPr lang="es-EC" dirty="0" err="1" smtClean="0"/>
              <a:t>tranmonet</a:t>
            </a:r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03" y="2237698"/>
            <a:ext cx="4858577" cy="2268863"/>
          </a:xfrm>
          <a:prstGeom prst="rect">
            <a:avLst/>
          </a:prstGeom>
        </p:spPr>
      </p:pic>
      <p:sp>
        <p:nvSpPr>
          <p:cNvPr id="6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7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Transacción / Causa / Perfil / Código Valor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 smtClean="0"/>
              <a:t>Transacción: se ejecuta al realizar un pago o cobro y permite identificar los </a:t>
            </a:r>
            <a:r>
              <a:rPr lang="es-EC" b="1" dirty="0" smtClean="0"/>
              <a:t>asientos contables:</a:t>
            </a:r>
            <a:r>
              <a:rPr lang="es-EC" dirty="0" smtClean="0"/>
              <a:t> débitos a la cta. cte. (3050), cobro del servicio (4435), cobro de comisión (3366), entre otras.</a:t>
            </a:r>
          </a:p>
          <a:p>
            <a:endParaRPr lang="es-EC" dirty="0" smtClean="0"/>
          </a:p>
          <a:p>
            <a:r>
              <a:rPr lang="es-EC" dirty="0" smtClean="0"/>
              <a:t>Causa: código que al relacionarse con la transacción, y según lo configurado en el </a:t>
            </a:r>
            <a:r>
              <a:rPr lang="es-EC" dirty="0" err="1" smtClean="0"/>
              <a:t>Tadmin</a:t>
            </a:r>
            <a:r>
              <a:rPr lang="es-EC" dirty="0" smtClean="0"/>
              <a:t>, permite identificar a qué Perfil y CV afectar para registrar el asiento contable.</a:t>
            </a:r>
          </a:p>
          <a:p>
            <a:endParaRPr lang="es-EC" dirty="0" smtClean="0"/>
          </a:p>
          <a:p>
            <a:r>
              <a:rPr lang="es-EC" dirty="0" smtClean="0"/>
              <a:t>Perfil: agrupa las diferentes cuentas contables para un propósito establecido. Ej.: Perfil 3055 – notas de débito.</a:t>
            </a:r>
          </a:p>
          <a:p>
            <a:endParaRPr lang="es-EC" dirty="0" smtClean="0"/>
          </a:p>
          <a:p>
            <a:r>
              <a:rPr lang="es-EC" dirty="0" smtClean="0"/>
              <a:t>Código Valor: permite identificar la cuenta contable que debe usarse para contabilizar/guardar los valores.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46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Depósito Especial en línea</a:t>
            </a:r>
            <a:endParaRPr lang="es-EC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1825624"/>
            <a:ext cx="9483634" cy="47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LUZ / AGUA / IESS</a:t>
            </a:r>
            <a:endParaRPr lang="es-EC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47" y="1690688"/>
            <a:ext cx="8935105" cy="47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AGUA: horario normal y horario diferido</a:t>
            </a:r>
            <a:endParaRPr lang="es-EC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89" y="1690688"/>
            <a:ext cx="9849393" cy="49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err="1" smtClean="0"/>
              <a:t>Tadmin</a:t>
            </a:r>
            <a:r>
              <a:rPr lang="es-EC" dirty="0" smtClean="0"/>
              <a:t> </a:t>
            </a:r>
            <a:br>
              <a:rPr lang="es-EC" dirty="0" smtClean="0"/>
            </a:br>
            <a:r>
              <a:rPr lang="es-EC" sz="2800" b="1" dirty="0" smtClean="0"/>
              <a:t>Ruta: </a:t>
            </a:r>
            <a:r>
              <a:rPr lang="es-EC" sz="2700" dirty="0" smtClean="0"/>
              <a:t>Generalidades / Mantenimiento / Transacciones a Contabilizar.</a:t>
            </a:r>
            <a:endParaRPr lang="es-EC" sz="27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4432"/>
          </a:xfrm>
        </p:spPr>
        <p:txBody>
          <a:bodyPr>
            <a:normAutofit fontScale="92500" lnSpcReduction="10000"/>
          </a:bodyPr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sz="2500" dirty="0" smtClean="0"/>
          </a:p>
          <a:p>
            <a:r>
              <a:rPr lang="es-EC" sz="2500" b="1" dirty="0" smtClean="0"/>
              <a:t>Valor a contabilizar: </a:t>
            </a:r>
            <a:r>
              <a:rPr lang="es-MX" sz="2500" dirty="0"/>
              <a:t>es el campo contable donde indica los valores que debe tomar para la </a:t>
            </a:r>
            <a:r>
              <a:rPr lang="es-MX" sz="2500" dirty="0" smtClean="0"/>
              <a:t>contabilidad.</a:t>
            </a:r>
          </a:p>
          <a:p>
            <a:r>
              <a:rPr lang="es-EC" sz="2500" dirty="0"/>
              <a:t>VTR es </a:t>
            </a:r>
            <a:r>
              <a:rPr lang="es-EC" sz="2500" dirty="0" smtClean="0"/>
              <a:t>efectivo y lo </a:t>
            </a:r>
            <a:r>
              <a:rPr lang="es-MX" sz="2500" dirty="0"/>
              <a:t>toma los valores del campo </a:t>
            </a:r>
            <a:r>
              <a:rPr lang="es-MX" sz="2500" b="1" dirty="0" err="1" smtClean="0"/>
              <a:t>ts_valor</a:t>
            </a:r>
            <a:r>
              <a:rPr lang="es-MX" sz="2500" dirty="0" smtClean="0"/>
              <a:t>.</a:t>
            </a:r>
          </a:p>
          <a:p>
            <a:r>
              <a:rPr lang="es-MX" sz="2500" dirty="0"/>
              <a:t>SMM, en cambio toma la suma de los campos </a:t>
            </a:r>
            <a:r>
              <a:rPr lang="es-MX" sz="2500" b="1" dirty="0" err="1"/>
              <a:t>ts_saldo</a:t>
            </a:r>
            <a:r>
              <a:rPr lang="es-MX" sz="2500" b="1" dirty="0"/>
              <a:t> + </a:t>
            </a:r>
            <a:r>
              <a:rPr lang="es-MX" sz="2500" b="1" dirty="0" err="1" smtClean="0"/>
              <a:t>ts_monto</a:t>
            </a:r>
            <a:r>
              <a:rPr lang="es-MX" sz="2500" b="1" dirty="0" smtClean="0"/>
              <a:t>.</a:t>
            </a:r>
            <a:endParaRPr lang="es-EC" sz="2500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6" y="1825625"/>
            <a:ext cx="9836651" cy="29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Perfil Contable</a:t>
            </a:r>
            <a:br>
              <a:rPr lang="es-EC" dirty="0" smtClean="0"/>
            </a:br>
            <a:r>
              <a:rPr lang="es-EC" sz="3100" b="1" dirty="0"/>
              <a:t>Ruta: </a:t>
            </a:r>
            <a:r>
              <a:rPr lang="es-EC" sz="3100" dirty="0" err="1" smtClean="0"/>
              <a:t>Interfase</a:t>
            </a:r>
            <a:r>
              <a:rPr lang="es-EC" sz="3100" dirty="0" smtClean="0"/>
              <a:t> Contable / Perfiles Contables / Perfiles Contables</a:t>
            </a:r>
            <a:endParaRPr lang="es-EC" sz="31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57" y="2107030"/>
            <a:ext cx="9078686" cy="42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 smtClean="0"/>
              <a:t>CONFIGURACIÓN COMISIÓN</a:t>
            </a:r>
            <a:endParaRPr lang="es-EC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44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B6E6237F906E47B69B69DB47313178" ma:contentTypeVersion="2" ma:contentTypeDescription="Crear nuevo documento." ma:contentTypeScope="" ma:versionID="587cfa983b2160d94bf17d6891dcc42d">
  <xsd:schema xmlns:xsd="http://www.w3.org/2001/XMLSchema" xmlns:xs="http://www.w3.org/2001/XMLSchema" xmlns:p="http://schemas.microsoft.com/office/2006/metadata/properties" xmlns:ns2="fb4e4ef0-44e4-4d96-8621-d8336cefce2c" targetNamespace="http://schemas.microsoft.com/office/2006/metadata/properties" ma:root="true" ma:fieldsID="98b95b8f788b3e11b690e921c29a93f2" ns2:_="">
    <xsd:import namespace="fb4e4ef0-44e4-4d96-8621-d8336cefce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e4ef0-44e4-4d96-8621-d8336cefc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AF684-C4EF-4147-BF87-71DAC17DBF5B}">
  <ds:schemaRefs>
    <ds:schemaRef ds:uri="http://www.w3.org/XML/1998/namespace"/>
    <ds:schemaRef ds:uri="http://purl.org/dc/terms/"/>
    <ds:schemaRef ds:uri="http://purl.org/dc/dcmitype/"/>
    <ds:schemaRef ds:uri="fb4e4ef0-44e4-4d96-8621-d8336cefce2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BBA86F-A0AD-4499-9369-DAA2D6586C68}">
  <ds:schemaRefs>
    <ds:schemaRef ds:uri="fb4e4ef0-44e4-4d96-8621-d8336cefce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A38BD4-205D-45B6-9BEA-9AD5588942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309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CONFIGURACIÓN CONTABLE</vt:lpstr>
      <vt:lpstr>Precondición</vt:lpstr>
      <vt:lpstr>Transacción / Causa / Perfil / Código Valor</vt:lpstr>
      <vt:lpstr>Depósito Especial en línea</vt:lpstr>
      <vt:lpstr>LUZ / AGUA / IESS</vt:lpstr>
      <vt:lpstr>AGUA: horario normal y horario diferido</vt:lpstr>
      <vt:lpstr>Tadmin  Ruta: Generalidades / Mantenimiento / Transacciones a Contabilizar.</vt:lpstr>
      <vt:lpstr>Perfil Contable Ruta: Interfase Contable / Perfiles Contables / Perfiles Contables</vt:lpstr>
      <vt:lpstr>CONFIGURACIÓN COMISIÓN</vt:lpstr>
      <vt:lpstr>Precondición</vt:lpstr>
      <vt:lpstr>Person Permite ingresar el valor de la comisión que se cobrará al cliente final.</vt:lpstr>
      <vt:lpstr>AdminBv Permite relacionar lo «configurado en Person» con la funcionalidad de Pago de servicios del canal 24online.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jperero@bolivariano.com</dc:creator>
  <cp:lastModifiedBy>Carlos Rodríguez Murillo</cp:lastModifiedBy>
  <cp:revision>180</cp:revision>
  <cp:lastPrinted>2021-01-28T18:31:01Z</cp:lastPrinted>
  <dcterms:created xsi:type="dcterms:W3CDTF">2012-05-23T16:02:49Z</dcterms:created>
  <dcterms:modified xsi:type="dcterms:W3CDTF">2022-03-17T15:43:39Z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0x01010028B6E6237F906E47B69B69DB47313178</vt:lpwstr>
  </property>
</Properties>
</file>