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05/19/2022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2A04A-B757-0E49-541E-63181EAF2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5252" y="1122363"/>
            <a:ext cx="6082748" cy="2387600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765E8-66B8-9CCF-AD29-343014E4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252" y="3602038"/>
            <a:ext cx="6082748" cy="1655762"/>
          </a:xfrm>
        </p:spPr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709738"/>
            <a:ext cx="8335618" cy="2852737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9" y="4589463"/>
            <a:ext cx="8335618" cy="1500187"/>
          </a:xfrm>
        </p:spPr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972E9C-C7AA-4DB6-BC11-4FDD914B8974}">
  <ds:schemaRefs>
    <ds:schemaRef ds:uri="http://purl.org/dc/dcmitype/"/>
    <ds:schemaRef ds:uri="http://purl.org/dc/elements/1.1/"/>
    <ds:schemaRef ds:uri="http://purl.org/dc/terms/"/>
    <ds:schemaRef ds:uri="6026327b-c314-4909-befc-a4a98577181e"/>
    <ds:schemaRef ds:uri="http://schemas.microsoft.com/office/2006/documentManagement/types"/>
    <ds:schemaRef ds:uri="http://www.w3.org/XML/1998/namespace"/>
    <ds:schemaRef ds:uri="b6e5a916-dccc-4b33-8fba-9c21ee045b9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3</cp:revision>
  <dcterms:created xsi:type="dcterms:W3CDTF">2022-05-09T18:20:01Z</dcterms:created>
  <dcterms:modified xsi:type="dcterms:W3CDTF">2022-05-19T13:02:06Z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