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notesMasterIdLst>
    <p:notesMasterId r:id="rId9"/>
  </p:notesMasterIdLst>
  <p:sldIdLst>
    <p:sldId id="256" r:id="rId2"/>
    <p:sldId id="263" r:id="rId3"/>
    <p:sldId id="268" r:id="rId4"/>
    <p:sldId id="278" r:id="rId5"/>
    <p:sldId id="258" r:id="rId6"/>
    <p:sldId id="279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na Montoya Pow" initials="AMP" lastIdx="1" clrIdx="0">
    <p:extLst>
      <p:ext uri="{19B8F6BF-5375-455C-9EA6-DF929625EA0E}">
        <p15:presenceInfo xmlns:p15="http://schemas.microsoft.com/office/powerpoint/2012/main" userId="S-1-5-21-57940100-378953975-1396134992-2359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09:02:01.76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17907-5C2A-4D41-A18E-6C89676F81E0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2" csCatId="colorful" phldr="1"/>
      <dgm:spPr/>
    </dgm:pt>
    <dgm:pt modelId="{E93FBE09-A507-4871-8077-3FC1A2B89E3A}">
      <dgm:prSet phldrT="[Texto]" custT="1"/>
      <dgm:spPr/>
      <dgm:t>
        <a:bodyPr/>
        <a:lstStyle/>
        <a:p>
          <a:r>
            <a:rPr lang="es-ES" sz="1800" dirty="0" smtClean="0"/>
            <a:t>Definir contrato</a:t>
          </a:r>
          <a:endParaRPr lang="es-ES" sz="1800" dirty="0"/>
        </a:p>
      </dgm:t>
    </dgm:pt>
    <dgm:pt modelId="{55D4E514-4966-4E38-9D7A-C2D42B15DE52}" type="parTrans" cxnId="{B91FA4DF-DB18-4085-BDD2-67AF035B99B7}">
      <dgm:prSet/>
      <dgm:spPr/>
      <dgm:t>
        <a:bodyPr/>
        <a:lstStyle/>
        <a:p>
          <a:endParaRPr lang="es-ES" sz="1800"/>
        </a:p>
      </dgm:t>
    </dgm:pt>
    <dgm:pt modelId="{7F77246C-3EB8-4EC6-8673-91C95AD4E247}" type="sibTrans" cxnId="{B91FA4DF-DB18-4085-BDD2-67AF035B99B7}">
      <dgm:prSet/>
      <dgm:spPr/>
      <dgm:t>
        <a:bodyPr/>
        <a:lstStyle/>
        <a:p>
          <a:endParaRPr lang="es-ES" sz="1800"/>
        </a:p>
      </dgm:t>
    </dgm:pt>
    <dgm:pt modelId="{4EBC4BE7-6AD3-48A4-8367-5ADFF8E832F1}">
      <dgm:prSet phldrT="[Texto]" custT="1"/>
      <dgm:spPr/>
      <dgm:t>
        <a:bodyPr/>
        <a:lstStyle/>
        <a:p>
          <a:r>
            <a:rPr lang="es-ES" sz="1800" dirty="0" smtClean="0"/>
            <a:t>Generar objetos</a:t>
          </a:r>
          <a:endParaRPr lang="es-ES" sz="1800" dirty="0"/>
        </a:p>
      </dgm:t>
    </dgm:pt>
    <dgm:pt modelId="{BE0EF2B8-8765-4730-84A8-4169C5ED99A4}" type="parTrans" cxnId="{A71D2B29-BDC1-45BC-80FC-19C4205971D9}">
      <dgm:prSet/>
      <dgm:spPr/>
      <dgm:t>
        <a:bodyPr/>
        <a:lstStyle/>
        <a:p>
          <a:endParaRPr lang="es-ES" sz="1800"/>
        </a:p>
      </dgm:t>
    </dgm:pt>
    <dgm:pt modelId="{F3643028-1D4E-474C-AF86-61336E231691}" type="sibTrans" cxnId="{A71D2B29-BDC1-45BC-80FC-19C4205971D9}">
      <dgm:prSet/>
      <dgm:spPr/>
      <dgm:t>
        <a:bodyPr/>
        <a:lstStyle/>
        <a:p>
          <a:endParaRPr lang="es-ES" sz="1800"/>
        </a:p>
      </dgm:t>
    </dgm:pt>
    <dgm:pt modelId="{9BC3DC56-FCD4-4A0C-9DAC-D091AFEB76C6}">
      <dgm:prSet phldrT="[Texto]" custT="1"/>
      <dgm:spPr/>
      <dgm:t>
        <a:bodyPr/>
        <a:lstStyle/>
        <a:p>
          <a:r>
            <a:rPr lang="es-ES" sz="1800" dirty="0" smtClean="0"/>
            <a:t>Crear MS base</a:t>
          </a:r>
          <a:endParaRPr lang="es-ES" sz="1800" dirty="0"/>
        </a:p>
      </dgm:t>
    </dgm:pt>
    <dgm:pt modelId="{91276579-0264-475B-B617-C653FE8253AF}" type="parTrans" cxnId="{88C54250-BC3C-44EA-9866-B033D77DAF80}">
      <dgm:prSet/>
      <dgm:spPr/>
      <dgm:t>
        <a:bodyPr/>
        <a:lstStyle/>
        <a:p>
          <a:endParaRPr lang="es-ES" sz="1800"/>
        </a:p>
      </dgm:t>
    </dgm:pt>
    <dgm:pt modelId="{B95D4DBE-E4F4-47B0-A1E5-22D7F93ADC63}" type="sibTrans" cxnId="{88C54250-BC3C-44EA-9866-B033D77DAF80}">
      <dgm:prSet/>
      <dgm:spPr/>
      <dgm:t>
        <a:bodyPr/>
        <a:lstStyle/>
        <a:p>
          <a:endParaRPr lang="es-ES" sz="1800"/>
        </a:p>
      </dgm:t>
    </dgm:pt>
    <dgm:pt modelId="{E1F0E7C3-CEE2-4187-A5FF-F5369876A11C}">
      <dgm:prSet phldrT="[Texto]" custT="1"/>
      <dgm:spPr/>
      <dgm:t>
        <a:bodyPr/>
        <a:lstStyle/>
        <a:p>
          <a:r>
            <a:rPr lang="es-ES" sz="1800" dirty="0" smtClean="0"/>
            <a:t>Definir rutas </a:t>
          </a:r>
          <a:r>
            <a:rPr lang="es-ES" sz="1800" dirty="0" err="1" smtClean="0"/>
            <a:t>Camel</a:t>
          </a:r>
          <a:endParaRPr lang="es-ES" sz="1800" dirty="0"/>
        </a:p>
      </dgm:t>
    </dgm:pt>
    <dgm:pt modelId="{9CFD067D-BF2F-443E-BF30-ADAA42BA907D}" type="parTrans" cxnId="{CDD67A01-0D19-4642-A8EF-2A140A121948}">
      <dgm:prSet/>
      <dgm:spPr/>
      <dgm:t>
        <a:bodyPr/>
        <a:lstStyle/>
        <a:p>
          <a:endParaRPr lang="es-ES" sz="1800"/>
        </a:p>
      </dgm:t>
    </dgm:pt>
    <dgm:pt modelId="{14E87F34-B9DA-48E6-AC09-FD47AE9D8F6D}" type="sibTrans" cxnId="{CDD67A01-0D19-4642-A8EF-2A140A121948}">
      <dgm:prSet/>
      <dgm:spPr/>
      <dgm:t>
        <a:bodyPr/>
        <a:lstStyle/>
        <a:p>
          <a:endParaRPr lang="es-ES" sz="1800"/>
        </a:p>
      </dgm:t>
    </dgm:pt>
    <dgm:pt modelId="{52395CD5-6D73-4C77-9413-3B1997FACA8D}">
      <dgm:prSet phldrT="[Texto]" custT="1"/>
      <dgm:spPr/>
      <dgm:t>
        <a:bodyPr/>
        <a:lstStyle/>
        <a:p>
          <a:r>
            <a:rPr lang="es-ES" sz="1800" dirty="0" smtClean="0"/>
            <a:t>Implementar Lógica de Negocio</a:t>
          </a:r>
          <a:endParaRPr lang="es-ES" sz="1800" dirty="0"/>
        </a:p>
      </dgm:t>
    </dgm:pt>
    <dgm:pt modelId="{0654D961-A18A-493A-98F1-BBE889C6B424}" type="parTrans" cxnId="{A50E5743-B7A9-4FD9-BD54-0F6A6BA07178}">
      <dgm:prSet/>
      <dgm:spPr/>
      <dgm:t>
        <a:bodyPr/>
        <a:lstStyle/>
        <a:p>
          <a:endParaRPr lang="es-ES" sz="1800"/>
        </a:p>
      </dgm:t>
    </dgm:pt>
    <dgm:pt modelId="{26D91E12-9B78-4C5F-B8E3-A6C9508A67FA}" type="sibTrans" cxnId="{A50E5743-B7A9-4FD9-BD54-0F6A6BA07178}">
      <dgm:prSet/>
      <dgm:spPr/>
      <dgm:t>
        <a:bodyPr/>
        <a:lstStyle/>
        <a:p>
          <a:endParaRPr lang="es-ES" sz="1800"/>
        </a:p>
      </dgm:t>
    </dgm:pt>
    <dgm:pt modelId="{2450FDAF-EB6D-4ED1-9670-CEDFD6315037}">
      <dgm:prSet phldrT="[Texto]" custT="1"/>
      <dgm:spPr/>
      <dgm:t>
        <a:bodyPr/>
        <a:lstStyle/>
        <a:p>
          <a:r>
            <a:rPr lang="es-ES" sz="1800" dirty="0" smtClean="0"/>
            <a:t>Probar MS</a:t>
          </a:r>
          <a:endParaRPr lang="es-ES" sz="1800" dirty="0"/>
        </a:p>
      </dgm:t>
    </dgm:pt>
    <dgm:pt modelId="{1DD7CE0F-8DDD-4C30-924F-93D221644F76}" type="parTrans" cxnId="{574E2B2A-D429-4E84-984C-2D586CF21948}">
      <dgm:prSet/>
      <dgm:spPr/>
      <dgm:t>
        <a:bodyPr/>
        <a:lstStyle/>
        <a:p>
          <a:endParaRPr lang="es-ES" sz="1800"/>
        </a:p>
      </dgm:t>
    </dgm:pt>
    <dgm:pt modelId="{7C252F0B-6A82-4349-AA19-30F014C76735}" type="sibTrans" cxnId="{574E2B2A-D429-4E84-984C-2D586CF21948}">
      <dgm:prSet/>
      <dgm:spPr/>
      <dgm:t>
        <a:bodyPr/>
        <a:lstStyle/>
        <a:p>
          <a:endParaRPr lang="es-ES" sz="1800"/>
        </a:p>
      </dgm:t>
    </dgm:pt>
    <dgm:pt modelId="{9353BE03-A57B-4333-B824-D0C66D9DD4C1}" type="pres">
      <dgm:prSet presAssocID="{46617907-5C2A-4D41-A18E-6C89676F81E0}" presName="rootnode" presStyleCnt="0">
        <dgm:presLayoutVars>
          <dgm:chMax/>
          <dgm:chPref/>
          <dgm:dir/>
          <dgm:animLvl val="lvl"/>
        </dgm:presLayoutVars>
      </dgm:prSet>
      <dgm:spPr/>
    </dgm:pt>
    <dgm:pt modelId="{CA55DE48-28A6-4E45-9C86-F690C729B285}" type="pres">
      <dgm:prSet presAssocID="{E93FBE09-A507-4871-8077-3FC1A2B89E3A}" presName="composite" presStyleCnt="0"/>
      <dgm:spPr/>
    </dgm:pt>
    <dgm:pt modelId="{513EBF1B-B9C4-4CEA-931A-7FB7FF7B684B}" type="pres">
      <dgm:prSet presAssocID="{E93FBE09-A507-4871-8077-3FC1A2B89E3A}" presName="LShape" presStyleLbl="alignNode1" presStyleIdx="0" presStyleCnt="11"/>
      <dgm:spPr/>
    </dgm:pt>
    <dgm:pt modelId="{419F98B3-D3B2-463F-AEE9-46236F335A68}" type="pres">
      <dgm:prSet presAssocID="{E93FBE09-A507-4871-8077-3FC1A2B89E3A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39995E-3B36-4455-9DF6-D9D87E90F3BC}" type="pres">
      <dgm:prSet presAssocID="{E93FBE09-A507-4871-8077-3FC1A2B89E3A}" presName="Triangle" presStyleLbl="alignNode1" presStyleIdx="1" presStyleCnt="11"/>
      <dgm:spPr/>
    </dgm:pt>
    <dgm:pt modelId="{EEBE9648-5A53-40C3-8C1B-2194C1EA1164}" type="pres">
      <dgm:prSet presAssocID="{7F77246C-3EB8-4EC6-8673-91C95AD4E247}" presName="sibTrans" presStyleCnt="0"/>
      <dgm:spPr/>
    </dgm:pt>
    <dgm:pt modelId="{FC4F35FE-AC46-4EF9-B015-7C2EC5B0FB27}" type="pres">
      <dgm:prSet presAssocID="{7F77246C-3EB8-4EC6-8673-91C95AD4E247}" presName="space" presStyleCnt="0"/>
      <dgm:spPr/>
    </dgm:pt>
    <dgm:pt modelId="{B74EDA4B-0A85-4DB5-BB66-26405633CAAB}" type="pres">
      <dgm:prSet presAssocID="{4EBC4BE7-6AD3-48A4-8367-5ADFF8E832F1}" presName="composite" presStyleCnt="0"/>
      <dgm:spPr/>
    </dgm:pt>
    <dgm:pt modelId="{F31A85C3-D31D-4FE1-AAC4-A692DA3EBB26}" type="pres">
      <dgm:prSet presAssocID="{4EBC4BE7-6AD3-48A4-8367-5ADFF8E832F1}" presName="LShape" presStyleLbl="alignNode1" presStyleIdx="2" presStyleCnt="11"/>
      <dgm:spPr/>
    </dgm:pt>
    <dgm:pt modelId="{9E0F8226-CEEE-4140-8BF4-3351457B30BF}" type="pres">
      <dgm:prSet presAssocID="{4EBC4BE7-6AD3-48A4-8367-5ADFF8E832F1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FA40428-03EF-4318-BFED-30FB97F04D92}" type="pres">
      <dgm:prSet presAssocID="{4EBC4BE7-6AD3-48A4-8367-5ADFF8E832F1}" presName="Triangle" presStyleLbl="alignNode1" presStyleIdx="3" presStyleCnt="11"/>
      <dgm:spPr/>
    </dgm:pt>
    <dgm:pt modelId="{5F0B0D79-BAD6-4A97-924B-128F8C30CC52}" type="pres">
      <dgm:prSet presAssocID="{F3643028-1D4E-474C-AF86-61336E231691}" presName="sibTrans" presStyleCnt="0"/>
      <dgm:spPr/>
    </dgm:pt>
    <dgm:pt modelId="{042923B2-2D32-473B-B799-4C78A479A48D}" type="pres">
      <dgm:prSet presAssocID="{F3643028-1D4E-474C-AF86-61336E231691}" presName="space" presStyleCnt="0"/>
      <dgm:spPr/>
    </dgm:pt>
    <dgm:pt modelId="{F315072E-636E-4555-8AA0-94A71439294B}" type="pres">
      <dgm:prSet presAssocID="{9BC3DC56-FCD4-4A0C-9DAC-D091AFEB76C6}" presName="composite" presStyleCnt="0"/>
      <dgm:spPr/>
    </dgm:pt>
    <dgm:pt modelId="{8CC7A956-259E-4CA2-AA99-B59F8CB4ADDB}" type="pres">
      <dgm:prSet presAssocID="{9BC3DC56-FCD4-4A0C-9DAC-D091AFEB76C6}" presName="LShape" presStyleLbl="alignNode1" presStyleIdx="4" presStyleCnt="11"/>
      <dgm:spPr/>
    </dgm:pt>
    <dgm:pt modelId="{8EB47AC9-395B-45BB-9B55-D7132B72EC0E}" type="pres">
      <dgm:prSet presAssocID="{9BC3DC56-FCD4-4A0C-9DAC-D091AFEB76C6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D03D98-D68C-4DDF-947F-93138EAAA520}" type="pres">
      <dgm:prSet presAssocID="{9BC3DC56-FCD4-4A0C-9DAC-D091AFEB76C6}" presName="Triangle" presStyleLbl="alignNode1" presStyleIdx="5" presStyleCnt="11"/>
      <dgm:spPr/>
    </dgm:pt>
    <dgm:pt modelId="{C4DEC1E4-1D43-443F-8651-2ED54670EE0C}" type="pres">
      <dgm:prSet presAssocID="{B95D4DBE-E4F4-47B0-A1E5-22D7F93ADC63}" presName="sibTrans" presStyleCnt="0"/>
      <dgm:spPr/>
    </dgm:pt>
    <dgm:pt modelId="{B5CDC52C-0C4C-46C1-AA4B-56472348CE59}" type="pres">
      <dgm:prSet presAssocID="{B95D4DBE-E4F4-47B0-A1E5-22D7F93ADC63}" presName="space" presStyleCnt="0"/>
      <dgm:spPr/>
    </dgm:pt>
    <dgm:pt modelId="{89FBE31E-A554-4510-9661-334B372C0C3E}" type="pres">
      <dgm:prSet presAssocID="{E1F0E7C3-CEE2-4187-A5FF-F5369876A11C}" presName="composite" presStyleCnt="0"/>
      <dgm:spPr/>
    </dgm:pt>
    <dgm:pt modelId="{66D61B96-412C-4716-93E4-69931A22FC7D}" type="pres">
      <dgm:prSet presAssocID="{E1F0E7C3-CEE2-4187-A5FF-F5369876A11C}" presName="LShape" presStyleLbl="alignNode1" presStyleIdx="6" presStyleCnt="11"/>
      <dgm:spPr/>
    </dgm:pt>
    <dgm:pt modelId="{0F217329-CA37-46AB-B9DF-6E5616DB05C3}" type="pres">
      <dgm:prSet presAssocID="{E1F0E7C3-CEE2-4187-A5FF-F5369876A11C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DC3B902-12FE-4D03-95B9-6146CDF1D6F5}" type="pres">
      <dgm:prSet presAssocID="{E1F0E7C3-CEE2-4187-A5FF-F5369876A11C}" presName="Triangle" presStyleLbl="alignNode1" presStyleIdx="7" presStyleCnt="11"/>
      <dgm:spPr/>
    </dgm:pt>
    <dgm:pt modelId="{FC559090-CB29-4F66-9089-962BCFF829E8}" type="pres">
      <dgm:prSet presAssocID="{14E87F34-B9DA-48E6-AC09-FD47AE9D8F6D}" presName="sibTrans" presStyleCnt="0"/>
      <dgm:spPr/>
    </dgm:pt>
    <dgm:pt modelId="{E323C160-98C6-4260-BDA5-6CB9719D16D3}" type="pres">
      <dgm:prSet presAssocID="{14E87F34-B9DA-48E6-AC09-FD47AE9D8F6D}" presName="space" presStyleCnt="0"/>
      <dgm:spPr/>
    </dgm:pt>
    <dgm:pt modelId="{86200681-CEC1-4BAC-A7AD-DCD568B59445}" type="pres">
      <dgm:prSet presAssocID="{52395CD5-6D73-4C77-9413-3B1997FACA8D}" presName="composite" presStyleCnt="0"/>
      <dgm:spPr/>
    </dgm:pt>
    <dgm:pt modelId="{4F20ED0E-9E63-4AEE-9CC6-8DE9A5951509}" type="pres">
      <dgm:prSet presAssocID="{52395CD5-6D73-4C77-9413-3B1997FACA8D}" presName="LShape" presStyleLbl="alignNode1" presStyleIdx="8" presStyleCnt="11"/>
      <dgm:spPr/>
    </dgm:pt>
    <dgm:pt modelId="{92A40E79-0592-494D-BA70-855D9A46C207}" type="pres">
      <dgm:prSet presAssocID="{52395CD5-6D73-4C77-9413-3B1997FACA8D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3AE1CE-4AFB-4489-930B-A1430CF0A9EB}" type="pres">
      <dgm:prSet presAssocID="{52395CD5-6D73-4C77-9413-3B1997FACA8D}" presName="Triangle" presStyleLbl="alignNode1" presStyleIdx="9" presStyleCnt="11"/>
      <dgm:spPr/>
    </dgm:pt>
    <dgm:pt modelId="{C2BA9D53-9AAF-40F0-8483-B35751D7DEC9}" type="pres">
      <dgm:prSet presAssocID="{26D91E12-9B78-4C5F-B8E3-A6C9508A67FA}" presName="sibTrans" presStyleCnt="0"/>
      <dgm:spPr/>
    </dgm:pt>
    <dgm:pt modelId="{65E478E8-1E47-453C-B8E9-9F0117E9A464}" type="pres">
      <dgm:prSet presAssocID="{26D91E12-9B78-4C5F-B8E3-A6C9508A67FA}" presName="space" presStyleCnt="0"/>
      <dgm:spPr/>
    </dgm:pt>
    <dgm:pt modelId="{F02CB63A-9B73-4D09-A2A1-C7526EE5B2D3}" type="pres">
      <dgm:prSet presAssocID="{2450FDAF-EB6D-4ED1-9670-CEDFD6315037}" presName="composite" presStyleCnt="0"/>
      <dgm:spPr/>
    </dgm:pt>
    <dgm:pt modelId="{2EEB4702-119C-4133-9DBC-10383FCBF121}" type="pres">
      <dgm:prSet presAssocID="{2450FDAF-EB6D-4ED1-9670-CEDFD6315037}" presName="LShape" presStyleLbl="alignNode1" presStyleIdx="10" presStyleCnt="11"/>
      <dgm:spPr/>
    </dgm:pt>
    <dgm:pt modelId="{9B47F24A-3246-4CB4-9144-286B10F8F562}" type="pres">
      <dgm:prSet presAssocID="{2450FDAF-EB6D-4ED1-9670-CEDFD6315037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94D78A7-9D88-42E3-93D7-68B7CBA3132A}" type="presOf" srcId="{52395CD5-6D73-4C77-9413-3B1997FACA8D}" destId="{92A40E79-0592-494D-BA70-855D9A46C207}" srcOrd="0" destOrd="0" presId="urn:microsoft.com/office/officeart/2009/3/layout/StepUpProcess"/>
    <dgm:cxn modelId="{B91FA4DF-DB18-4085-BDD2-67AF035B99B7}" srcId="{46617907-5C2A-4D41-A18E-6C89676F81E0}" destId="{E93FBE09-A507-4871-8077-3FC1A2B89E3A}" srcOrd="0" destOrd="0" parTransId="{55D4E514-4966-4E38-9D7A-C2D42B15DE52}" sibTransId="{7F77246C-3EB8-4EC6-8673-91C95AD4E247}"/>
    <dgm:cxn modelId="{574E2B2A-D429-4E84-984C-2D586CF21948}" srcId="{46617907-5C2A-4D41-A18E-6C89676F81E0}" destId="{2450FDAF-EB6D-4ED1-9670-CEDFD6315037}" srcOrd="5" destOrd="0" parTransId="{1DD7CE0F-8DDD-4C30-924F-93D221644F76}" sibTransId="{7C252F0B-6A82-4349-AA19-30F014C76735}"/>
    <dgm:cxn modelId="{A50E5743-B7A9-4FD9-BD54-0F6A6BA07178}" srcId="{46617907-5C2A-4D41-A18E-6C89676F81E0}" destId="{52395CD5-6D73-4C77-9413-3B1997FACA8D}" srcOrd="4" destOrd="0" parTransId="{0654D961-A18A-493A-98F1-BBE889C6B424}" sibTransId="{26D91E12-9B78-4C5F-B8E3-A6C9508A67FA}"/>
    <dgm:cxn modelId="{CDD67A01-0D19-4642-A8EF-2A140A121948}" srcId="{46617907-5C2A-4D41-A18E-6C89676F81E0}" destId="{E1F0E7C3-CEE2-4187-A5FF-F5369876A11C}" srcOrd="3" destOrd="0" parTransId="{9CFD067D-BF2F-443E-BF30-ADAA42BA907D}" sibTransId="{14E87F34-B9DA-48E6-AC09-FD47AE9D8F6D}"/>
    <dgm:cxn modelId="{F12A17B4-E585-4EF5-B09E-C8C5CC688F71}" type="presOf" srcId="{E1F0E7C3-CEE2-4187-A5FF-F5369876A11C}" destId="{0F217329-CA37-46AB-B9DF-6E5616DB05C3}" srcOrd="0" destOrd="0" presId="urn:microsoft.com/office/officeart/2009/3/layout/StepUpProcess"/>
    <dgm:cxn modelId="{DF88DBE5-D3D8-4282-B97E-9A6886799321}" type="presOf" srcId="{E93FBE09-A507-4871-8077-3FC1A2B89E3A}" destId="{419F98B3-D3B2-463F-AEE9-46236F335A68}" srcOrd="0" destOrd="0" presId="urn:microsoft.com/office/officeart/2009/3/layout/StepUpProcess"/>
    <dgm:cxn modelId="{9C7B924C-FADE-4894-B4A7-DBB80C9AC669}" type="presOf" srcId="{46617907-5C2A-4D41-A18E-6C89676F81E0}" destId="{9353BE03-A57B-4333-B824-D0C66D9DD4C1}" srcOrd="0" destOrd="0" presId="urn:microsoft.com/office/officeart/2009/3/layout/StepUpProcess"/>
    <dgm:cxn modelId="{A71D2B29-BDC1-45BC-80FC-19C4205971D9}" srcId="{46617907-5C2A-4D41-A18E-6C89676F81E0}" destId="{4EBC4BE7-6AD3-48A4-8367-5ADFF8E832F1}" srcOrd="1" destOrd="0" parTransId="{BE0EF2B8-8765-4730-84A8-4169C5ED99A4}" sibTransId="{F3643028-1D4E-474C-AF86-61336E231691}"/>
    <dgm:cxn modelId="{B7C7AC31-CF89-4746-A77D-81209884A4D8}" type="presOf" srcId="{9BC3DC56-FCD4-4A0C-9DAC-D091AFEB76C6}" destId="{8EB47AC9-395B-45BB-9B55-D7132B72EC0E}" srcOrd="0" destOrd="0" presId="urn:microsoft.com/office/officeart/2009/3/layout/StepUpProcess"/>
    <dgm:cxn modelId="{B1A578D4-BC4F-43C1-9118-ACCE4A3F76A1}" type="presOf" srcId="{2450FDAF-EB6D-4ED1-9670-CEDFD6315037}" destId="{9B47F24A-3246-4CB4-9144-286B10F8F562}" srcOrd="0" destOrd="0" presId="urn:microsoft.com/office/officeart/2009/3/layout/StepUpProcess"/>
    <dgm:cxn modelId="{88C54250-BC3C-44EA-9866-B033D77DAF80}" srcId="{46617907-5C2A-4D41-A18E-6C89676F81E0}" destId="{9BC3DC56-FCD4-4A0C-9DAC-D091AFEB76C6}" srcOrd="2" destOrd="0" parTransId="{91276579-0264-475B-B617-C653FE8253AF}" sibTransId="{B95D4DBE-E4F4-47B0-A1E5-22D7F93ADC63}"/>
    <dgm:cxn modelId="{99674D63-FC70-4547-ABEE-EE74ED2EE858}" type="presOf" srcId="{4EBC4BE7-6AD3-48A4-8367-5ADFF8E832F1}" destId="{9E0F8226-CEEE-4140-8BF4-3351457B30BF}" srcOrd="0" destOrd="0" presId="urn:microsoft.com/office/officeart/2009/3/layout/StepUpProcess"/>
    <dgm:cxn modelId="{EEE3258D-30E9-461E-9457-74453D1113F6}" type="presParOf" srcId="{9353BE03-A57B-4333-B824-D0C66D9DD4C1}" destId="{CA55DE48-28A6-4E45-9C86-F690C729B285}" srcOrd="0" destOrd="0" presId="urn:microsoft.com/office/officeart/2009/3/layout/StepUpProcess"/>
    <dgm:cxn modelId="{D9C2DEC8-E543-4F36-ADDD-9662152D453B}" type="presParOf" srcId="{CA55DE48-28A6-4E45-9C86-F690C729B285}" destId="{513EBF1B-B9C4-4CEA-931A-7FB7FF7B684B}" srcOrd="0" destOrd="0" presId="urn:microsoft.com/office/officeart/2009/3/layout/StepUpProcess"/>
    <dgm:cxn modelId="{4928E040-E75B-4C30-AE72-A413408727C1}" type="presParOf" srcId="{CA55DE48-28A6-4E45-9C86-F690C729B285}" destId="{419F98B3-D3B2-463F-AEE9-46236F335A68}" srcOrd="1" destOrd="0" presId="urn:microsoft.com/office/officeart/2009/3/layout/StepUpProcess"/>
    <dgm:cxn modelId="{7688F94D-5FFA-426F-9BD3-D26B6B4D52D0}" type="presParOf" srcId="{CA55DE48-28A6-4E45-9C86-F690C729B285}" destId="{2939995E-3B36-4455-9DF6-D9D87E90F3BC}" srcOrd="2" destOrd="0" presId="urn:microsoft.com/office/officeart/2009/3/layout/StepUpProcess"/>
    <dgm:cxn modelId="{5A9BF510-17EA-40B5-A948-CEA8D485E37E}" type="presParOf" srcId="{9353BE03-A57B-4333-B824-D0C66D9DD4C1}" destId="{EEBE9648-5A53-40C3-8C1B-2194C1EA1164}" srcOrd="1" destOrd="0" presId="urn:microsoft.com/office/officeart/2009/3/layout/StepUpProcess"/>
    <dgm:cxn modelId="{CF05689C-8982-49CB-A868-01B691C741E7}" type="presParOf" srcId="{EEBE9648-5A53-40C3-8C1B-2194C1EA1164}" destId="{FC4F35FE-AC46-4EF9-B015-7C2EC5B0FB27}" srcOrd="0" destOrd="0" presId="urn:microsoft.com/office/officeart/2009/3/layout/StepUpProcess"/>
    <dgm:cxn modelId="{103F4797-1FFA-4AC3-89AB-9CA78AF04DB2}" type="presParOf" srcId="{9353BE03-A57B-4333-B824-D0C66D9DD4C1}" destId="{B74EDA4B-0A85-4DB5-BB66-26405633CAAB}" srcOrd="2" destOrd="0" presId="urn:microsoft.com/office/officeart/2009/3/layout/StepUpProcess"/>
    <dgm:cxn modelId="{15E4BBEC-9770-49F5-A230-8D1DA1133AF9}" type="presParOf" srcId="{B74EDA4B-0A85-4DB5-BB66-26405633CAAB}" destId="{F31A85C3-D31D-4FE1-AAC4-A692DA3EBB26}" srcOrd="0" destOrd="0" presId="urn:microsoft.com/office/officeart/2009/3/layout/StepUpProcess"/>
    <dgm:cxn modelId="{A5ED5C12-AEE4-41EE-B68F-1146884BECE5}" type="presParOf" srcId="{B74EDA4B-0A85-4DB5-BB66-26405633CAAB}" destId="{9E0F8226-CEEE-4140-8BF4-3351457B30BF}" srcOrd="1" destOrd="0" presId="urn:microsoft.com/office/officeart/2009/3/layout/StepUpProcess"/>
    <dgm:cxn modelId="{984F347D-B2B6-4A1B-8F5C-FE0FECB9EE6B}" type="presParOf" srcId="{B74EDA4B-0A85-4DB5-BB66-26405633CAAB}" destId="{9FA40428-03EF-4318-BFED-30FB97F04D92}" srcOrd="2" destOrd="0" presId="urn:microsoft.com/office/officeart/2009/3/layout/StepUpProcess"/>
    <dgm:cxn modelId="{678DDC4F-36BF-4B5E-BDA3-37DBDAA4FE5C}" type="presParOf" srcId="{9353BE03-A57B-4333-B824-D0C66D9DD4C1}" destId="{5F0B0D79-BAD6-4A97-924B-128F8C30CC52}" srcOrd="3" destOrd="0" presId="urn:microsoft.com/office/officeart/2009/3/layout/StepUpProcess"/>
    <dgm:cxn modelId="{4BDA9E0D-ECF9-45C8-8C2E-B822E0341AB7}" type="presParOf" srcId="{5F0B0D79-BAD6-4A97-924B-128F8C30CC52}" destId="{042923B2-2D32-473B-B799-4C78A479A48D}" srcOrd="0" destOrd="0" presId="urn:microsoft.com/office/officeart/2009/3/layout/StepUpProcess"/>
    <dgm:cxn modelId="{4383A096-D3FE-412C-B3FD-F8B09221D4F4}" type="presParOf" srcId="{9353BE03-A57B-4333-B824-D0C66D9DD4C1}" destId="{F315072E-636E-4555-8AA0-94A71439294B}" srcOrd="4" destOrd="0" presId="urn:microsoft.com/office/officeart/2009/3/layout/StepUpProcess"/>
    <dgm:cxn modelId="{ACD71E82-76FC-4538-9BE7-A98AA1AB745F}" type="presParOf" srcId="{F315072E-636E-4555-8AA0-94A71439294B}" destId="{8CC7A956-259E-4CA2-AA99-B59F8CB4ADDB}" srcOrd="0" destOrd="0" presId="urn:microsoft.com/office/officeart/2009/3/layout/StepUpProcess"/>
    <dgm:cxn modelId="{4408658B-C905-4E61-963F-AF2737C153E6}" type="presParOf" srcId="{F315072E-636E-4555-8AA0-94A71439294B}" destId="{8EB47AC9-395B-45BB-9B55-D7132B72EC0E}" srcOrd="1" destOrd="0" presId="urn:microsoft.com/office/officeart/2009/3/layout/StepUpProcess"/>
    <dgm:cxn modelId="{2D0C10EE-945A-4E56-A4BB-B9821253E5C3}" type="presParOf" srcId="{F315072E-636E-4555-8AA0-94A71439294B}" destId="{47D03D98-D68C-4DDF-947F-93138EAAA520}" srcOrd="2" destOrd="0" presId="urn:microsoft.com/office/officeart/2009/3/layout/StepUpProcess"/>
    <dgm:cxn modelId="{92EBB751-D1E3-49F7-8E91-E439826F0E68}" type="presParOf" srcId="{9353BE03-A57B-4333-B824-D0C66D9DD4C1}" destId="{C4DEC1E4-1D43-443F-8651-2ED54670EE0C}" srcOrd="5" destOrd="0" presId="urn:microsoft.com/office/officeart/2009/3/layout/StepUpProcess"/>
    <dgm:cxn modelId="{7922F002-2BF3-43CA-95A5-E0C440E29823}" type="presParOf" srcId="{C4DEC1E4-1D43-443F-8651-2ED54670EE0C}" destId="{B5CDC52C-0C4C-46C1-AA4B-56472348CE59}" srcOrd="0" destOrd="0" presId="urn:microsoft.com/office/officeart/2009/3/layout/StepUpProcess"/>
    <dgm:cxn modelId="{6ADDE896-25EE-4EAC-9144-12BD50439D23}" type="presParOf" srcId="{9353BE03-A57B-4333-B824-D0C66D9DD4C1}" destId="{89FBE31E-A554-4510-9661-334B372C0C3E}" srcOrd="6" destOrd="0" presId="urn:microsoft.com/office/officeart/2009/3/layout/StepUpProcess"/>
    <dgm:cxn modelId="{96DB4C31-FD1F-44C0-8155-5BD80C97C667}" type="presParOf" srcId="{89FBE31E-A554-4510-9661-334B372C0C3E}" destId="{66D61B96-412C-4716-93E4-69931A22FC7D}" srcOrd="0" destOrd="0" presId="urn:microsoft.com/office/officeart/2009/3/layout/StepUpProcess"/>
    <dgm:cxn modelId="{BCCFEEE2-E1A3-499B-A2FC-566400269734}" type="presParOf" srcId="{89FBE31E-A554-4510-9661-334B372C0C3E}" destId="{0F217329-CA37-46AB-B9DF-6E5616DB05C3}" srcOrd="1" destOrd="0" presId="urn:microsoft.com/office/officeart/2009/3/layout/StepUpProcess"/>
    <dgm:cxn modelId="{1948A3D3-4428-4DA5-ADDA-FA050F509331}" type="presParOf" srcId="{89FBE31E-A554-4510-9661-334B372C0C3E}" destId="{0DC3B902-12FE-4D03-95B9-6146CDF1D6F5}" srcOrd="2" destOrd="0" presId="urn:microsoft.com/office/officeart/2009/3/layout/StepUpProcess"/>
    <dgm:cxn modelId="{866B29FC-BA90-4F7A-BE1C-1868575B8A0B}" type="presParOf" srcId="{9353BE03-A57B-4333-B824-D0C66D9DD4C1}" destId="{FC559090-CB29-4F66-9089-962BCFF829E8}" srcOrd="7" destOrd="0" presId="urn:microsoft.com/office/officeart/2009/3/layout/StepUpProcess"/>
    <dgm:cxn modelId="{99133CB8-205C-4366-AEC2-31183D365BAC}" type="presParOf" srcId="{FC559090-CB29-4F66-9089-962BCFF829E8}" destId="{E323C160-98C6-4260-BDA5-6CB9719D16D3}" srcOrd="0" destOrd="0" presId="urn:microsoft.com/office/officeart/2009/3/layout/StepUpProcess"/>
    <dgm:cxn modelId="{15791862-BAA8-48DB-9C59-ED51F9724119}" type="presParOf" srcId="{9353BE03-A57B-4333-B824-D0C66D9DD4C1}" destId="{86200681-CEC1-4BAC-A7AD-DCD568B59445}" srcOrd="8" destOrd="0" presId="urn:microsoft.com/office/officeart/2009/3/layout/StepUpProcess"/>
    <dgm:cxn modelId="{C6D97A02-F3EB-4098-9A97-FD3351BAD112}" type="presParOf" srcId="{86200681-CEC1-4BAC-A7AD-DCD568B59445}" destId="{4F20ED0E-9E63-4AEE-9CC6-8DE9A5951509}" srcOrd="0" destOrd="0" presId="urn:microsoft.com/office/officeart/2009/3/layout/StepUpProcess"/>
    <dgm:cxn modelId="{DC69AB42-4C24-40B4-A042-A2E4B0DDB4EE}" type="presParOf" srcId="{86200681-CEC1-4BAC-A7AD-DCD568B59445}" destId="{92A40E79-0592-494D-BA70-855D9A46C207}" srcOrd="1" destOrd="0" presId="urn:microsoft.com/office/officeart/2009/3/layout/StepUpProcess"/>
    <dgm:cxn modelId="{AA63F9AA-6C8E-4013-B20A-6B726DAE92CE}" type="presParOf" srcId="{86200681-CEC1-4BAC-A7AD-DCD568B59445}" destId="{FF3AE1CE-4AFB-4489-930B-A1430CF0A9EB}" srcOrd="2" destOrd="0" presId="urn:microsoft.com/office/officeart/2009/3/layout/StepUpProcess"/>
    <dgm:cxn modelId="{50A1D4B6-1E25-48D3-915A-8BF40F34108B}" type="presParOf" srcId="{9353BE03-A57B-4333-B824-D0C66D9DD4C1}" destId="{C2BA9D53-9AAF-40F0-8483-B35751D7DEC9}" srcOrd="9" destOrd="0" presId="urn:microsoft.com/office/officeart/2009/3/layout/StepUpProcess"/>
    <dgm:cxn modelId="{B312CDD7-DF33-463B-A1DD-8637BE4803CC}" type="presParOf" srcId="{C2BA9D53-9AAF-40F0-8483-B35751D7DEC9}" destId="{65E478E8-1E47-453C-B8E9-9F0117E9A464}" srcOrd="0" destOrd="0" presId="urn:microsoft.com/office/officeart/2009/3/layout/StepUpProcess"/>
    <dgm:cxn modelId="{0FF6E31B-30FD-4CAF-BFF2-8DA8E5D0E876}" type="presParOf" srcId="{9353BE03-A57B-4333-B824-D0C66D9DD4C1}" destId="{F02CB63A-9B73-4D09-A2A1-C7526EE5B2D3}" srcOrd="10" destOrd="0" presId="urn:microsoft.com/office/officeart/2009/3/layout/StepUpProcess"/>
    <dgm:cxn modelId="{285826B9-0BB0-4C09-AA3B-BCB86D047CD0}" type="presParOf" srcId="{F02CB63A-9B73-4D09-A2A1-C7526EE5B2D3}" destId="{2EEB4702-119C-4133-9DBC-10383FCBF121}" srcOrd="0" destOrd="0" presId="urn:microsoft.com/office/officeart/2009/3/layout/StepUpProcess"/>
    <dgm:cxn modelId="{EFD105A1-B1C2-4168-B713-FC9755AB3BD2}" type="presParOf" srcId="{F02CB63A-9B73-4D09-A2A1-C7526EE5B2D3}" destId="{9B47F24A-3246-4CB4-9144-286B10F8F56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EBF1B-B9C4-4CEA-931A-7FB7FF7B684B}">
      <dsp:nvSpPr>
        <dsp:cNvPr id="0" name=""/>
        <dsp:cNvSpPr/>
      </dsp:nvSpPr>
      <dsp:spPr>
        <a:xfrm rot="5400000">
          <a:off x="320970" y="2770683"/>
          <a:ext cx="948218" cy="1577813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F98B3-D3B2-463F-AEE9-46236F335A68}">
      <dsp:nvSpPr>
        <dsp:cNvPr id="0" name=""/>
        <dsp:cNvSpPr/>
      </dsp:nvSpPr>
      <dsp:spPr>
        <a:xfrm>
          <a:off x="162689" y="3242109"/>
          <a:ext cx="1424458" cy="124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Definir contrato</a:t>
          </a:r>
          <a:endParaRPr lang="es-ES" sz="1800" kern="1200" dirty="0"/>
        </a:p>
      </dsp:txBody>
      <dsp:txXfrm>
        <a:off x="162689" y="3242109"/>
        <a:ext cx="1424458" cy="1248621"/>
      </dsp:txXfrm>
    </dsp:sp>
    <dsp:sp modelId="{2939995E-3B36-4455-9DF6-D9D87E90F3BC}">
      <dsp:nvSpPr>
        <dsp:cNvPr id="0" name=""/>
        <dsp:cNvSpPr/>
      </dsp:nvSpPr>
      <dsp:spPr>
        <a:xfrm>
          <a:off x="1318382" y="2654522"/>
          <a:ext cx="268765" cy="268765"/>
        </a:xfrm>
        <a:prstGeom prst="triangle">
          <a:avLst>
            <a:gd name="adj" fmla="val 100000"/>
          </a:avLst>
        </a:prstGeom>
        <a:solidFill>
          <a:schemeClr val="accent2">
            <a:hueOff val="374290"/>
            <a:satOff val="531"/>
            <a:lumOff val="1824"/>
            <a:alphaOff val="0"/>
          </a:schemeClr>
        </a:solidFill>
        <a:ln w="22225" cap="rnd" cmpd="sng" algn="ctr">
          <a:solidFill>
            <a:schemeClr val="accent2">
              <a:hueOff val="374290"/>
              <a:satOff val="531"/>
              <a:lumOff val="1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A85C3-D31D-4FE1-AAC4-A692DA3EBB26}">
      <dsp:nvSpPr>
        <dsp:cNvPr id="0" name=""/>
        <dsp:cNvSpPr/>
      </dsp:nvSpPr>
      <dsp:spPr>
        <a:xfrm rot="5400000">
          <a:off x="2064786" y="2339174"/>
          <a:ext cx="948218" cy="1577813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748579"/>
            <a:satOff val="1062"/>
            <a:lumOff val="3647"/>
            <a:alphaOff val="0"/>
          </a:schemeClr>
        </a:solidFill>
        <a:ln w="22225" cap="rnd" cmpd="sng" algn="ctr">
          <a:solidFill>
            <a:schemeClr val="accent2">
              <a:hueOff val="748579"/>
              <a:satOff val="1062"/>
              <a:lumOff val="3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F8226-CEEE-4140-8BF4-3351457B30BF}">
      <dsp:nvSpPr>
        <dsp:cNvPr id="0" name=""/>
        <dsp:cNvSpPr/>
      </dsp:nvSpPr>
      <dsp:spPr>
        <a:xfrm>
          <a:off x="1906505" y="2810600"/>
          <a:ext cx="1424458" cy="124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Generar objetos</a:t>
          </a:r>
          <a:endParaRPr lang="es-ES" sz="1800" kern="1200" dirty="0"/>
        </a:p>
      </dsp:txBody>
      <dsp:txXfrm>
        <a:off x="1906505" y="2810600"/>
        <a:ext cx="1424458" cy="1248621"/>
      </dsp:txXfrm>
    </dsp:sp>
    <dsp:sp modelId="{9FA40428-03EF-4318-BFED-30FB97F04D92}">
      <dsp:nvSpPr>
        <dsp:cNvPr id="0" name=""/>
        <dsp:cNvSpPr/>
      </dsp:nvSpPr>
      <dsp:spPr>
        <a:xfrm>
          <a:off x="3062198" y="2223013"/>
          <a:ext cx="268765" cy="268765"/>
        </a:xfrm>
        <a:prstGeom prst="triangle">
          <a:avLst>
            <a:gd name="adj" fmla="val 100000"/>
          </a:avLst>
        </a:prstGeom>
        <a:solidFill>
          <a:schemeClr val="accent2">
            <a:hueOff val="1122869"/>
            <a:satOff val="1592"/>
            <a:lumOff val="5471"/>
            <a:alphaOff val="0"/>
          </a:schemeClr>
        </a:solidFill>
        <a:ln w="22225" cap="rnd" cmpd="sng" algn="ctr">
          <a:solidFill>
            <a:schemeClr val="accent2">
              <a:hueOff val="1122869"/>
              <a:satOff val="1592"/>
              <a:lumOff val="5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7A956-259E-4CA2-AA99-B59F8CB4ADDB}">
      <dsp:nvSpPr>
        <dsp:cNvPr id="0" name=""/>
        <dsp:cNvSpPr/>
      </dsp:nvSpPr>
      <dsp:spPr>
        <a:xfrm rot="5400000">
          <a:off x="3808602" y="1907665"/>
          <a:ext cx="948218" cy="1577813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1497159"/>
            <a:satOff val="2123"/>
            <a:lumOff val="7294"/>
            <a:alphaOff val="0"/>
          </a:schemeClr>
        </a:solidFill>
        <a:ln w="22225" cap="rnd" cmpd="sng" algn="ctr">
          <a:solidFill>
            <a:schemeClr val="accent2">
              <a:hueOff val="1497159"/>
              <a:satOff val="2123"/>
              <a:lumOff val="7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47AC9-395B-45BB-9B55-D7132B72EC0E}">
      <dsp:nvSpPr>
        <dsp:cNvPr id="0" name=""/>
        <dsp:cNvSpPr/>
      </dsp:nvSpPr>
      <dsp:spPr>
        <a:xfrm>
          <a:off x="3650321" y="2379091"/>
          <a:ext cx="1424458" cy="124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Crear MS base</a:t>
          </a:r>
          <a:endParaRPr lang="es-ES" sz="1800" kern="1200" dirty="0"/>
        </a:p>
      </dsp:txBody>
      <dsp:txXfrm>
        <a:off x="3650321" y="2379091"/>
        <a:ext cx="1424458" cy="1248621"/>
      </dsp:txXfrm>
    </dsp:sp>
    <dsp:sp modelId="{47D03D98-D68C-4DDF-947F-93138EAAA520}">
      <dsp:nvSpPr>
        <dsp:cNvPr id="0" name=""/>
        <dsp:cNvSpPr/>
      </dsp:nvSpPr>
      <dsp:spPr>
        <a:xfrm>
          <a:off x="4806014" y="1791504"/>
          <a:ext cx="268765" cy="268765"/>
        </a:xfrm>
        <a:prstGeom prst="triangle">
          <a:avLst>
            <a:gd name="adj" fmla="val 100000"/>
          </a:avLst>
        </a:prstGeom>
        <a:solidFill>
          <a:schemeClr val="accent2">
            <a:hueOff val="1871448"/>
            <a:satOff val="2654"/>
            <a:lumOff val="9118"/>
            <a:alphaOff val="0"/>
          </a:schemeClr>
        </a:solidFill>
        <a:ln w="22225" cap="rnd" cmpd="sng" algn="ctr">
          <a:solidFill>
            <a:schemeClr val="accent2">
              <a:hueOff val="1871448"/>
              <a:satOff val="2654"/>
              <a:lumOff val="9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61B96-412C-4716-93E4-69931A22FC7D}">
      <dsp:nvSpPr>
        <dsp:cNvPr id="0" name=""/>
        <dsp:cNvSpPr/>
      </dsp:nvSpPr>
      <dsp:spPr>
        <a:xfrm rot="5400000">
          <a:off x="5552418" y="1476156"/>
          <a:ext cx="948218" cy="1577813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2245738"/>
            <a:satOff val="3185"/>
            <a:lumOff val="10941"/>
            <a:alphaOff val="0"/>
          </a:schemeClr>
        </a:solidFill>
        <a:ln w="22225" cap="rnd" cmpd="sng" algn="ctr">
          <a:solidFill>
            <a:schemeClr val="accent2">
              <a:hueOff val="2245738"/>
              <a:satOff val="3185"/>
              <a:lumOff val="10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17329-CA37-46AB-B9DF-6E5616DB05C3}">
      <dsp:nvSpPr>
        <dsp:cNvPr id="0" name=""/>
        <dsp:cNvSpPr/>
      </dsp:nvSpPr>
      <dsp:spPr>
        <a:xfrm>
          <a:off x="5394137" y="1947582"/>
          <a:ext cx="1424458" cy="124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Definir rutas </a:t>
          </a:r>
          <a:r>
            <a:rPr lang="es-ES" sz="1800" kern="1200" dirty="0" err="1" smtClean="0"/>
            <a:t>Camel</a:t>
          </a:r>
          <a:endParaRPr lang="es-ES" sz="1800" kern="1200" dirty="0"/>
        </a:p>
      </dsp:txBody>
      <dsp:txXfrm>
        <a:off x="5394137" y="1947582"/>
        <a:ext cx="1424458" cy="1248621"/>
      </dsp:txXfrm>
    </dsp:sp>
    <dsp:sp modelId="{0DC3B902-12FE-4D03-95B9-6146CDF1D6F5}">
      <dsp:nvSpPr>
        <dsp:cNvPr id="0" name=""/>
        <dsp:cNvSpPr/>
      </dsp:nvSpPr>
      <dsp:spPr>
        <a:xfrm>
          <a:off x="6549830" y="1359995"/>
          <a:ext cx="268765" cy="268765"/>
        </a:xfrm>
        <a:prstGeom prst="triangle">
          <a:avLst>
            <a:gd name="adj" fmla="val 100000"/>
          </a:avLst>
        </a:prstGeom>
        <a:solidFill>
          <a:schemeClr val="accent2">
            <a:hueOff val="2620028"/>
            <a:satOff val="3716"/>
            <a:lumOff val="12765"/>
            <a:alphaOff val="0"/>
          </a:schemeClr>
        </a:solidFill>
        <a:ln w="22225" cap="rnd" cmpd="sng" algn="ctr">
          <a:solidFill>
            <a:schemeClr val="accent2">
              <a:hueOff val="2620028"/>
              <a:satOff val="3716"/>
              <a:lumOff val="12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0ED0E-9E63-4AEE-9CC6-8DE9A5951509}">
      <dsp:nvSpPr>
        <dsp:cNvPr id="0" name=""/>
        <dsp:cNvSpPr/>
      </dsp:nvSpPr>
      <dsp:spPr>
        <a:xfrm rot="5400000">
          <a:off x="7296234" y="1044647"/>
          <a:ext cx="948218" cy="1577813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2994318"/>
            <a:satOff val="4246"/>
            <a:lumOff val="14588"/>
            <a:alphaOff val="0"/>
          </a:schemeClr>
        </a:solidFill>
        <a:ln w="22225" cap="rnd" cmpd="sng" algn="ctr">
          <a:solidFill>
            <a:schemeClr val="accent2">
              <a:hueOff val="2994318"/>
              <a:satOff val="4246"/>
              <a:lumOff val="14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40E79-0592-494D-BA70-855D9A46C207}">
      <dsp:nvSpPr>
        <dsp:cNvPr id="0" name=""/>
        <dsp:cNvSpPr/>
      </dsp:nvSpPr>
      <dsp:spPr>
        <a:xfrm>
          <a:off x="7137953" y="1516073"/>
          <a:ext cx="1424458" cy="124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Implementar Lógica de Negocio</a:t>
          </a:r>
          <a:endParaRPr lang="es-ES" sz="1800" kern="1200" dirty="0"/>
        </a:p>
      </dsp:txBody>
      <dsp:txXfrm>
        <a:off x="7137953" y="1516073"/>
        <a:ext cx="1424458" cy="1248621"/>
      </dsp:txXfrm>
    </dsp:sp>
    <dsp:sp modelId="{FF3AE1CE-4AFB-4489-930B-A1430CF0A9EB}">
      <dsp:nvSpPr>
        <dsp:cNvPr id="0" name=""/>
        <dsp:cNvSpPr/>
      </dsp:nvSpPr>
      <dsp:spPr>
        <a:xfrm>
          <a:off x="8293646" y="928486"/>
          <a:ext cx="268765" cy="268765"/>
        </a:xfrm>
        <a:prstGeom prst="triangle">
          <a:avLst>
            <a:gd name="adj" fmla="val 100000"/>
          </a:avLst>
        </a:prstGeom>
        <a:solidFill>
          <a:schemeClr val="accent2">
            <a:hueOff val="3368607"/>
            <a:satOff val="4777"/>
            <a:lumOff val="16412"/>
            <a:alphaOff val="0"/>
          </a:schemeClr>
        </a:solidFill>
        <a:ln w="22225" cap="rnd" cmpd="sng" algn="ctr">
          <a:solidFill>
            <a:schemeClr val="accent2">
              <a:hueOff val="3368607"/>
              <a:satOff val="4777"/>
              <a:lumOff val="16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B4702-119C-4133-9DBC-10383FCBF121}">
      <dsp:nvSpPr>
        <dsp:cNvPr id="0" name=""/>
        <dsp:cNvSpPr/>
      </dsp:nvSpPr>
      <dsp:spPr>
        <a:xfrm rot="5400000">
          <a:off x="9040050" y="613138"/>
          <a:ext cx="948218" cy="1577813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3742897"/>
            <a:satOff val="5308"/>
            <a:lumOff val="18235"/>
            <a:alphaOff val="0"/>
          </a:schemeClr>
        </a:solidFill>
        <a:ln w="22225" cap="rnd" cmpd="sng" algn="ctr">
          <a:solidFill>
            <a:schemeClr val="accent2">
              <a:hueOff val="3742897"/>
              <a:satOff val="5308"/>
              <a:lumOff val="1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7F24A-3246-4CB4-9144-286B10F8F562}">
      <dsp:nvSpPr>
        <dsp:cNvPr id="0" name=""/>
        <dsp:cNvSpPr/>
      </dsp:nvSpPr>
      <dsp:spPr>
        <a:xfrm>
          <a:off x="8881769" y="1084564"/>
          <a:ext cx="1424458" cy="124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Probar MS</a:t>
          </a:r>
          <a:endParaRPr lang="es-ES" sz="1800" kern="1200" dirty="0"/>
        </a:p>
      </dsp:txBody>
      <dsp:txXfrm>
        <a:off x="8881769" y="1084564"/>
        <a:ext cx="1424458" cy="1248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4776C-85C5-4D42-9401-9C461946D63E}" type="datetimeFigureOut">
              <a:rPr lang="es-EC" smtClean="0"/>
              <a:t>06/13/2019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9E647-00D6-419F-846C-64B056FB29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528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93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796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528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5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056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46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6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4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452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511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803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MICROSERVICIOS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b="1" dirty="0" smtClean="0"/>
              <a:t>CREACION DE MICROSERVICIO ON PREMISE</a:t>
            </a:r>
            <a:endParaRPr lang="es-EC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581191" y="5098473"/>
            <a:ext cx="2204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>
                <a:solidFill>
                  <a:schemeClr val="bg1"/>
                </a:solidFill>
              </a:rPr>
              <a:t>Elaborado por: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solidFill>
                  <a:schemeClr val="bg1"/>
                </a:solidFill>
              </a:rPr>
              <a:t>Andreína Montoya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solidFill>
                  <a:schemeClr val="bg1"/>
                </a:solidFill>
              </a:rPr>
              <a:t>Luis Maridueña</a:t>
            </a:r>
            <a:endParaRPr lang="es-EC" dirty="0">
              <a:solidFill>
                <a:schemeClr val="bg1"/>
              </a:solidFill>
            </a:endParaRPr>
          </a:p>
        </p:txBody>
      </p:sp>
      <p:pic>
        <p:nvPicPr>
          <p:cNvPr id="5" name="Picture 2" descr="Resultado de imagen para microservi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886" y="605804"/>
            <a:ext cx="2479962" cy="247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AGENDA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EC" dirty="0" smtClean="0"/>
              <a:t>Herramientas para desarrollo de Microservicios</a:t>
            </a:r>
          </a:p>
          <a:p>
            <a:r>
              <a:rPr lang="es-EC" dirty="0" smtClean="0"/>
              <a:t>Pasos </a:t>
            </a:r>
            <a:r>
              <a:rPr lang="es-EC" dirty="0"/>
              <a:t>p</a:t>
            </a:r>
            <a:r>
              <a:rPr lang="es-EC" dirty="0" smtClean="0"/>
              <a:t>ara creación </a:t>
            </a:r>
            <a:r>
              <a:rPr lang="es-EC" dirty="0" smtClean="0"/>
              <a:t>de </a:t>
            </a:r>
            <a:r>
              <a:rPr lang="es-EC" dirty="0" smtClean="0"/>
              <a:t>Microservicios</a:t>
            </a:r>
          </a:p>
          <a:p>
            <a:r>
              <a:rPr lang="es-EC" dirty="0" smtClean="0"/>
              <a:t>Ejemplo de memoria asignada MS Banca Móvil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9330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HERRAMIENTAS PARA DESARROLLO</a:t>
            </a:r>
            <a:endParaRPr lang="es-EC" dirty="0"/>
          </a:p>
        </p:txBody>
      </p:sp>
      <p:sp>
        <p:nvSpPr>
          <p:cNvPr id="4" name="AutoShape 2" descr="https://spring.io/img/tools4/spring-tools-logo-eb07f2a96f83f79168816628b9137e68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9" name="Picture 4" descr="Resultado de imagen para spring tool sui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735" y="3333817"/>
            <a:ext cx="20383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jdk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78" y="2289599"/>
            <a:ext cx="1956381" cy="208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/>
          <p:cNvGrpSpPr/>
          <p:nvPr/>
        </p:nvGrpSpPr>
        <p:grpSpPr>
          <a:xfrm>
            <a:off x="6527261" y="2289599"/>
            <a:ext cx="2355273" cy="2436423"/>
            <a:chOff x="8894618" y="3268793"/>
            <a:chExt cx="2355273" cy="2436423"/>
          </a:xfrm>
        </p:grpSpPr>
        <p:pic>
          <p:nvPicPr>
            <p:cNvPr id="2056" name="Picture 8" descr="Imagen relacionada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1" r="64414"/>
            <a:stretch/>
          </p:blipFill>
          <p:spPr bwMode="auto">
            <a:xfrm>
              <a:off x="9469581" y="3268793"/>
              <a:ext cx="1205346" cy="1520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 descr="Imagen relacionada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1" r="3993"/>
            <a:stretch/>
          </p:blipFill>
          <p:spPr bwMode="auto">
            <a:xfrm>
              <a:off x="8894618" y="4185173"/>
              <a:ext cx="2355273" cy="1520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Resultado de imagen para soap u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573" y="3333817"/>
            <a:ext cx="1792707" cy="18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4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PASOS PARA CREACION DE MICROSERVICIO</a:t>
            </a:r>
            <a:endParaRPr lang="es-EC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797482652"/>
              </p:ext>
            </p:extLst>
          </p:nvPr>
        </p:nvGraphicFramePr>
        <p:xfrm>
          <a:off x="939799" y="1439333"/>
          <a:ext cx="1031240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45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PASOS PARA CREACION DE </a:t>
            </a:r>
            <a:r>
              <a:rPr lang="es-EC" dirty="0" smtClean="0"/>
              <a:t>MICROSERVICIO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93733"/>
          </a:xfrm>
        </p:spPr>
        <p:txBody>
          <a:bodyPr anchor="t">
            <a:no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es-EC" dirty="0"/>
              <a:t>DEFINIR RUTAS CAMEL</a:t>
            </a:r>
            <a:endParaRPr lang="es-MX" dirty="0" smtClean="0"/>
          </a:p>
          <a:p>
            <a:pPr algn="just">
              <a:spcBef>
                <a:spcPts val="1200"/>
              </a:spcBef>
              <a:spcAft>
                <a:spcPts val="1800"/>
              </a:spcAft>
            </a:pPr>
            <a:r>
              <a:rPr lang="es-MX" dirty="0" smtClean="0"/>
              <a:t>Permite </a:t>
            </a:r>
            <a:r>
              <a:rPr lang="es-MX" dirty="0"/>
              <a:t>crear Patrones de Integración Empresarial para implementar reglas de enrutamiento y mediación</a:t>
            </a:r>
            <a:endParaRPr lang="es-EC" dirty="0" smtClean="0"/>
          </a:p>
        </p:txBody>
      </p:sp>
      <p:grpSp>
        <p:nvGrpSpPr>
          <p:cNvPr id="7" name="Grupo 6"/>
          <p:cNvGrpSpPr/>
          <p:nvPr/>
        </p:nvGrpSpPr>
        <p:grpSpPr>
          <a:xfrm>
            <a:off x="1865402" y="3515762"/>
            <a:ext cx="8461194" cy="2089380"/>
            <a:chOff x="1865402" y="3210959"/>
            <a:chExt cx="8461194" cy="2089380"/>
          </a:xfrm>
        </p:grpSpPr>
        <p:pic>
          <p:nvPicPr>
            <p:cNvPr id="2052" name="Picture 4" descr="http://www.enterpriseintegrationpatterns.com/img/ContentBasedRoute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402" y="3262745"/>
              <a:ext cx="8461194" cy="2037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>
              <a:off x="5651957" y="3295361"/>
              <a:ext cx="1787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600" kern="400" dirty="0">
                  <a:latin typeface="Arial Narrow" panose="020B0606020202030204" pitchFamily="34" charset="0"/>
                </a:rPr>
                <a:t>validarClienteMigrado</a:t>
              </a:r>
              <a:endParaRPr lang="es-EC" sz="1600" kern="400" dirty="0">
                <a:latin typeface="Arial Narrow" panose="020B0606020202030204" pitchFamily="34" charset="0"/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6262254" y="4877752"/>
              <a:ext cx="1177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600" dirty="0">
                  <a:latin typeface="Arial Narrow" panose="020B0606020202030204" pitchFamily="34" charset="0"/>
                </a:rPr>
                <a:t>iniciarSesion</a:t>
              </a:r>
              <a:endParaRPr lang="es-EC" sz="1400" dirty="0">
                <a:latin typeface="Arial Narrow" panose="020B0606020202030204" pitchFamily="34" charset="0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968850" y="3210959"/>
              <a:ext cx="135774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EC" dirty="0" smtClean="0">
                <a:latin typeface="Arial Narrow" panose="020B0606020202030204" pitchFamily="34" charset="0"/>
              </a:endParaRPr>
            </a:p>
            <a:p>
              <a:r>
                <a:rPr lang="es-EC" dirty="0" smtClean="0">
                  <a:latin typeface="Arial Narrow" panose="020B0606020202030204" pitchFamily="34" charset="0"/>
                </a:rPr>
                <a:t>Bean Service</a:t>
              </a:r>
            </a:p>
            <a:p>
              <a:endParaRPr lang="es-EC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8968850" y="4377009"/>
              <a:ext cx="135774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EC" dirty="0" smtClean="0">
                <a:latin typeface="Arial Narrow" panose="020B0606020202030204" pitchFamily="34" charset="0"/>
              </a:endParaRPr>
            </a:p>
            <a:p>
              <a:r>
                <a:rPr lang="es-EC" dirty="0" smtClean="0">
                  <a:latin typeface="Arial Narrow" panose="020B0606020202030204" pitchFamily="34" charset="0"/>
                </a:rPr>
                <a:t>Bean Service</a:t>
              </a:r>
            </a:p>
            <a:p>
              <a:endParaRPr lang="es-EC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4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MEMORIA ASIGNADA A MS BANCA MOVIL</a:t>
            </a:r>
            <a:endParaRPr lang="es-EC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896432"/>
              </p:ext>
            </p:extLst>
          </p:nvPr>
        </p:nvGraphicFramePr>
        <p:xfrm>
          <a:off x="3174668" y="2721552"/>
          <a:ext cx="5842663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2896">
                  <a:extLst>
                    <a:ext uri="{9D8B030D-6E8A-4147-A177-3AD203B41FA5}">
                      <a16:colId xmlns:a16="http://schemas.microsoft.com/office/drawing/2014/main" val="3763233409"/>
                    </a:ext>
                  </a:extLst>
                </a:gridCol>
                <a:gridCol w="3219767">
                  <a:extLst>
                    <a:ext uri="{9D8B030D-6E8A-4147-A177-3AD203B41FA5}">
                      <a16:colId xmlns:a16="http://schemas.microsoft.com/office/drawing/2014/main" val="2540420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chemeClr val="tx1"/>
                          </a:solidFill>
                        </a:rPr>
                        <a:t>MICROSERVICIOS</a:t>
                      </a:r>
                      <a:endParaRPr lang="es-EC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chemeClr val="tx1"/>
                          </a:solidFill>
                        </a:rPr>
                        <a:t>MEMORIA CONTENEDOR</a:t>
                      </a:r>
                      <a:endParaRPr lang="es-EC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3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err="1" smtClean="0"/>
                        <a:t>UsuarioMS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4096M</a:t>
                      </a:r>
                      <a:endParaRPr lang="es-EC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2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err="1" smtClean="0"/>
                        <a:t>ClienteMS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4096M</a:t>
                      </a:r>
                      <a:endParaRPr lang="es-EC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err="1" smtClean="0"/>
                        <a:t>CuentaMS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3072M</a:t>
                      </a:r>
                      <a:endParaRPr lang="es-EC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err="1" smtClean="0"/>
                        <a:t>DepositoRapidoMS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1024M</a:t>
                      </a:r>
                      <a:endParaRPr lang="es-EC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5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err="1" smtClean="0"/>
                        <a:t>PagoRapidoMS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1024M</a:t>
                      </a:r>
                      <a:endParaRPr lang="es-EC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4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err="1" smtClean="0"/>
                        <a:t>TarjetaMS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2560M</a:t>
                      </a:r>
                      <a:endParaRPr lang="es-EC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3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err="1" smtClean="0"/>
                        <a:t>UtilitarioMS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1024M</a:t>
                      </a:r>
                      <a:endParaRPr lang="es-EC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28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5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72691" y="3034142"/>
            <a:ext cx="5666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4800" b="1" dirty="0" smtClean="0">
                <a:solidFill>
                  <a:schemeClr val="accent1">
                    <a:lumMod val="75000"/>
                  </a:schemeClr>
                </a:solidFill>
              </a:rPr>
              <a:t>GRACIAS</a:t>
            </a:r>
            <a:endParaRPr lang="es-EC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435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E083D504C4FF4BA756351742A83C5D" ma:contentTypeVersion="" ma:contentTypeDescription="Crear nuevo documento." ma:contentTypeScope="" ma:versionID="555400fb8570a162d966bf2a3fa78407">
  <xsd:schema xmlns:xsd="http://www.w3.org/2001/XMLSchema" xmlns:xs="http://www.w3.org/2001/XMLSchema" xmlns:p="http://schemas.microsoft.com/office/2006/metadata/properties" xmlns:ns2="86AC2B9B-A700-40D3-A8C7-0BFAC6B09E87" xmlns:ns3="86ac2b9b-a700-40d3-a8c7-0bfac6b09e87" xmlns:ns4="aeb5ba86-f505-4bf3-8dde-04d71750d5b1" targetNamespace="http://schemas.microsoft.com/office/2006/metadata/properties" ma:root="true" ma:fieldsID="5ec3dbd820ef3140515566bb3b891640" ns2:_="" ns3:_="" ns4:_="">
    <xsd:import namespace="86AC2B9B-A700-40D3-A8C7-0BFAC6B09E87"/>
    <xsd:import namespace="86ac2b9b-a700-40d3-a8c7-0bfac6b09e87"/>
    <xsd:import namespace="aeb5ba86-f505-4bf3-8dde-04d71750d5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Descripci_x00f3_n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AC2B9B-A700-40D3-A8C7-0BFAC6B09E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ac2b9b-a700-40d3-a8c7-0bfac6b09e87" elementFormDefault="qualified">
    <xsd:import namespace="http://schemas.microsoft.com/office/2006/documentManagement/types"/>
    <xsd:import namespace="http://schemas.microsoft.com/office/infopath/2007/PartnerControls"/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Descripci_x00f3_n" ma:index="15" nillable="true" ma:displayName="Descripción" ma:description="Contenido del directorio" ma:internalName="Descripci_x00f3_n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5ba86-f505-4bf3-8dde-04d71750d5b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ci_x00f3_n xmlns="86ac2b9b-a700-40d3-a8c7-0bfac6b09e87" xsi:nil="true"/>
  </documentManagement>
</p:properties>
</file>

<file path=customXml/itemProps1.xml><?xml version="1.0" encoding="utf-8"?>
<ds:datastoreItem xmlns:ds="http://schemas.openxmlformats.org/officeDocument/2006/customXml" ds:itemID="{E39D08B5-A092-4FC2-8139-589B91032B93}"/>
</file>

<file path=customXml/itemProps2.xml><?xml version="1.0" encoding="utf-8"?>
<ds:datastoreItem xmlns:ds="http://schemas.openxmlformats.org/officeDocument/2006/customXml" ds:itemID="{42F59E4A-1CD8-40A8-B70B-4C5B7278FBF9}"/>
</file>

<file path=customXml/itemProps3.xml><?xml version="1.0" encoding="utf-8"?>
<ds:datastoreItem xmlns:ds="http://schemas.openxmlformats.org/officeDocument/2006/customXml" ds:itemID="{969B2FB7-08C0-48C8-8A66-F5F46984379D}"/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802</TotalTime>
  <Words>106</Words>
  <Application>Microsoft Office PowerPoint</Application>
  <PresentationFormat>Panorámica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Gill Sans MT</vt:lpstr>
      <vt:lpstr>Wingdings 2</vt:lpstr>
      <vt:lpstr>Dividendo</vt:lpstr>
      <vt:lpstr>MICROSERVICIOS</vt:lpstr>
      <vt:lpstr>AGENDA</vt:lpstr>
      <vt:lpstr>HERRAMIENTAS PARA DESARROLLO</vt:lpstr>
      <vt:lpstr>PASOS PARA CREACION DE MICROSERVICIO</vt:lpstr>
      <vt:lpstr>PASOS PARA CREACION DE MICROSERVICIO</vt:lpstr>
      <vt:lpstr>MEMORIA ASIGNADA A MS BANCA MOVIL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Andreina Montoya Pow</dc:creator>
  <cp:lastModifiedBy>Andreina Montoya Pow</cp:lastModifiedBy>
  <cp:revision>88</cp:revision>
  <dcterms:created xsi:type="dcterms:W3CDTF">2019-06-11T21:30:51Z</dcterms:created>
  <dcterms:modified xsi:type="dcterms:W3CDTF">2019-06-13T21:29:44Z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0x01010069E083D504C4FF4BA756351742A83C5D</vt:lpwstr>
  </property>
</Properties>
</file>