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comments/comment1.xml" ContentType="application/vnd.openxmlformats-officedocument.presentationml.comments+xml"/>
  <Override PartName="/ppt/theme/theme2.xml" ContentType="application/vnd.openxmlformats-officedocument.theme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</p:sldMasterIdLst>
  <p:notesMasterIdLst>
    <p:notesMasterId r:id="rId10"/>
  </p:notesMasterIdLst>
  <p:sldIdLst>
    <p:sldId id="256" r:id="rId2"/>
    <p:sldId id="263" r:id="rId3"/>
    <p:sldId id="278" r:id="rId4"/>
    <p:sldId id="279" r:id="rId5"/>
    <p:sldId id="281" r:id="rId6"/>
    <p:sldId id="280" r:id="rId7"/>
    <p:sldId id="282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na Montoya Pow" initials="AMP" lastIdx="1" clrIdx="0">
    <p:extLst>
      <p:ext uri="{19B8F6BF-5375-455C-9EA6-DF929625EA0E}">
        <p15:presenceInfo xmlns:p15="http://schemas.microsoft.com/office/powerpoint/2012/main" userId="S-1-5-21-57940100-378953975-1396134992-2359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2T09:02:01.764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17907-5C2A-4D41-A18E-6C89676F81E0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2" csCatId="colorful" phldr="1"/>
      <dgm:spPr/>
    </dgm:pt>
    <dgm:pt modelId="{9BC3DC56-FCD4-4A0C-9DAC-D091AFEB76C6}">
      <dgm:prSet phldrT="[Texto]" custT="1"/>
      <dgm:spPr/>
      <dgm:t>
        <a:bodyPr/>
        <a:lstStyle/>
        <a:p>
          <a:r>
            <a:rPr lang="es-ES" sz="1800" dirty="0" smtClean="0"/>
            <a:t>Crear MS base</a:t>
          </a:r>
          <a:endParaRPr lang="es-ES" sz="1800" dirty="0"/>
        </a:p>
      </dgm:t>
    </dgm:pt>
    <dgm:pt modelId="{91276579-0264-475B-B617-C653FE8253AF}" type="parTrans" cxnId="{88C54250-BC3C-44EA-9866-B033D77DAF80}">
      <dgm:prSet/>
      <dgm:spPr/>
      <dgm:t>
        <a:bodyPr/>
        <a:lstStyle/>
        <a:p>
          <a:endParaRPr lang="es-ES" sz="1800"/>
        </a:p>
      </dgm:t>
    </dgm:pt>
    <dgm:pt modelId="{B95D4DBE-E4F4-47B0-A1E5-22D7F93ADC63}" type="sibTrans" cxnId="{88C54250-BC3C-44EA-9866-B033D77DAF80}">
      <dgm:prSet/>
      <dgm:spPr/>
      <dgm:t>
        <a:bodyPr/>
        <a:lstStyle/>
        <a:p>
          <a:endParaRPr lang="es-ES" sz="1800"/>
        </a:p>
      </dgm:t>
    </dgm:pt>
    <dgm:pt modelId="{52395CD5-6D73-4C77-9413-3B1997FACA8D}">
      <dgm:prSet phldrT="[Texto]" custT="1"/>
      <dgm:spPr/>
      <dgm:t>
        <a:bodyPr/>
        <a:lstStyle/>
        <a:p>
          <a:r>
            <a:rPr lang="es-ES" sz="1800" dirty="0" smtClean="0"/>
            <a:t>Implementar Lógica de Negocio</a:t>
          </a:r>
          <a:endParaRPr lang="es-ES" sz="1800" dirty="0"/>
        </a:p>
      </dgm:t>
    </dgm:pt>
    <dgm:pt modelId="{0654D961-A18A-493A-98F1-BBE889C6B424}" type="parTrans" cxnId="{A50E5743-B7A9-4FD9-BD54-0F6A6BA07178}">
      <dgm:prSet/>
      <dgm:spPr/>
      <dgm:t>
        <a:bodyPr/>
        <a:lstStyle/>
        <a:p>
          <a:endParaRPr lang="es-ES" sz="1800"/>
        </a:p>
      </dgm:t>
    </dgm:pt>
    <dgm:pt modelId="{26D91E12-9B78-4C5F-B8E3-A6C9508A67FA}" type="sibTrans" cxnId="{A50E5743-B7A9-4FD9-BD54-0F6A6BA07178}">
      <dgm:prSet/>
      <dgm:spPr/>
      <dgm:t>
        <a:bodyPr/>
        <a:lstStyle/>
        <a:p>
          <a:endParaRPr lang="es-ES" sz="1800"/>
        </a:p>
      </dgm:t>
    </dgm:pt>
    <dgm:pt modelId="{2450FDAF-EB6D-4ED1-9670-CEDFD6315037}">
      <dgm:prSet phldrT="[Texto]" custT="1"/>
      <dgm:spPr/>
      <dgm:t>
        <a:bodyPr/>
        <a:lstStyle/>
        <a:p>
          <a:r>
            <a:rPr lang="es-ES" sz="1800" dirty="0" smtClean="0"/>
            <a:t>Probar MS</a:t>
          </a:r>
          <a:endParaRPr lang="es-ES" sz="1800" dirty="0"/>
        </a:p>
      </dgm:t>
    </dgm:pt>
    <dgm:pt modelId="{1DD7CE0F-8DDD-4C30-924F-93D221644F76}" type="parTrans" cxnId="{574E2B2A-D429-4E84-984C-2D586CF21948}">
      <dgm:prSet/>
      <dgm:spPr/>
      <dgm:t>
        <a:bodyPr/>
        <a:lstStyle/>
        <a:p>
          <a:endParaRPr lang="es-ES" sz="1800"/>
        </a:p>
      </dgm:t>
    </dgm:pt>
    <dgm:pt modelId="{7C252F0B-6A82-4349-AA19-30F014C76735}" type="sibTrans" cxnId="{574E2B2A-D429-4E84-984C-2D586CF21948}">
      <dgm:prSet/>
      <dgm:spPr/>
      <dgm:t>
        <a:bodyPr/>
        <a:lstStyle/>
        <a:p>
          <a:endParaRPr lang="es-ES" sz="1800"/>
        </a:p>
      </dgm:t>
    </dgm:pt>
    <dgm:pt modelId="{49941727-EE29-4515-A2C0-BD6AA5A3B87D}">
      <dgm:prSet phldrT="[Texto]" custT="1"/>
      <dgm:spPr/>
      <dgm:t>
        <a:bodyPr/>
        <a:lstStyle/>
        <a:p>
          <a:r>
            <a:rPr lang="es-ES" sz="1800" dirty="0" smtClean="0"/>
            <a:t>Definir Mensajes Entrada y Salida</a:t>
          </a:r>
          <a:endParaRPr lang="es-ES" sz="1800" dirty="0"/>
        </a:p>
      </dgm:t>
    </dgm:pt>
    <dgm:pt modelId="{40E9218E-1CEE-4769-98CC-2FF50575BDF1}" type="parTrans" cxnId="{A01247F4-3BB5-4469-A101-D38B5CF375DA}">
      <dgm:prSet/>
      <dgm:spPr/>
      <dgm:t>
        <a:bodyPr/>
        <a:lstStyle/>
        <a:p>
          <a:endParaRPr lang="es-ES"/>
        </a:p>
      </dgm:t>
    </dgm:pt>
    <dgm:pt modelId="{6E2D280E-EF92-41D9-B34F-912C35115A2C}" type="sibTrans" cxnId="{A01247F4-3BB5-4469-A101-D38B5CF375DA}">
      <dgm:prSet/>
      <dgm:spPr/>
      <dgm:t>
        <a:bodyPr/>
        <a:lstStyle/>
        <a:p>
          <a:endParaRPr lang="es-ES"/>
        </a:p>
      </dgm:t>
    </dgm:pt>
    <dgm:pt modelId="{901BF960-C3EA-4B5E-92A6-D75AE4464401}">
      <dgm:prSet phldrT="[Texto]" custT="1"/>
      <dgm:spPr/>
      <dgm:t>
        <a:bodyPr/>
        <a:lstStyle/>
        <a:p>
          <a:r>
            <a:rPr lang="es-ES" sz="1800" dirty="0" smtClean="0"/>
            <a:t>Crear Controlador</a:t>
          </a:r>
          <a:endParaRPr lang="es-ES" sz="1800" dirty="0"/>
        </a:p>
      </dgm:t>
    </dgm:pt>
    <dgm:pt modelId="{F789E850-15B5-40EA-B836-B0B4F5A1D9C3}" type="parTrans" cxnId="{8609042E-16A6-4B36-84D7-72BA7FEFC3CC}">
      <dgm:prSet/>
      <dgm:spPr/>
      <dgm:t>
        <a:bodyPr/>
        <a:lstStyle/>
        <a:p>
          <a:endParaRPr lang="es-ES"/>
        </a:p>
      </dgm:t>
    </dgm:pt>
    <dgm:pt modelId="{50114CA2-3697-45D3-9704-DBACABE1164F}" type="sibTrans" cxnId="{8609042E-16A6-4B36-84D7-72BA7FEFC3CC}">
      <dgm:prSet/>
      <dgm:spPr/>
      <dgm:t>
        <a:bodyPr/>
        <a:lstStyle/>
        <a:p>
          <a:endParaRPr lang="es-ES"/>
        </a:p>
      </dgm:t>
    </dgm:pt>
    <dgm:pt modelId="{9353BE03-A57B-4333-B824-D0C66D9DD4C1}" type="pres">
      <dgm:prSet presAssocID="{46617907-5C2A-4D41-A18E-6C89676F81E0}" presName="rootnode" presStyleCnt="0">
        <dgm:presLayoutVars>
          <dgm:chMax/>
          <dgm:chPref/>
          <dgm:dir/>
          <dgm:animLvl val="lvl"/>
        </dgm:presLayoutVars>
      </dgm:prSet>
      <dgm:spPr/>
    </dgm:pt>
    <dgm:pt modelId="{F315072E-636E-4555-8AA0-94A71439294B}" type="pres">
      <dgm:prSet presAssocID="{9BC3DC56-FCD4-4A0C-9DAC-D091AFEB76C6}" presName="composite" presStyleCnt="0"/>
      <dgm:spPr/>
    </dgm:pt>
    <dgm:pt modelId="{8CC7A956-259E-4CA2-AA99-B59F8CB4ADDB}" type="pres">
      <dgm:prSet presAssocID="{9BC3DC56-FCD4-4A0C-9DAC-D091AFEB76C6}" presName="LShape" presStyleLbl="alignNode1" presStyleIdx="0" presStyleCnt="9"/>
      <dgm:spPr/>
    </dgm:pt>
    <dgm:pt modelId="{8EB47AC9-395B-45BB-9B55-D7132B72EC0E}" type="pres">
      <dgm:prSet presAssocID="{9BC3DC56-FCD4-4A0C-9DAC-D091AFEB76C6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D03D98-D68C-4DDF-947F-93138EAAA520}" type="pres">
      <dgm:prSet presAssocID="{9BC3DC56-FCD4-4A0C-9DAC-D091AFEB76C6}" presName="Triangle" presStyleLbl="alignNode1" presStyleIdx="1" presStyleCnt="9"/>
      <dgm:spPr/>
    </dgm:pt>
    <dgm:pt modelId="{C4DEC1E4-1D43-443F-8651-2ED54670EE0C}" type="pres">
      <dgm:prSet presAssocID="{B95D4DBE-E4F4-47B0-A1E5-22D7F93ADC63}" presName="sibTrans" presStyleCnt="0"/>
      <dgm:spPr/>
    </dgm:pt>
    <dgm:pt modelId="{B5CDC52C-0C4C-46C1-AA4B-56472348CE59}" type="pres">
      <dgm:prSet presAssocID="{B95D4DBE-E4F4-47B0-A1E5-22D7F93ADC63}" presName="space" presStyleCnt="0"/>
      <dgm:spPr/>
    </dgm:pt>
    <dgm:pt modelId="{32C0A6A6-70F5-488B-A629-863B721C74A8}" type="pres">
      <dgm:prSet presAssocID="{49941727-EE29-4515-A2C0-BD6AA5A3B87D}" presName="composite" presStyleCnt="0"/>
      <dgm:spPr/>
    </dgm:pt>
    <dgm:pt modelId="{26B0C662-ADBD-457E-98F5-98CC6DBB70C2}" type="pres">
      <dgm:prSet presAssocID="{49941727-EE29-4515-A2C0-BD6AA5A3B87D}" presName="LShape" presStyleLbl="alignNode1" presStyleIdx="2" presStyleCnt="9"/>
      <dgm:spPr/>
    </dgm:pt>
    <dgm:pt modelId="{6A7DF890-C360-4208-A1BD-B9ACACA43A11}" type="pres">
      <dgm:prSet presAssocID="{49941727-EE29-4515-A2C0-BD6AA5A3B87D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EFDD3C-6444-47D5-A819-5EEF72C944B8}" type="pres">
      <dgm:prSet presAssocID="{49941727-EE29-4515-A2C0-BD6AA5A3B87D}" presName="Triangle" presStyleLbl="alignNode1" presStyleIdx="3" presStyleCnt="9"/>
      <dgm:spPr/>
    </dgm:pt>
    <dgm:pt modelId="{871960E4-2455-434A-B1BC-C25A46858C1A}" type="pres">
      <dgm:prSet presAssocID="{6E2D280E-EF92-41D9-B34F-912C35115A2C}" presName="sibTrans" presStyleCnt="0"/>
      <dgm:spPr/>
    </dgm:pt>
    <dgm:pt modelId="{9A0DCF35-7912-4C11-BA98-D2410B3F6B03}" type="pres">
      <dgm:prSet presAssocID="{6E2D280E-EF92-41D9-B34F-912C35115A2C}" presName="space" presStyleCnt="0"/>
      <dgm:spPr/>
    </dgm:pt>
    <dgm:pt modelId="{86200681-CEC1-4BAC-A7AD-DCD568B59445}" type="pres">
      <dgm:prSet presAssocID="{52395CD5-6D73-4C77-9413-3B1997FACA8D}" presName="composite" presStyleCnt="0"/>
      <dgm:spPr/>
    </dgm:pt>
    <dgm:pt modelId="{4F20ED0E-9E63-4AEE-9CC6-8DE9A5951509}" type="pres">
      <dgm:prSet presAssocID="{52395CD5-6D73-4C77-9413-3B1997FACA8D}" presName="LShape" presStyleLbl="alignNode1" presStyleIdx="4" presStyleCnt="9"/>
      <dgm:spPr/>
    </dgm:pt>
    <dgm:pt modelId="{92A40E79-0592-494D-BA70-855D9A46C207}" type="pres">
      <dgm:prSet presAssocID="{52395CD5-6D73-4C77-9413-3B1997FACA8D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3AE1CE-4AFB-4489-930B-A1430CF0A9EB}" type="pres">
      <dgm:prSet presAssocID="{52395CD5-6D73-4C77-9413-3B1997FACA8D}" presName="Triangle" presStyleLbl="alignNode1" presStyleIdx="5" presStyleCnt="9"/>
      <dgm:spPr/>
    </dgm:pt>
    <dgm:pt modelId="{C2BA9D53-9AAF-40F0-8483-B35751D7DEC9}" type="pres">
      <dgm:prSet presAssocID="{26D91E12-9B78-4C5F-B8E3-A6C9508A67FA}" presName="sibTrans" presStyleCnt="0"/>
      <dgm:spPr/>
    </dgm:pt>
    <dgm:pt modelId="{65E478E8-1E47-453C-B8E9-9F0117E9A464}" type="pres">
      <dgm:prSet presAssocID="{26D91E12-9B78-4C5F-B8E3-A6C9508A67FA}" presName="space" presStyleCnt="0"/>
      <dgm:spPr/>
    </dgm:pt>
    <dgm:pt modelId="{E069E126-63ED-4B4C-9199-D19AAAFA80E7}" type="pres">
      <dgm:prSet presAssocID="{901BF960-C3EA-4B5E-92A6-D75AE4464401}" presName="composite" presStyleCnt="0"/>
      <dgm:spPr/>
    </dgm:pt>
    <dgm:pt modelId="{F016F50E-4794-4785-9C59-9776FDD1FED5}" type="pres">
      <dgm:prSet presAssocID="{901BF960-C3EA-4B5E-92A6-D75AE4464401}" presName="LShape" presStyleLbl="alignNode1" presStyleIdx="6" presStyleCnt="9"/>
      <dgm:spPr/>
    </dgm:pt>
    <dgm:pt modelId="{1BB1BBCE-FF13-4E8C-B660-0665356ADBA3}" type="pres">
      <dgm:prSet presAssocID="{901BF960-C3EA-4B5E-92A6-D75AE4464401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F69613-F6B9-4956-87E1-1F76450BC86F}" type="pres">
      <dgm:prSet presAssocID="{901BF960-C3EA-4B5E-92A6-D75AE4464401}" presName="Triangle" presStyleLbl="alignNode1" presStyleIdx="7" presStyleCnt="9"/>
      <dgm:spPr/>
    </dgm:pt>
    <dgm:pt modelId="{72D98C58-F378-4815-B547-1F610DFF6794}" type="pres">
      <dgm:prSet presAssocID="{50114CA2-3697-45D3-9704-DBACABE1164F}" presName="sibTrans" presStyleCnt="0"/>
      <dgm:spPr/>
    </dgm:pt>
    <dgm:pt modelId="{61F9154D-62C9-477C-8BD5-292FA4A90C32}" type="pres">
      <dgm:prSet presAssocID="{50114CA2-3697-45D3-9704-DBACABE1164F}" presName="space" presStyleCnt="0"/>
      <dgm:spPr/>
    </dgm:pt>
    <dgm:pt modelId="{F02CB63A-9B73-4D09-A2A1-C7526EE5B2D3}" type="pres">
      <dgm:prSet presAssocID="{2450FDAF-EB6D-4ED1-9670-CEDFD6315037}" presName="composite" presStyleCnt="0"/>
      <dgm:spPr/>
    </dgm:pt>
    <dgm:pt modelId="{2EEB4702-119C-4133-9DBC-10383FCBF121}" type="pres">
      <dgm:prSet presAssocID="{2450FDAF-EB6D-4ED1-9670-CEDFD6315037}" presName="LShape" presStyleLbl="alignNode1" presStyleIdx="8" presStyleCnt="9"/>
      <dgm:spPr/>
    </dgm:pt>
    <dgm:pt modelId="{9B47F24A-3246-4CB4-9144-286B10F8F562}" type="pres">
      <dgm:prSet presAssocID="{2450FDAF-EB6D-4ED1-9670-CEDFD6315037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94D78A7-9D88-42E3-93D7-68B7CBA3132A}" type="presOf" srcId="{52395CD5-6D73-4C77-9413-3B1997FACA8D}" destId="{92A40E79-0592-494D-BA70-855D9A46C207}" srcOrd="0" destOrd="0" presId="urn:microsoft.com/office/officeart/2009/3/layout/StepUpProcess"/>
    <dgm:cxn modelId="{574E2B2A-D429-4E84-984C-2D586CF21948}" srcId="{46617907-5C2A-4D41-A18E-6C89676F81E0}" destId="{2450FDAF-EB6D-4ED1-9670-CEDFD6315037}" srcOrd="4" destOrd="0" parTransId="{1DD7CE0F-8DDD-4C30-924F-93D221644F76}" sibTransId="{7C252F0B-6A82-4349-AA19-30F014C76735}"/>
    <dgm:cxn modelId="{A50E5743-B7A9-4FD9-BD54-0F6A6BA07178}" srcId="{46617907-5C2A-4D41-A18E-6C89676F81E0}" destId="{52395CD5-6D73-4C77-9413-3B1997FACA8D}" srcOrd="2" destOrd="0" parTransId="{0654D961-A18A-493A-98F1-BBE889C6B424}" sibTransId="{26D91E12-9B78-4C5F-B8E3-A6C9508A67FA}"/>
    <dgm:cxn modelId="{A01247F4-3BB5-4469-A101-D38B5CF375DA}" srcId="{46617907-5C2A-4D41-A18E-6C89676F81E0}" destId="{49941727-EE29-4515-A2C0-BD6AA5A3B87D}" srcOrd="1" destOrd="0" parTransId="{40E9218E-1CEE-4769-98CC-2FF50575BDF1}" sibTransId="{6E2D280E-EF92-41D9-B34F-912C35115A2C}"/>
    <dgm:cxn modelId="{9C7B924C-FADE-4894-B4A7-DBB80C9AC669}" type="presOf" srcId="{46617907-5C2A-4D41-A18E-6C89676F81E0}" destId="{9353BE03-A57B-4333-B824-D0C66D9DD4C1}" srcOrd="0" destOrd="0" presId="urn:microsoft.com/office/officeart/2009/3/layout/StepUpProcess"/>
    <dgm:cxn modelId="{B09F7726-E6D3-454B-A0F7-B4448CC77539}" type="presOf" srcId="{49941727-EE29-4515-A2C0-BD6AA5A3B87D}" destId="{6A7DF890-C360-4208-A1BD-B9ACACA43A11}" srcOrd="0" destOrd="0" presId="urn:microsoft.com/office/officeart/2009/3/layout/StepUpProcess"/>
    <dgm:cxn modelId="{B7C7AC31-CF89-4746-A77D-81209884A4D8}" type="presOf" srcId="{9BC3DC56-FCD4-4A0C-9DAC-D091AFEB76C6}" destId="{8EB47AC9-395B-45BB-9B55-D7132B72EC0E}" srcOrd="0" destOrd="0" presId="urn:microsoft.com/office/officeart/2009/3/layout/StepUpProcess"/>
    <dgm:cxn modelId="{B1A578D4-BC4F-43C1-9118-ACCE4A3F76A1}" type="presOf" srcId="{2450FDAF-EB6D-4ED1-9670-CEDFD6315037}" destId="{9B47F24A-3246-4CB4-9144-286B10F8F562}" srcOrd="0" destOrd="0" presId="urn:microsoft.com/office/officeart/2009/3/layout/StepUpProcess"/>
    <dgm:cxn modelId="{8609042E-16A6-4B36-84D7-72BA7FEFC3CC}" srcId="{46617907-5C2A-4D41-A18E-6C89676F81E0}" destId="{901BF960-C3EA-4B5E-92A6-D75AE4464401}" srcOrd="3" destOrd="0" parTransId="{F789E850-15B5-40EA-B836-B0B4F5A1D9C3}" sibTransId="{50114CA2-3697-45D3-9704-DBACABE1164F}"/>
    <dgm:cxn modelId="{88C54250-BC3C-44EA-9866-B033D77DAF80}" srcId="{46617907-5C2A-4D41-A18E-6C89676F81E0}" destId="{9BC3DC56-FCD4-4A0C-9DAC-D091AFEB76C6}" srcOrd="0" destOrd="0" parTransId="{91276579-0264-475B-B617-C653FE8253AF}" sibTransId="{B95D4DBE-E4F4-47B0-A1E5-22D7F93ADC63}"/>
    <dgm:cxn modelId="{5001EDCD-BB52-40B0-B723-38DA7130CFDB}" type="presOf" srcId="{901BF960-C3EA-4B5E-92A6-D75AE4464401}" destId="{1BB1BBCE-FF13-4E8C-B660-0665356ADBA3}" srcOrd="0" destOrd="0" presId="urn:microsoft.com/office/officeart/2009/3/layout/StepUpProcess"/>
    <dgm:cxn modelId="{4383A096-D3FE-412C-B3FD-F8B09221D4F4}" type="presParOf" srcId="{9353BE03-A57B-4333-B824-D0C66D9DD4C1}" destId="{F315072E-636E-4555-8AA0-94A71439294B}" srcOrd="0" destOrd="0" presId="urn:microsoft.com/office/officeart/2009/3/layout/StepUpProcess"/>
    <dgm:cxn modelId="{ACD71E82-76FC-4538-9BE7-A98AA1AB745F}" type="presParOf" srcId="{F315072E-636E-4555-8AA0-94A71439294B}" destId="{8CC7A956-259E-4CA2-AA99-B59F8CB4ADDB}" srcOrd="0" destOrd="0" presId="urn:microsoft.com/office/officeart/2009/3/layout/StepUpProcess"/>
    <dgm:cxn modelId="{4408658B-C905-4E61-963F-AF2737C153E6}" type="presParOf" srcId="{F315072E-636E-4555-8AA0-94A71439294B}" destId="{8EB47AC9-395B-45BB-9B55-D7132B72EC0E}" srcOrd="1" destOrd="0" presId="urn:microsoft.com/office/officeart/2009/3/layout/StepUpProcess"/>
    <dgm:cxn modelId="{2D0C10EE-945A-4E56-A4BB-B9821253E5C3}" type="presParOf" srcId="{F315072E-636E-4555-8AA0-94A71439294B}" destId="{47D03D98-D68C-4DDF-947F-93138EAAA520}" srcOrd="2" destOrd="0" presId="urn:microsoft.com/office/officeart/2009/3/layout/StepUpProcess"/>
    <dgm:cxn modelId="{92EBB751-D1E3-49F7-8E91-E439826F0E68}" type="presParOf" srcId="{9353BE03-A57B-4333-B824-D0C66D9DD4C1}" destId="{C4DEC1E4-1D43-443F-8651-2ED54670EE0C}" srcOrd="1" destOrd="0" presId="urn:microsoft.com/office/officeart/2009/3/layout/StepUpProcess"/>
    <dgm:cxn modelId="{7922F002-2BF3-43CA-95A5-E0C440E29823}" type="presParOf" srcId="{C4DEC1E4-1D43-443F-8651-2ED54670EE0C}" destId="{B5CDC52C-0C4C-46C1-AA4B-56472348CE59}" srcOrd="0" destOrd="0" presId="urn:microsoft.com/office/officeart/2009/3/layout/StepUpProcess"/>
    <dgm:cxn modelId="{FDC12F00-B881-45A4-9CD9-BF611D2630E7}" type="presParOf" srcId="{9353BE03-A57B-4333-B824-D0C66D9DD4C1}" destId="{32C0A6A6-70F5-488B-A629-863B721C74A8}" srcOrd="2" destOrd="0" presId="urn:microsoft.com/office/officeart/2009/3/layout/StepUpProcess"/>
    <dgm:cxn modelId="{E0B0FE44-6DDC-475C-9D70-E360D77B5F9B}" type="presParOf" srcId="{32C0A6A6-70F5-488B-A629-863B721C74A8}" destId="{26B0C662-ADBD-457E-98F5-98CC6DBB70C2}" srcOrd="0" destOrd="0" presId="urn:microsoft.com/office/officeart/2009/3/layout/StepUpProcess"/>
    <dgm:cxn modelId="{6092DEA9-7E41-406F-BB4E-8EFF4A477958}" type="presParOf" srcId="{32C0A6A6-70F5-488B-A629-863B721C74A8}" destId="{6A7DF890-C360-4208-A1BD-B9ACACA43A11}" srcOrd="1" destOrd="0" presId="urn:microsoft.com/office/officeart/2009/3/layout/StepUpProcess"/>
    <dgm:cxn modelId="{628C2478-BAEA-4727-9913-440B489F1974}" type="presParOf" srcId="{32C0A6A6-70F5-488B-A629-863B721C74A8}" destId="{D5EFDD3C-6444-47D5-A819-5EEF72C944B8}" srcOrd="2" destOrd="0" presId="urn:microsoft.com/office/officeart/2009/3/layout/StepUpProcess"/>
    <dgm:cxn modelId="{16662C96-49DD-47D6-8EB4-7396FCC2537E}" type="presParOf" srcId="{9353BE03-A57B-4333-B824-D0C66D9DD4C1}" destId="{871960E4-2455-434A-B1BC-C25A46858C1A}" srcOrd="3" destOrd="0" presId="urn:microsoft.com/office/officeart/2009/3/layout/StepUpProcess"/>
    <dgm:cxn modelId="{BB600F69-C92E-4CD2-993A-1EB4CEF35A32}" type="presParOf" srcId="{871960E4-2455-434A-B1BC-C25A46858C1A}" destId="{9A0DCF35-7912-4C11-BA98-D2410B3F6B03}" srcOrd="0" destOrd="0" presId="urn:microsoft.com/office/officeart/2009/3/layout/StepUpProcess"/>
    <dgm:cxn modelId="{15791862-BAA8-48DB-9C59-ED51F9724119}" type="presParOf" srcId="{9353BE03-A57B-4333-B824-D0C66D9DD4C1}" destId="{86200681-CEC1-4BAC-A7AD-DCD568B59445}" srcOrd="4" destOrd="0" presId="urn:microsoft.com/office/officeart/2009/3/layout/StepUpProcess"/>
    <dgm:cxn modelId="{C6D97A02-F3EB-4098-9A97-FD3351BAD112}" type="presParOf" srcId="{86200681-CEC1-4BAC-A7AD-DCD568B59445}" destId="{4F20ED0E-9E63-4AEE-9CC6-8DE9A5951509}" srcOrd="0" destOrd="0" presId="urn:microsoft.com/office/officeart/2009/3/layout/StepUpProcess"/>
    <dgm:cxn modelId="{DC69AB42-4C24-40B4-A042-A2E4B0DDB4EE}" type="presParOf" srcId="{86200681-CEC1-4BAC-A7AD-DCD568B59445}" destId="{92A40E79-0592-494D-BA70-855D9A46C207}" srcOrd="1" destOrd="0" presId="urn:microsoft.com/office/officeart/2009/3/layout/StepUpProcess"/>
    <dgm:cxn modelId="{AA63F9AA-6C8E-4013-B20A-6B726DAE92CE}" type="presParOf" srcId="{86200681-CEC1-4BAC-A7AD-DCD568B59445}" destId="{FF3AE1CE-4AFB-4489-930B-A1430CF0A9EB}" srcOrd="2" destOrd="0" presId="urn:microsoft.com/office/officeart/2009/3/layout/StepUpProcess"/>
    <dgm:cxn modelId="{50A1D4B6-1E25-48D3-915A-8BF40F34108B}" type="presParOf" srcId="{9353BE03-A57B-4333-B824-D0C66D9DD4C1}" destId="{C2BA9D53-9AAF-40F0-8483-B35751D7DEC9}" srcOrd="5" destOrd="0" presId="urn:microsoft.com/office/officeart/2009/3/layout/StepUpProcess"/>
    <dgm:cxn modelId="{B312CDD7-DF33-463B-A1DD-8637BE4803CC}" type="presParOf" srcId="{C2BA9D53-9AAF-40F0-8483-B35751D7DEC9}" destId="{65E478E8-1E47-453C-B8E9-9F0117E9A464}" srcOrd="0" destOrd="0" presId="urn:microsoft.com/office/officeart/2009/3/layout/StepUpProcess"/>
    <dgm:cxn modelId="{8D136BA5-9FCA-41DA-B0D2-C74E4149CC70}" type="presParOf" srcId="{9353BE03-A57B-4333-B824-D0C66D9DD4C1}" destId="{E069E126-63ED-4B4C-9199-D19AAAFA80E7}" srcOrd="6" destOrd="0" presId="urn:microsoft.com/office/officeart/2009/3/layout/StepUpProcess"/>
    <dgm:cxn modelId="{7EADB0BB-443D-4C7C-A596-06F173C00DB4}" type="presParOf" srcId="{E069E126-63ED-4B4C-9199-D19AAAFA80E7}" destId="{F016F50E-4794-4785-9C59-9776FDD1FED5}" srcOrd="0" destOrd="0" presId="urn:microsoft.com/office/officeart/2009/3/layout/StepUpProcess"/>
    <dgm:cxn modelId="{F30BEC85-3566-4040-8682-2BE34F699794}" type="presParOf" srcId="{E069E126-63ED-4B4C-9199-D19AAAFA80E7}" destId="{1BB1BBCE-FF13-4E8C-B660-0665356ADBA3}" srcOrd="1" destOrd="0" presId="urn:microsoft.com/office/officeart/2009/3/layout/StepUpProcess"/>
    <dgm:cxn modelId="{D857545E-1689-4E73-BD1B-CF76B52FAD4F}" type="presParOf" srcId="{E069E126-63ED-4B4C-9199-D19AAAFA80E7}" destId="{39F69613-F6B9-4956-87E1-1F76450BC86F}" srcOrd="2" destOrd="0" presId="urn:microsoft.com/office/officeart/2009/3/layout/StepUpProcess"/>
    <dgm:cxn modelId="{1B56B772-49E4-46AE-BD27-4B08B56DF43E}" type="presParOf" srcId="{9353BE03-A57B-4333-B824-D0C66D9DD4C1}" destId="{72D98C58-F378-4815-B547-1F610DFF6794}" srcOrd="7" destOrd="0" presId="urn:microsoft.com/office/officeart/2009/3/layout/StepUpProcess"/>
    <dgm:cxn modelId="{D48893CA-C4CA-449C-AF39-CE33C8BCABAB}" type="presParOf" srcId="{72D98C58-F378-4815-B547-1F610DFF6794}" destId="{61F9154D-62C9-477C-8BD5-292FA4A90C32}" srcOrd="0" destOrd="0" presId="urn:microsoft.com/office/officeart/2009/3/layout/StepUpProcess"/>
    <dgm:cxn modelId="{0FF6E31B-30FD-4CAF-BFF2-8DA8E5D0E876}" type="presParOf" srcId="{9353BE03-A57B-4333-B824-D0C66D9DD4C1}" destId="{F02CB63A-9B73-4D09-A2A1-C7526EE5B2D3}" srcOrd="8" destOrd="0" presId="urn:microsoft.com/office/officeart/2009/3/layout/StepUpProcess"/>
    <dgm:cxn modelId="{285826B9-0BB0-4C09-AA3B-BCB86D047CD0}" type="presParOf" srcId="{F02CB63A-9B73-4D09-A2A1-C7526EE5B2D3}" destId="{2EEB4702-119C-4133-9DBC-10383FCBF121}" srcOrd="0" destOrd="0" presId="urn:microsoft.com/office/officeart/2009/3/layout/StepUpProcess"/>
    <dgm:cxn modelId="{EFD105A1-B1C2-4168-B713-FC9755AB3BD2}" type="presParOf" srcId="{F02CB63A-9B73-4D09-A2A1-C7526EE5B2D3}" destId="{9B47F24A-3246-4CB4-9144-286B10F8F56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7A956-259E-4CA2-AA99-B59F8CB4ADDB}">
      <dsp:nvSpPr>
        <dsp:cNvPr id="0" name=""/>
        <dsp:cNvSpPr/>
      </dsp:nvSpPr>
      <dsp:spPr>
        <a:xfrm rot="5400000">
          <a:off x="381939" y="2523335"/>
          <a:ext cx="1142233" cy="190065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47AC9-395B-45BB-9B55-D7132B72EC0E}">
      <dsp:nvSpPr>
        <dsp:cNvPr id="0" name=""/>
        <dsp:cNvSpPr/>
      </dsp:nvSpPr>
      <dsp:spPr>
        <a:xfrm>
          <a:off x="191272" y="3091220"/>
          <a:ext cx="1715918" cy="1504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Crear MS base</a:t>
          </a:r>
          <a:endParaRPr lang="es-ES" sz="1800" kern="1200" dirty="0"/>
        </a:p>
      </dsp:txBody>
      <dsp:txXfrm>
        <a:off x="191272" y="3091220"/>
        <a:ext cx="1715918" cy="1504103"/>
      </dsp:txXfrm>
    </dsp:sp>
    <dsp:sp modelId="{47D03D98-D68C-4DDF-947F-93138EAAA520}">
      <dsp:nvSpPr>
        <dsp:cNvPr id="0" name=""/>
        <dsp:cNvSpPr/>
      </dsp:nvSpPr>
      <dsp:spPr>
        <a:xfrm>
          <a:off x="1583432" y="2383407"/>
          <a:ext cx="323758" cy="323758"/>
        </a:xfrm>
        <a:prstGeom prst="triangle">
          <a:avLst>
            <a:gd name="adj" fmla="val 100000"/>
          </a:avLst>
        </a:prstGeom>
        <a:solidFill>
          <a:schemeClr val="accent2">
            <a:hueOff val="467862"/>
            <a:satOff val="663"/>
            <a:lumOff val="2279"/>
            <a:alphaOff val="0"/>
          </a:schemeClr>
        </a:solidFill>
        <a:ln w="22225" cap="rnd" cmpd="sng" algn="ctr">
          <a:solidFill>
            <a:schemeClr val="accent2">
              <a:hueOff val="467862"/>
              <a:satOff val="663"/>
              <a:lumOff val="22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0C662-ADBD-457E-98F5-98CC6DBB70C2}">
      <dsp:nvSpPr>
        <dsp:cNvPr id="0" name=""/>
        <dsp:cNvSpPr/>
      </dsp:nvSpPr>
      <dsp:spPr>
        <a:xfrm rot="5400000">
          <a:off x="2482559" y="2003535"/>
          <a:ext cx="1142233" cy="190065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935724"/>
            <a:satOff val="1327"/>
            <a:lumOff val="4559"/>
            <a:alphaOff val="0"/>
          </a:schemeClr>
        </a:solidFill>
        <a:ln w="22225" cap="rnd" cmpd="sng" algn="ctr">
          <a:solidFill>
            <a:schemeClr val="accent2">
              <a:hueOff val="935724"/>
              <a:satOff val="1327"/>
              <a:lumOff val="45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DF890-C360-4208-A1BD-B9ACACA43A11}">
      <dsp:nvSpPr>
        <dsp:cNvPr id="0" name=""/>
        <dsp:cNvSpPr/>
      </dsp:nvSpPr>
      <dsp:spPr>
        <a:xfrm>
          <a:off x="2291892" y="2571420"/>
          <a:ext cx="1715918" cy="1504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Definir Mensajes Entrada y Salida</a:t>
          </a:r>
          <a:endParaRPr lang="es-ES" sz="1800" kern="1200" dirty="0"/>
        </a:p>
      </dsp:txBody>
      <dsp:txXfrm>
        <a:off x="2291892" y="2571420"/>
        <a:ext cx="1715918" cy="1504103"/>
      </dsp:txXfrm>
    </dsp:sp>
    <dsp:sp modelId="{D5EFDD3C-6444-47D5-A819-5EEF72C944B8}">
      <dsp:nvSpPr>
        <dsp:cNvPr id="0" name=""/>
        <dsp:cNvSpPr/>
      </dsp:nvSpPr>
      <dsp:spPr>
        <a:xfrm>
          <a:off x="3684052" y="1863607"/>
          <a:ext cx="323758" cy="323758"/>
        </a:xfrm>
        <a:prstGeom prst="triangle">
          <a:avLst>
            <a:gd name="adj" fmla="val 100000"/>
          </a:avLst>
        </a:prstGeom>
        <a:solidFill>
          <a:schemeClr val="accent2">
            <a:hueOff val="1403586"/>
            <a:satOff val="1990"/>
            <a:lumOff val="6838"/>
            <a:alphaOff val="0"/>
          </a:schemeClr>
        </a:solidFill>
        <a:ln w="22225" cap="rnd" cmpd="sng" algn="ctr">
          <a:solidFill>
            <a:schemeClr val="accent2">
              <a:hueOff val="1403586"/>
              <a:satOff val="1990"/>
              <a:lumOff val="68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0ED0E-9E63-4AEE-9CC6-8DE9A5951509}">
      <dsp:nvSpPr>
        <dsp:cNvPr id="0" name=""/>
        <dsp:cNvSpPr/>
      </dsp:nvSpPr>
      <dsp:spPr>
        <a:xfrm rot="5400000">
          <a:off x="4583179" y="1483734"/>
          <a:ext cx="1142233" cy="190065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1871448"/>
            <a:satOff val="2654"/>
            <a:lumOff val="9118"/>
            <a:alphaOff val="0"/>
          </a:schemeClr>
        </a:solidFill>
        <a:ln w="22225" cap="rnd" cmpd="sng" algn="ctr">
          <a:solidFill>
            <a:schemeClr val="accent2">
              <a:hueOff val="1871448"/>
              <a:satOff val="2654"/>
              <a:lumOff val="9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40E79-0592-494D-BA70-855D9A46C207}">
      <dsp:nvSpPr>
        <dsp:cNvPr id="0" name=""/>
        <dsp:cNvSpPr/>
      </dsp:nvSpPr>
      <dsp:spPr>
        <a:xfrm>
          <a:off x="4392511" y="2051620"/>
          <a:ext cx="1715918" cy="1504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Implementar Lógica de Negocio</a:t>
          </a:r>
          <a:endParaRPr lang="es-ES" sz="1800" kern="1200" dirty="0"/>
        </a:p>
      </dsp:txBody>
      <dsp:txXfrm>
        <a:off x="4392511" y="2051620"/>
        <a:ext cx="1715918" cy="1504103"/>
      </dsp:txXfrm>
    </dsp:sp>
    <dsp:sp modelId="{FF3AE1CE-4AFB-4489-930B-A1430CF0A9EB}">
      <dsp:nvSpPr>
        <dsp:cNvPr id="0" name=""/>
        <dsp:cNvSpPr/>
      </dsp:nvSpPr>
      <dsp:spPr>
        <a:xfrm>
          <a:off x="5784672" y="1343806"/>
          <a:ext cx="323758" cy="323758"/>
        </a:xfrm>
        <a:prstGeom prst="triangle">
          <a:avLst>
            <a:gd name="adj" fmla="val 100000"/>
          </a:avLst>
        </a:prstGeom>
        <a:solidFill>
          <a:schemeClr val="accent2">
            <a:hueOff val="2339311"/>
            <a:satOff val="3317"/>
            <a:lumOff val="11397"/>
            <a:alphaOff val="0"/>
          </a:schemeClr>
        </a:solidFill>
        <a:ln w="22225" cap="rnd" cmpd="sng" algn="ctr">
          <a:solidFill>
            <a:schemeClr val="accent2">
              <a:hueOff val="2339311"/>
              <a:satOff val="3317"/>
              <a:lumOff val="113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6F50E-4794-4785-9C59-9776FDD1FED5}">
      <dsp:nvSpPr>
        <dsp:cNvPr id="0" name=""/>
        <dsp:cNvSpPr/>
      </dsp:nvSpPr>
      <dsp:spPr>
        <a:xfrm rot="5400000">
          <a:off x="6683798" y="963934"/>
          <a:ext cx="1142233" cy="190065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2807173"/>
            <a:satOff val="3981"/>
            <a:lumOff val="13676"/>
            <a:alphaOff val="0"/>
          </a:schemeClr>
        </a:solidFill>
        <a:ln w="22225" cap="rnd" cmpd="sng" algn="ctr">
          <a:solidFill>
            <a:schemeClr val="accent2">
              <a:hueOff val="2807173"/>
              <a:satOff val="3981"/>
              <a:lumOff val="136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1BBCE-FF13-4E8C-B660-0665356ADBA3}">
      <dsp:nvSpPr>
        <dsp:cNvPr id="0" name=""/>
        <dsp:cNvSpPr/>
      </dsp:nvSpPr>
      <dsp:spPr>
        <a:xfrm>
          <a:off x="6493131" y="1531819"/>
          <a:ext cx="1715918" cy="1504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Crear Controlador</a:t>
          </a:r>
          <a:endParaRPr lang="es-ES" sz="1800" kern="1200" dirty="0"/>
        </a:p>
      </dsp:txBody>
      <dsp:txXfrm>
        <a:off x="6493131" y="1531819"/>
        <a:ext cx="1715918" cy="1504103"/>
      </dsp:txXfrm>
    </dsp:sp>
    <dsp:sp modelId="{39F69613-F6B9-4956-87E1-1F76450BC86F}">
      <dsp:nvSpPr>
        <dsp:cNvPr id="0" name=""/>
        <dsp:cNvSpPr/>
      </dsp:nvSpPr>
      <dsp:spPr>
        <a:xfrm>
          <a:off x="7885292" y="824006"/>
          <a:ext cx="323758" cy="323758"/>
        </a:xfrm>
        <a:prstGeom prst="triangle">
          <a:avLst>
            <a:gd name="adj" fmla="val 100000"/>
          </a:avLst>
        </a:prstGeom>
        <a:solidFill>
          <a:schemeClr val="accent2">
            <a:hueOff val="3275035"/>
            <a:satOff val="4644"/>
            <a:lumOff val="15956"/>
            <a:alphaOff val="0"/>
          </a:schemeClr>
        </a:solidFill>
        <a:ln w="22225" cap="rnd" cmpd="sng" algn="ctr">
          <a:solidFill>
            <a:schemeClr val="accent2">
              <a:hueOff val="3275035"/>
              <a:satOff val="4644"/>
              <a:lumOff val="159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B4702-119C-4133-9DBC-10383FCBF121}">
      <dsp:nvSpPr>
        <dsp:cNvPr id="0" name=""/>
        <dsp:cNvSpPr/>
      </dsp:nvSpPr>
      <dsp:spPr>
        <a:xfrm rot="5400000">
          <a:off x="8784418" y="444133"/>
          <a:ext cx="1142233" cy="190065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3742897"/>
            <a:satOff val="5308"/>
            <a:lumOff val="18235"/>
            <a:alphaOff val="0"/>
          </a:schemeClr>
        </a:solidFill>
        <a:ln w="22225" cap="rnd" cmpd="sng" algn="ctr">
          <a:solidFill>
            <a:schemeClr val="accent2">
              <a:hueOff val="3742897"/>
              <a:satOff val="5308"/>
              <a:lumOff val="1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7F24A-3246-4CB4-9144-286B10F8F562}">
      <dsp:nvSpPr>
        <dsp:cNvPr id="0" name=""/>
        <dsp:cNvSpPr/>
      </dsp:nvSpPr>
      <dsp:spPr>
        <a:xfrm>
          <a:off x="8593751" y="1012019"/>
          <a:ext cx="1715918" cy="1504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Probar MS</a:t>
          </a:r>
          <a:endParaRPr lang="es-ES" sz="1800" kern="1200" dirty="0"/>
        </a:p>
      </dsp:txBody>
      <dsp:txXfrm>
        <a:off x="8593751" y="1012019"/>
        <a:ext cx="1715918" cy="1504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4776C-85C5-4D42-9401-9C461946D63E}" type="datetimeFigureOut">
              <a:rPr lang="es-EC" smtClean="0"/>
              <a:t>06/17/2019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9E647-00D6-419F-846C-64B056FB299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528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93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796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528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5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056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46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6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4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452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511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803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MICROSERVICIOS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b="1" dirty="0" smtClean="0"/>
              <a:t>CREACION DE MICROSERVICIO </a:t>
            </a:r>
            <a:r>
              <a:rPr lang="es-EC" b="1" dirty="0" smtClean="0"/>
              <a:t>PROXY</a:t>
            </a:r>
            <a:endParaRPr lang="es-EC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581191" y="5098473"/>
            <a:ext cx="2204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>
                <a:solidFill>
                  <a:schemeClr val="bg1"/>
                </a:solidFill>
              </a:rPr>
              <a:t>Elaborado por: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solidFill>
                  <a:schemeClr val="bg1"/>
                </a:solidFill>
              </a:rPr>
              <a:t>Andreína Montoya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>
                <a:solidFill>
                  <a:schemeClr val="bg1"/>
                </a:solidFill>
              </a:rPr>
              <a:t>Luis Maridueña</a:t>
            </a:r>
            <a:endParaRPr lang="es-EC" dirty="0">
              <a:solidFill>
                <a:schemeClr val="bg1"/>
              </a:solidFill>
            </a:endParaRPr>
          </a:p>
        </p:txBody>
      </p:sp>
      <p:pic>
        <p:nvPicPr>
          <p:cNvPr id="5" name="Picture 2" descr="Resultado de imagen para microservi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886" y="605804"/>
            <a:ext cx="2479962" cy="247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AGENDA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EC" dirty="0" smtClean="0"/>
              <a:t>Pasos </a:t>
            </a:r>
            <a:r>
              <a:rPr lang="es-EC" dirty="0"/>
              <a:t>p</a:t>
            </a:r>
            <a:r>
              <a:rPr lang="es-EC" dirty="0" smtClean="0"/>
              <a:t>ara creación de </a:t>
            </a:r>
            <a:r>
              <a:rPr lang="es-EC" dirty="0" smtClean="0"/>
              <a:t>Microservicios</a:t>
            </a:r>
          </a:p>
          <a:p>
            <a:r>
              <a:rPr lang="es-EC" dirty="0" smtClean="0"/>
              <a:t>Imágenes </a:t>
            </a:r>
            <a:r>
              <a:rPr lang="es-EC" dirty="0" err="1" smtClean="0"/>
              <a:t>Docker</a:t>
            </a:r>
            <a:r>
              <a:rPr lang="es-EC" dirty="0" smtClean="0"/>
              <a:t> de Microservicios Proxy</a:t>
            </a:r>
            <a:endParaRPr lang="es-EC" dirty="0" smtClean="0"/>
          </a:p>
          <a:p>
            <a:r>
              <a:rPr lang="es-EC" dirty="0" smtClean="0"/>
              <a:t>Ambiente AWS Banca Móvil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9330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PASOS PARA CREACION DE MICROSERVICIO</a:t>
            </a:r>
            <a:endParaRPr lang="es-EC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595597926"/>
              </p:ext>
            </p:extLst>
          </p:nvPr>
        </p:nvGraphicFramePr>
        <p:xfrm>
          <a:off x="939799" y="1439333"/>
          <a:ext cx="1031240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456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Imágenes DOCKER MS PROXY</a:t>
            </a:r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6" y="2046230"/>
            <a:ext cx="10953107" cy="433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AMBIENTE AWS BANCA MOVIL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0" y="2312595"/>
            <a:ext cx="10709120" cy="397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AMBIENTE AWS BANCA MOVIL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2" y="2048466"/>
            <a:ext cx="11151655" cy="43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AMBIENTE AWS BANCA MOVIL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91" y="1895611"/>
            <a:ext cx="8513418" cy="467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4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72691" y="3034142"/>
            <a:ext cx="5666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4800" b="1" dirty="0" smtClean="0">
                <a:solidFill>
                  <a:schemeClr val="accent1">
                    <a:lumMod val="75000"/>
                  </a:schemeClr>
                </a:solidFill>
              </a:rPr>
              <a:t>GRACIAS</a:t>
            </a:r>
            <a:endParaRPr lang="es-EC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435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E083D504C4FF4BA756351742A83C5D" ma:contentTypeVersion="" ma:contentTypeDescription="Crear nuevo documento." ma:contentTypeScope="" ma:versionID="555400fb8570a162d966bf2a3fa78407">
  <xsd:schema xmlns:xsd="http://www.w3.org/2001/XMLSchema" xmlns:xs="http://www.w3.org/2001/XMLSchema" xmlns:p="http://schemas.microsoft.com/office/2006/metadata/properties" xmlns:ns2="86AC2B9B-A700-40D3-A8C7-0BFAC6B09E87" xmlns:ns3="86ac2b9b-a700-40d3-a8c7-0bfac6b09e87" xmlns:ns4="aeb5ba86-f505-4bf3-8dde-04d71750d5b1" targetNamespace="http://schemas.microsoft.com/office/2006/metadata/properties" ma:root="true" ma:fieldsID="5ec3dbd820ef3140515566bb3b891640" ns2:_="" ns3:_="" ns4:_="">
    <xsd:import namespace="86AC2B9B-A700-40D3-A8C7-0BFAC6B09E87"/>
    <xsd:import namespace="86ac2b9b-a700-40d3-a8c7-0bfac6b09e87"/>
    <xsd:import namespace="aeb5ba86-f505-4bf3-8dde-04d71750d5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Descripci_x00f3_n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AC2B9B-A700-40D3-A8C7-0BFAC6B09E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ac2b9b-a700-40d3-a8c7-0bfac6b09e87" elementFormDefault="qualified">
    <xsd:import namespace="http://schemas.microsoft.com/office/2006/documentManagement/types"/>
    <xsd:import namespace="http://schemas.microsoft.com/office/infopath/2007/PartnerControls"/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Descripci_x00f3_n" ma:index="15" nillable="true" ma:displayName="Descripción" ma:description="Contenido del directorio" ma:internalName="Descripci_x00f3_n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5ba86-f505-4bf3-8dde-04d71750d5b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ci_x00f3_n xmlns="86ac2b9b-a700-40d3-a8c7-0bfac6b09e87" xsi:nil="true"/>
  </documentManagement>
</p:properties>
</file>

<file path=customXml/itemProps1.xml><?xml version="1.0" encoding="utf-8"?>
<ds:datastoreItem xmlns:ds="http://schemas.openxmlformats.org/officeDocument/2006/customXml" ds:itemID="{E188C98B-CEA4-4FB9-AC8D-8BCAF483C1EA}"/>
</file>

<file path=customXml/itemProps2.xml><?xml version="1.0" encoding="utf-8"?>
<ds:datastoreItem xmlns:ds="http://schemas.openxmlformats.org/officeDocument/2006/customXml" ds:itemID="{627CF5C2-00C7-4DB6-A894-6F9731FAE25B}"/>
</file>

<file path=customXml/itemProps3.xml><?xml version="1.0" encoding="utf-8"?>
<ds:datastoreItem xmlns:ds="http://schemas.openxmlformats.org/officeDocument/2006/customXml" ds:itemID="{4A99D261-E50F-4A0B-A97A-40807509F276}"/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1192</TotalTime>
  <Words>65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Dividendo</vt:lpstr>
      <vt:lpstr>MICROSERVICIOS</vt:lpstr>
      <vt:lpstr>AGENDA</vt:lpstr>
      <vt:lpstr>PASOS PARA CREACION DE MICROSERVICIO</vt:lpstr>
      <vt:lpstr>Imágenes DOCKER MS PROXY</vt:lpstr>
      <vt:lpstr>AMBIENTE AWS BANCA MOVIL</vt:lpstr>
      <vt:lpstr>AMBIENTE AWS BANCA MOVIL</vt:lpstr>
      <vt:lpstr>AMBIENTE AWS BANCA MOVIL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Andreina Montoya Pow</dc:creator>
  <cp:lastModifiedBy>Andreina Montoya Pow</cp:lastModifiedBy>
  <cp:revision>96</cp:revision>
  <dcterms:created xsi:type="dcterms:W3CDTF">2019-06-11T21:30:51Z</dcterms:created>
  <dcterms:modified xsi:type="dcterms:W3CDTF">2019-06-17T22:11:58Z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0x01010069E083D504C4FF4BA756351742A83C5D</vt:lpwstr>
  </property>
</Properties>
</file>