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4" r:id="rId3"/>
    <p:sldId id="266" r:id="rId4"/>
    <p:sldId id="269" r:id="rId5"/>
    <p:sldId id="267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D13"/>
    <a:srgbClr val="18C7F0"/>
    <a:srgbClr val="339BA7"/>
    <a:srgbClr val="6EB8C0"/>
    <a:srgbClr val="008193"/>
    <a:srgbClr val="168D9A"/>
    <a:srgbClr val="B8D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2647" autoAdjust="0"/>
  </p:normalViewPr>
  <p:slideViewPr>
    <p:cSldViewPr snapToGrid="0">
      <p:cViewPr varScale="1">
        <p:scale>
          <a:sx n="71" d="100"/>
          <a:sy n="71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C08AC-F66E-45BE-92CB-D55A89AEA01D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ES"/>
        </a:p>
      </dgm:t>
    </dgm:pt>
    <dgm:pt modelId="{93D31BF1-977C-455E-8388-52C43B1F2504}">
      <dgm:prSet phldrT="[Texto]" custT="1"/>
      <dgm:spPr/>
      <dgm:t>
        <a:bodyPr/>
        <a:lstStyle/>
        <a:p>
          <a:r>
            <a:rPr lang="es-ES" sz="2000" dirty="0" smtClean="0"/>
            <a:t>Directrices</a:t>
          </a:r>
          <a:endParaRPr lang="es-ES" sz="800" dirty="0" smtClean="0"/>
        </a:p>
      </dgm:t>
    </dgm:pt>
    <dgm:pt modelId="{0B7237F1-C7FB-40A8-BB3D-E9BD762036B7}" type="parTrans" cxnId="{A5E1ACC3-C5DA-4BFE-82DC-02905DD616E2}">
      <dgm:prSet/>
      <dgm:spPr/>
      <dgm:t>
        <a:bodyPr/>
        <a:lstStyle/>
        <a:p>
          <a:endParaRPr lang="es-ES"/>
        </a:p>
      </dgm:t>
    </dgm:pt>
    <dgm:pt modelId="{0D26B026-1EFB-477F-98F0-17E05CD4BE9A}" type="sibTrans" cxnId="{A5E1ACC3-C5DA-4BFE-82DC-02905DD616E2}">
      <dgm:prSet/>
      <dgm:spPr/>
      <dgm:t>
        <a:bodyPr/>
        <a:lstStyle/>
        <a:p>
          <a:endParaRPr lang="es-ES"/>
        </a:p>
      </dgm:t>
    </dgm:pt>
    <dgm:pt modelId="{47010465-3DC8-4A4F-BE7B-04ABDE23F8B1}">
      <dgm:prSet phldrT="[Texto]" custT="1"/>
      <dgm:spPr/>
      <dgm:t>
        <a:bodyPr/>
        <a:lstStyle/>
        <a:p>
          <a:r>
            <a:rPr lang="es-ES" sz="1600" dirty="0" smtClean="0"/>
            <a:t>Todo Canal que pueda trasladar la notificación a su ambiente, debe primar el hacerlo en la capa media o </a:t>
          </a:r>
          <a:r>
            <a:rPr lang="es-ES" sz="1600" dirty="0" err="1" smtClean="0"/>
            <a:t>front</a:t>
          </a:r>
          <a:r>
            <a:rPr lang="es-ES" sz="1600" dirty="0" smtClean="0"/>
            <a:t> y no hacerlo en </a:t>
          </a:r>
          <a:r>
            <a:rPr lang="es-ES" sz="1600" dirty="0" err="1" smtClean="0"/>
            <a:t>sysbase</a:t>
          </a:r>
          <a:r>
            <a:rPr lang="es-ES" sz="1600" dirty="0" smtClean="0"/>
            <a:t>. La forma de construirlo deberá ser revisada con Arquitectura.</a:t>
          </a:r>
          <a:endParaRPr lang="es-ES" sz="1600" dirty="0"/>
        </a:p>
      </dgm:t>
    </dgm:pt>
    <dgm:pt modelId="{048D3547-913F-4BCC-91FB-C8FA22C3A851}" type="parTrans" cxnId="{6368FC34-838A-44F2-B9E3-F9C906BFA4AB}">
      <dgm:prSet/>
      <dgm:spPr/>
      <dgm:t>
        <a:bodyPr/>
        <a:lstStyle/>
        <a:p>
          <a:endParaRPr lang="es-ES"/>
        </a:p>
      </dgm:t>
    </dgm:pt>
    <dgm:pt modelId="{524F285C-192D-44BF-BD3D-86CC92CB977C}" type="sibTrans" cxnId="{6368FC34-838A-44F2-B9E3-F9C906BFA4AB}">
      <dgm:prSet/>
      <dgm:spPr/>
      <dgm:t>
        <a:bodyPr/>
        <a:lstStyle/>
        <a:p>
          <a:endParaRPr lang="es-ES"/>
        </a:p>
      </dgm:t>
    </dgm:pt>
    <dgm:pt modelId="{B0743370-86F4-4FDA-8555-38F465972376}">
      <dgm:prSet phldrT="[Texto]" custT="1"/>
      <dgm:spPr/>
      <dgm:t>
        <a:bodyPr/>
        <a:lstStyle/>
        <a:p>
          <a:r>
            <a:rPr lang="es-ES" sz="2000" dirty="0" smtClean="0"/>
            <a:t>Fechas del Proyecto para Notificaciones con </a:t>
          </a:r>
          <a:r>
            <a:rPr lang="es-ES" sz="2000" dirty="0" err="1" smtClean="0"/>
            <a:t>Latinia</a:t>
          </a:r>
          <a:endParaRPr lang="es-ES" sz="2000" dirty="0" smtClean="0"/>
        </a:p>
      </dgm:t>
    </dgm:pt>
    <dgm:pt modelId="{6EA87D32-1AC4-464D-B56D-073F294E718B}" type="parTrans" cxnId="{E94451B1-83D2-448D-AE36-FBFE8195EA4C}">
      <dgm:prSet/>
      <dgm:spPr/>
      <dgm:t>
        <a:bodyPr/>
        <a:lstStyle/>
        <a:p>
          <a:endParaRPr lang="es-ES"/>
        </a:p>
      </dgm:t>
    </dgm:pt>
    <dgm:pt modelId="{72F6CC9E-F96F-46ED-BCCF-556907A8A217}" type="sibTrans" cxnId="{E94451B1-83D2-448D-AE36-FBFE8195EA4C}">
      <dgm:prSet/>
      <dgm:spPr/>
      <dgm:t>
        <a:bodyPr/>
        <a:lstStyle/>
        <a:p>
          <a:endParaRPr lang="es-ES"/>
        </a:p>
      </dgm:t>
    </dgm:pt>
    <dgm:pt modelId="{803842E9-64D1-43C4-ADB0-8560FB6A2069}">
      <dgm:prSet phldrT="[Texto]" custT="1"/>
      <dgm:spPr/>
      <dgm:t>
        <a:bodyPr/>
        <a:lstStyle/>
        <a:p>
          <a:r>
            <a:rPr lang="es-ES" sz="1600" dirty="0" smtClean="0"/>
            <a:t>Las migraciones deberán implementarse mediante parámetro que permita su integración con </a:t>
          </a:r>
          <a:r>
            <a:rPr lang="es-ES" sz="1600" dirty="0" err="1" smtClean="0"/>
            <a:t>Latinia</a:t>
          </a:r>
          <a:r>
            <a:rPr lang="es-ES" sz="1600" dirty="0" smtClean="0"/>
            <a:t> o con Avisos24 en caso de reverso.</a:t>
          </a:r>
          <a:endParaRPr lang="es-ES" sz="1600" dirty="0"/>
        </a:p>
      </dgm:t>
    </dgm:pt>
    <dgm:pt modelId="{A0BF0E9B-C9E5-4F15-9AB1-87DAD32FAD46}" type="parTrans" cxnId="{97615467-8676-495F-95AA-6A45C5CEDB65}">
      <dgm:prSet/>
      <dgm:spPr/>
      <dgm:t>
        <a:bodyPr/>
        <a:lstStyle/>
        <a:p>
          <a:endParaRPr lang="es-ES"/>
        </a:p>
      </dgm:t>
    </dgm:pt>
    <dgm:pt modelId="{145FFEB2-BD7F-4DBF-A70E-C4A142E9B899}" type="sibTrans" cxnId="{97615467-8676-495F-95AA-6A45C5CEDB65}">
      <dgm:prSet/>
      <dgm:spPr/>
      <dgm:t>
        <a:bodyPr/>
        <a:lstStyle/>
        <a:p>
          <a:endParaRPr lang="es-ES"/>
        </a:p>
      </dgm:t>
    </dgm:pt>
    <dgm:pt modelId="{B12EF437-A2A9-4359-946A-B2DCACA153E1}">
      <dgm:prSet phldrT="[Texto]" custT="1"/>
      <dgm:spPr/>
      <dgm:t>
        <a:bodyPr/>
        <a:lstStyle/>
        <a:p>
          <a:r>
            <a:rPr lang="es-ES" sz="1600" dirty="0" smtClean="0"/>
            <a:t>Se mantendrá las configuraciones de los parámetros de las notificaciones en </a:t>
          </a:r>
          <a:r>
            <a:rPr lang="es-ES" sz="1600" dirty="0" err="1" smtClean="0"/>
            <a:t>sysbase</a:t>
          </a:r>
          <a:r>
            <a:rPr lang="es-ES" sz="1600" dirty="0" smtClean="0"/>
            <a:t>.</a:t>
          </a:r>
          <a:endParaRPr lang="es-ES" sz="1600" dirty="0"/>
        </a:p>
      </dgm:t>
    </dgm:pt>
    <dgm:pt modelId="{798AE0B6-4638-4D4A-A879-A01B4E054727}" type="parTrans" cxnId="{149FEC79-51CB-4B06-AFCE-9B23790EBEE5}">
      <dgm:prSet/>
      <dgm:spPr/>
      <dgm:t>
        <a:bodyPr/>
        <a:lstStyle/>
        <a:p>
          <a:endParaRPr lang="es-ES"/>
        </a:p>
      </dgm:t>
    </dgm:pt>
    <dgm:pt modelId="{A6A9213D-55B5-400A-AFCD-723F3CE3388C}" type="sibTrans" cxnId="{149FEC79-51CB-4B06-AFCE-9B23790EBEE5}">
      <dgm:prSet/>
      <dgm:spPr/>
      <dgm:t>
        <a:bodyPr/>
        <a:lstStyle/>
        <a:p>
          <a:endParaRPr lang="es-ES"/>
        </a:p>
      </dgm:t>
    </dgm:pt>
    <dgm:pt modelId="{5395D5A3-B163-495D-992B-E181C302EF85}">
      <dgm:prSet phldrT="[Texto]" custT="1"/>
      <dgm:spPr/>
      <dgm:t>
        <a:bodyPr/>
        <a:lstStyle/>
        <a:p>
          <a:r>
            <a:rPr lang="es-ES" sz="1600" dirty="0" smtClean="0"/>
            <a:t>Toda salida a producción de este proyecto se debe coordinar con el equipo de IVR.</a:t>
          </a:r>
          <a:endParaRPr lang="es-ES" sz="1600" dirty="0"/>
        </a:p>
      </dgm:t>
    </dgm:pt>
    <dgm:pt modelId="{04FD79E7-C435-4FF7-B6E9-749CF04D2861}" type="parTrans" cxnId="{228A8A3B-7302-4281-A2D8-EEA2621C6417}">
      <dgm:prSet/>
      <dgm:spPr/>
      <dgm:t>
        <a:bodyPr/>
        <a:lstStyle/>
        <a:p>
          <a:endParaRPr lang="es-ES"/>
        </a:p>
      </dgm:t>
    </dgm:pt>
    <dgm:pt modelId="{98F24EAC-1717-4FB9-AFB3-FAFDD5D39B3D}" type="sibTrans" cxnId="{228A8A3B-7302-4281-A2D8-EEA2621C6417}">
      <dgm:prSet/>
      <dgm:spPr/>
      <dgm:t>
        <a:bodyPr/>
        <a:lstStyle/>
        <a:p>
          <a:endParaRPr lang="es-ES"/>
        </a:p>
      </dgm:t>
    </dgm:pt>
    <dgm:pt modelId="{D283C7B7-2527-45C6-992B-43A93C33CEE7}">
      <dgm:prSet phldrT="[Texto]" custT="1"/>
      <dgm:spPr/>
      <dgm:t>
        <a:bodyPr/>
        <a:lstStyle/>
        <a:p>
          <a:r>
            <a:rPr lang="es-ES" sz="1600" dirty="0" smtClean="0"/>
            <a:t>No suscritas: hasta 30 Noviembre/2020 su implementación</a:t>
          </a:r>
          <a:endParaRPr lang="es-ES" sz="1600" dirty="0"/>
        </a:p>
      </dgm:t>
    </dgm:pt>
    <dgm:pt modelId="{C8E9CA89-621D-476F-BDBB-758E5859E11C}" type="sibTrans" cxnId="{CA7A1B24-0D3E-4586-A466-6793DF73FDC7}">
      <dgm:prSet/>
      <dgm:spPr/>
      <dgm:t>
        <a:bodyPr/>
        <a:lstStyle/>
        <a:p>
          <a:endParaRPr lang="es-ES"/>
        </a:p>
      </dgm:t>
    </dgm:pt>
    <dgm:pt modelId="{787A715D-8785-4A23-9F01-D5059D024BE4}" type="parTrans" cxnId="{CA7A1B24-0D3E-4586-A466-6793DF73FDC7}">
      <dgm:prSet/>
      <dgm:spPr/>
      <dgm:t>
        <a:bodyPr/>
        <a:lstStyle/>
        <a:p>
          <a:endParaRPr lang="es-ES"/>
        </a:p>
      </dgm:t>
    </dgm:pt>
    <dgm:pt modelId="{B3082C93-FA28-490E-993D-6F835E39753B}">
      <dgm:prSet custT="1"/>
      <dgm:spPr/>
      <dgm:t>
        <a:bodyPr/>
        <a:lstStyle/>
        <a:p>
          <a:r>
            <a:rPr lang="es-ES" sz="1600" dirty="0" smtClean="0"/>
            <a:t>Suscritas: hasta Diciembre/2020 su desarrollo, hasta Enero certificación, febrero : Implementación mediante parámetro.</a:t>
          </a:r>
          <a:endParaRPr lang="es-ES" sz="1600" dirty="0"/>
        </a:p>
      </dgm:t>
    </dgm:pt>
    <dgm:pt modelId="{24BA639C-4CCE-45A1-9BEC-07CDCC93BFFA}" type="sibTrans" cxnId="{25E3E35A-E80D-4BCB-A8BB-3EB4B1399D24}">
      <dgm:prSet/>
      <dgm:spPr/>
      <dgm:t>
        <a:bodyPr/>
        <a:lstStyle/>
        <a:p>
          <a:endParaRPr lang="es-ES"/>
        </a:p>
      </dgm:t>
    </dgm:pt>
    <dgm:pt modelId="{00E27C8F-2E86-4D70-A2C5-FB489056AB1C}" type="parTrans" cxnId="{25E3E35A-E80D-4BCB-A8BB-3EB4B1399D24}">
      <dgm:prSet/>
      <dgm:spPr/>
      <dgm:t>
        <a:bodyPr/>
        <a:lstStyle/>
        <a:p>
          <a:endParaRPr lang="es-ES"/>
        </a:p>
      </dgm:t>
    </dgm:pt>
    <dgm:pt modelId="{787FEA90-5910-45F5-BD09-9882AE081CC1}">
      <dgm:prSet phldrT="[Texto]" custT="1"/>
      <dgm:spPr/>
      <dgm:t>
        <a:bodyPr/>
        <a:lstStyle/>
        <a:p>
          <a:r>
            <a:rPr lang="es-ES" sz="1600" dirty="0" smtClean="0"/>
            <a:t>Toda nueva notificación debe implementarse con </a:t>
          </a:r>
          <a:r>
            <a:rPr lang="es-ES" sz="1600" dirty="0" err="1" smtClean="0"/>
            <a:t>Latinia</a:t>
          </a:r>
          <a:r>
            <a:rPr lang="es-ES" sz="1600" dirty="0" smtClean="0"/>
            <a:t>, ya no debe usarse AVISOS24.</a:t>
          </a:r>
          <a:endParaRPr lang="es-ES" sz="1600" dirty="0"/>
        </a:p>
      </dgm:t>
    </dgm:pt>
    <dgm:pt modelId="{96F8A055-ECCC-4839-8B6F-D0C5DA6D8FBE}" type="parTrans" cxnId="{FE1452C6-E0B8-434F-8C6C-15D6921C66FF}">
      <dgm:prSet/>
      <dgm:spPr/>
      <dgm:t>
        <a:bodyPr/>
        <a:lstStyle/>
        <a:p>
          <a:endParaRPr lang="es-ES"/>
        </a:p>
      </dgm:t>
    </dgm:pt>
    <dgm:pt modelId="{33FC5C25-3A92-4A24-9E29-B8E190C4B1B7}" type="sibTrans" cxnId="{FE1452C6-E0B8-434F-8C6C-15D6921C66FF}">
      <dgm:prSet/>
      <dgm:spPr/>
      <dgm:t>
        <a:bodyPr/>
        <a:lstStyle/>
        <a:p>
          <a:endParaRPr lang="es-ES"/>
        </a:p>
      </dgm:t>
    </dgm:pt>
    <dgm:pt modelId="{FAB30753-30CE-4C29-9E5E-BD1AB94C348B}">
      <dgm:prSet phldrT="[Texto]" custT="1"/>
      <dgm:spPr/>
      <dgm:t>
        <a:bodyPr/>
        <a:lstStyle/>
        <a:p>
          <a:r>
            <a:rPr lang="es-ES" sz="1600" dirty="0" smtClean="0"/>
            <a:t>Existen notificaciones en </a:t>
          </a:r>
          <a:r>
            <a:rPr lang="es-ES" sz="1600" dirty="0" err="1" smtClean="0"/>
            <a:t>sybase</a:t>
          </a:r>
          <a:r>
            <a:rPr lang="es-ES" sz="1600" dirty="0" smtClean="0"/>
            <a:t> centralizadas las mismas que se excepcionan por el impacto que conlleva.</a:t>
          </a:r>
          <a:endParaRPr lang="es-ES" sz="1600" dirty="0"/>
        </a:p>
      </dgm:t>
    </dgm:pt>
    <dgm:pt modelId="{A2500942-BCAF-49E6-90C5-F784A4524882}" type="parTrans" cxnId="{69383CE9-AFB7-4195-AEB3-7FBE5196FC77}">
      <dgm:prSet/>
      <dgm:spPr/>
      <dgm:t>
        <a:bodyPr/>
        <a:lstStyle/>
        <a:p>
          <a:endParaRPr lang="es-ES"/>
        </a:p>
      </dgm:t>
    </dgm:pt>
    <dgm:pt modelId="{E5BB657B-BD5B-4ECB-BB4B-359D889492F4}" type="sibTrans" cxnId="{69383CE9-AFB7-4195-AEB3-7FBE5196FC77}">
      <dgm:prSet/>
      <dgm:spPr/>
      <dgm:t>
        <a:bodyPr/>
        <a:lstStyle/>
        <a:p>
          <a:endParaRPr lang="es-ES"/>
        </a:p>
      </dgm:t>
    </dgm:pt>
    <dgm:pt modelId="{7C81E80F-59EB-4E20-AE9E-76F0091A4BDD}">
      <dgm:prSet phldrT="[Texto]" custT="1"/>
      <dgm:spPr/>
      <dgm:t>
        <a:bodyPr/>
        <a:lstStyle/>
        <a:p>
          <a:r>
            <a:rPr lang="es-ES" sz="1600" dirty="0" smtClean="0"/>
            <a:t>Todo llamado al </a:t>
          </a:r>
          <a:r>
            <a:rPr lang="es-ES" sz="1600" dirty="0" err="1" smtClean="0"/>
            <a:t>sp_eventos</a:t>
          </a:r>
          <a:r>
            <a:rPr lang="es-ES" sz="1600" dirty="0" smtClean="0"/>
            <a:t> no debe estar dentro de la </a:t>
          </a:r>
          <a:r>
            <a:rPr lang="es-ES" sz="1600" dirty="0" err="1" smtClean="0"/>
            <a:t>transaccionalidad</a:t>
          </a:r>
          <a:r>
            <a:rPr lang="es-ES" sz="1600" dirty="0" smtClean="0"/>
            <a:t> dentro del </a:t>
          </a:r>
          <a:r>
            <a:rPr lang="es-ES" sz="1600" dirty="0" err="1" smtClean="0"/>
            <a:t>sp</a:t>
          </a:r>
          <a:r>
            <a:rPr lang="es-ES" sz="1600" dirty="0" smtClean="0"/>
            <a:t>.</a:t>
          </a:r>
          <a:endParaRPr lang="es-ES" sz="1600" dirty="0"/>
        </a:p>
      </dgm:t>
    </dgm:pt>
    <dgm:pt modelId="{4CA46482-0CDD-406A-ABD9-E12DF717DCCE}" type="parTrans" cxnId="{9894D7D9-6215-48A6-AB89-296E3088D583}">
      <dgm:prSet/>
      <dgm:spPr/>
      <dgm:t>
        <a:bodyPr/>
        <a:lstStyle/>
        <a:p>
          <a:endParaRPr lang="es-ES"/>
        </a:p>
      </dgm:t>
    </dgm:pt>
    <dgm:pt modelId="{2272B2FA-C56F-499A-BEC6-F005C567729D}" type="sibTrans" cxnId="{9894D7D9-6215-48A6-AB89-296E3088D583}">
      <dgm:prSet/>
      <dgm:spPr/>
      <dgm:t>
        <a:bodyPr/>
        <a:lstStyle/>
        <a:p>
          <a:endParaRPr lang="es-ES"/>
        </a:p>
      </dgm:t>
    </dgm:pt>
    <dgm:pt modelId="{B8514710-4DF9-49CA-9A33-A958ACE04836}" type="pres">
      <dgm:prSet presAssocID="{F43C08AC-F66E-45BE-92CB-D55A89AEA01D}" presName="linear" presStyleCnt="0">
        <dgm:presLayoutVars>
          <dgm:animLvl val="lvl"/>
          <dgm:resizeHandles val="exact"/>
        </dgm:presLayoutVars>
      </dgm:prSet>
      <dgm:spPr/>
    </dgm:pt>
    <dgm:pt modelId="{8A744AE8-26DD-4B23-A6CA-1B9AC4FA5538}" type="pres">
      <dgm:prSet presAssocID="{93D31BF1-977C-455E-8388-52C43B1F2504}" presName="parentText" presStyleLbl="node1" presStyleIdx="0" presStyleCnt="2" custScaleY="39948" custLinFactNeighborX="993" custLinFactNeighborY="-963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A6C18D-0A3D-44CC-A1D7-5DF021DD1377}" type="pres">
      <dgm:prSet presAssocID="{93D31BF1-977C-455E-8388-52C43B1F250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5FE2F8-9708-4AB3-9B4D-399D4C56FE52}" type="pres">
      <dgm:prSet presAssocID="{B0743370-86F4-4FDA-8555-38F465972376}" presName="parentText" presStyleLbl="node1" presStyleIdx="1" presStyleCnt="2" custScaleY="61043" custLinFactNeighborX="-152" custLinFactNeighborY="642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FCDB41-CF64-4CD0-9F3D-7B9BD8307CB3}" type="pres">
      <dgm:prSet presAssocID="{B0743370-86F4-4FDA-8555-38F465972376}" presName="childText" presStyleLbl="revTx" presStyleIdx="1" presStyleCnt="2" custLinFactNeighborX="-761" custLinFactNeighborY="99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9B84D9-B5AF-4E29-84E2-C2E1A514DD1A}" type="presOf" srcId="{D283C7B7-2527-45C6-992B-43A93C33CEE7}" destId="{FFFCDB41-CF64-4CD0-9F3D-7B9BD8307CB3}" srcOrd="0" destOrd="0" presId="urn:microsoft.com/office/officeart/2005/8/layout/vList2"/>
    <dgm:cxn modelId="{DBF8A9D3-3E49-44E9-BD59-C0B2FF388616}" type="presOf" srcId="{FAB30753-30CE-4C29-9E5E-BD1AB94C348B}" destId="{01A6C18D-0A3D-44CC-A1D7-5DF021DD1377}" srcOrd="0" destOrd="1" presId="urn:microsoft.com/office/officeart/2005/8/layout/vList2"/>
    <dgm:cxn modelId="{F5CE158E-91EF-4A2D-94F5-2C10E8435FD0}" type="presOf" srcId="{B3082C93-FA28-490E-993D-6F835E39753B}" destId="{FFFCDB41-CF64-4CD0-9F3D-7B9BD8307CB3}" srcOrd="0" destOrd="1" presId="urn:microsoft.com/office/officeart/2005/8/layout/vList2"/>
    <dgm:cxn modelId="{9894D7D9-6215-48A6-AB89-296E3088D583}" srcId="{93D31BF1-977C-455E-8388-52C43B1F2504}" destId="{7C81E80F-59EB-4E20-AE9E-76F0091A4BDD}" srcOrd="6" destOrd="0" parTransId="{4CA46482-0CDD-406A-ABD9-E12DF717DCCE}" sibTransId="{2272B2FA-C56F-499A-BEC6-F005C567729D}"/>
    <dgm:cxn modelId="{463F0972-AA17-4062-80ED-3243C190CFB0}" type="presOf" srcId="{47010465-3DC8-4A4F-BE7B-04ABDE23F8B1}" destId="{01A6C18D-0A3D-44CC-A1D7-5DF021DD1377}" srcOrd="0" destOrd="0" presId="urn:microsoft.com/office/officeart/2005/8/layout/vList2"/>
    <dgm:cxn modelId="{CA7A1B24-0D3E-4586-A466-6793DF73FDC7}" srcId="{B0743370-86F4-4FDA-8555-38F465972376}" destId="{D283C7B7-2527-45C6-992B-43A93C33CEE7}" srcOrd="0" destOrd="0" parTransId="{787A715D-8785-4A23-9F01-D5059D024BE4}" sibTransId="{C8E9CA89-621D-476F-BDBB-758E5859E11C}"/>
    <dgm:cxn modelId="{C56F8487-63C9-4169-8881-EF9B77EC03B7}" type="presOf" srcId="{F43C08AC-F66E-45BE-92CB-D55A89AEA01D}" destId="{B8514710-4DF9-49CA-9A33-A958ACE04836}" srcOrd="0" destOrd="0" presId="urn:microsoft.com/office/officeart/2005/8/layout/vList2"/>
    <dgm:cxn modelId="{149FEC79-51CB-4B06-AFCE-9B23790EBEE5}" srcId="{93D31BF1-977C-455E-8388-52C43B1F2504}" destId="{B12EF437-A2A9-4359-946A-B2DCACA153E1}" srcOrd="3" destOrd="0" parTransId="{798AE0B6-4638-4D4A-A879-A01B4E054727}" sibTransId="{A6A9213D-55B5-400A-AFCD-723F3CE3388C}"/>
    <dgm:cxn modelId="{25E3E35A-E80D-4BCB-A8BB-3EB4B1399D24}" srcId="{B0743370-86F4-4FDA-8555-38F465972376}" destId="{B3082C93-FA28-490E-993D-6F835E39753B}" srcOrd="1" destOrd="0" parTransId="{00E27C8F-2E86-4D70-A2C5-FB489056AB1C}" sibTransId="{24BA639C-4CCE-45A1-9BEC-07CDCC93BFFA}"/>
    <dgm:cxn modelId="{7A047C40-EAF7-4E04-BDAC-25F17EE05A55}" type="presOf" srcId="{5395D5A3-B163-495D-992B-E181C302EF85}" destId="{01A6C18D-0A3D-44CC-A1D7-5DF021DD1377}" srcOrd="0" destOrd="4" presId="urn:microsoft.com/office/officeart/2005/8/layout/vList2"/>
    <dgm:cxn modelId="{BCDCB270-EA3F-4BD1-8849-8FA786FCD999}" type="presOf" srcId="{B12EF437-A2A9-4359-946A-B2DCACA153E1}" destId="{01A6C18D-0A3D-44CC-A1D7-5DF021DD1377}" srcOrd="0" destOrd="3" presId="urn:microsoft.com/office/officeart/2005/8/layout/vList2"/>
    <dgm:cxn modelId="{03E34547-4EF5-468A-A362-788F283E1F54}" type="presOf" srcId="{B0743370-86F4-4FDA-8555-38F465972376}" destId="{695FE2F8-9708-4AB3-9B4D-399D4C56FE52}" srcOrd="0" destOrd="0" presId="urn:microsoft.com/office/officeart/2005/8/layout/vList2"/>
    <dgm:cxn modelId="{0AF24318-015E-4058-AA10-B0785FDAE8F7}" type="presOf" srcId="{93D31BF1-977C-455E-8388-52C43B1F2504}" destId="{8A744AE8-26DD-4B23-A6CA-1B9AC4FA5538}" srcOrd="0" destOrd="0" presId="urn:microsoft.com/office/officeart/2005/8/layout/vList2"/>
    <dgm:cxn modelId="{6368FC34-838A-44F2-B9E3-F9C906BFA4AB}" srcId="{93D31BF1-977C-455E-8388-52C43B1F2504}" destId="{47010465-3DC8-4A4F-BE7B-04ABDE23F8B1}" srcOrd="0" destOrd="0" parTransId="{048D3547-913F-4BCC-91FB-C8FA22C3A851}" sibTransId="{524F285C-192D-44BF-BD3D-86CC92CB977C}"/>
    <dgm:cxn modelId="{DE8632C3-4522-4CC0-978B-5FADA047F1F3}" type="presOf" srcId="{803842E9-64D1-43C4-ADB0-8560FB6A2069}" destId="{01A6C18D-0A3D-44CC-A1D7-5DF021DD1377}" srcOrd="0" destOrd="2" presId="urn:microsoft.com/office/officeart/2005/8/layout/vList2"/>
    <dgm:cxn modelId="{69383CE9-AFB7-4195-AEB3-7FBE5196FC77}" srcId="{93D31BF1-977C-455E-8388-52C43B1F2504}" destId="{FAB30753-30CE-4C29-9E5E-BD1AB94C348B}" srcOrd="1" destOrd="0" parTransId="{A2500942-BCAF-49E6-90C5-F784A4524882}" sibTransId="{E5BB657B-BD5B-4ECB-BB4B-359D889492F4}"/>
    <dgm:cxn modelId="{7798AA36-FA43-45A3-9E43-589214F5064B}" type="presOf" srcId="{7C81E80F-59EB-4E20-AE9E-76F0091A4BDD}" destId="{01A6C18D-0A3D-44CC-A1D7-5DF021DD1377}" srcOrd="0" destOrd="6" presId="urn:microsoft.com/office/officeart/2005/8/layout/vList2"/>
    <dgm:cxn modelId="{E94451B1-83D2-448D-AE36-FBFE8195EA4C}" srcId="{F43C08AC-F66E-45BE-92CB-D55A89AEA01D}" destId="{B0743370-86F4-4FDA-8555-38F465972376}" srcOrd="1" destOrd="0" parTransId="{6EA87D32-1AC4-464D-B56D-073F294E718B}" sibTransId="{72F6CC9E-F96F-46ED-BCCF-556907A8A217}"/>
    <dgm:cxn modelId="{FE1452C6-E0B8-434F-8C6C-15D6921C66FF}" srcId="{93D31BF1-977C-455E-8388-52C43B1F2504}" destId="{787FEA90-5910-45F5-BD09-9882AE081CC1}" srcOrd="5" destOrd="0" parTransId="{96F8A055-ECCC-4839-8B6F-D0C5DA6D8FBE}" sibTransId="{33FC5C25-3A92-4A24-9E29-B8E190C4B1B7}"/>
    <dgm:cxn modelId="{A5E1ACC3-C5DA-4BFE-82DC-02905DD616E2}" srcId="{F43C08AC-F66E-45BE-92CB-D55A89AEA01D}" destId="{93D31BF1-977C-455E-8388-52C43B1F2504}" srcOrd="0" destOrd="0" parTransId="{0B7237F1-C7FB-40A8-BB3D-E9BD762036B7}" sibTransId="{0D26B026-1EFB-477F-98F0-17E05CD4BE9A}"/>
    <dgm:cxn modelId="{228A8A3B-7302-4281-A2D8-EEA2621C6417}" srcId="{93D31BF1-977C-455E-8388-52C43B1F2504}" destId="{5395D5A3-B163-495D-992B-E181C302EF85}" srcOrd="4" destOrd="0" parTransId="{04FD79E7-C435-4FF7-B6E9-749CF04D2861}" sibTransId="{98F24EAC-1717-4FB9-AFB3-FAFDD5D39B3D}"/>
    <dgm:cxn modelId="{46FFBBCA-9AAD-4989-BF9A-186007E2F456}" type="presOf" srcId="{787FEA90-5910-45F5-BD09-9882AE081CC1}" destId="{01A6C18D-0A3D-44CC-A1D7-5DF021DD1377}" srcOrd="0" destOrd="5" presId="urn:microsoft.com/office/officeart/2005/8/layout/vList2"/>
    <dgm:cxn modelId="{97615467-8676-495F-95AA-6A45C5CEDB65}" srcId="{93D31BF1-977C-455E-8388-52C43B1F2504}" destId="{803842E9-64D1-43C4-ADB0-8560FB6A2069}" srcOrd="2" destOrd="0" parTransId="{A0BF0E9B-C9E5-4F15-9AB1-87DAD32FAD46}" sibTransId="{145FFEB2-BD7F-4DBF-A70E-C4A142E9B899}"/>
    <dgm:cxn modelId="{A0B37E9D-F5AB-47B8-90AE-A24B515FEBEE}" type="presParOf" srcId="{B8514710-4DF9-49CA-9A33-A958ACE04836}" destId="{8A744AE8-26DD-4B23-A6CA-1B9AC4FA5538}" srcOrd="0" destOrd="0" presId="urn:microsoft.com/office/officeart/2005/8/layout/vList2"/>
    <dgm:cxn modelId="{11A8583E-81A0-4C51-9B44-69292E9D07AE}" type="presParOf" srcId="{B8514710-4DF9-49CA-9A33-A958ACE04836}" destId="{01A6C18D-0A3D-44CC-A1D7-5DF021DD1377}" srcOrd="1" destOrd="0" presId="urn:microsoft.com/office/officeart/2005/8/layout/vList2"/>
    <dgm:cxn modelId="{D489061C-F006-46E0-87B7-123B4B7AA248}" type="presParOf" srcId="{B8514710-4DF9-49CA-9A33-A958ACE04836}" destId="{695FE2F8-9708-4AB3-9B4D-399D4C56FE52}" srcOrd="2" destOrd="0" presId="urn:microsoft.com/office/officeart/2005/8/layout/vList2"/>
    <dgm:cxn modelId="{9AAF1F2F-B155-4706-A38D-8CAB0F74999F}" type="presParOf" srcId="{B8514710-4DF9-49CA-9A33-A958ACE04836}" destId="{FFFCDB41-CF64-4CD0-9F3D-7B9BD8307C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66FE4-2F65-456A-BA01-5B7D1AC71B0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76EFD7B-40F3-4036-A6D9-40E5F8CB89E7}">
      <dgm:prSet phldrT="[Texto]" custT="1"/>
      <dgm:spPr/>
      <dgm:t>
        <a:bodyPr/>
        <a:lstStyle/>
        <a:p>
          <a:r>
            <a:rPr lang="es-ES" sz="1600" dirty="0" smtClean="0"/>
            <a:t>Canales No COBIS</a:t>
          </a:r>
          <a:endParaRPr lang="es-ES" sz="1600" dirty="0"/>
        </a:p>
      </dgm:t>
    </dgm:pt>
    <dgm:pt modelId="{69E92CB9-8CBB-4AFA-813E-F35787A56D9E}" type="parTrans" cxnId="{ED36E57E-64A0-4A88-8F41-4E2577C2C20E}">
      <dgm:prSet/>
      <dgm:spPr/>
      <dgm:t>
        <a:bodyPr/>
        <a:lstStyle/>
        <a:p>
          <a:endParaRPr lang="es-ES"/>
        </a:p>
      </dgm:t>
    </dgm:pt>
    <dgm:pt modelId="{17F35ABF-8B54-48E9-AFFF-A4A18CD8BF12}" type="sibTrans" cxnId="{ED36E57E-64A0-4A88-8F41-4E2577C2C20E}">
      <dgm:prSet/>
      <dgm:spPr/>
      <dgm:t>
        <a:bodyPr/>
        <a:lstStyle/>
        <a:p>
          <a:endParaRPr lang="es-ES"/>
        </a:p>
      </dgm:t>
    </dgm:pt>
    <dgm:pt modelId="{B12FF2CA-2F24-4B93-BCA9-D78804CBFECD}">
      <dgm:prSet phldrT="[Texto]" custT="1"/>
      <dgm:spPr/>
      <dgm:t>
        <a:bodyPr/>
        <a:lstStyle/>
        <a:p>
          <a:r>
            <a:rPr lang="es-ES" sz="1600" dirty="0" smtClean="0"/>
            <a:t>Canales COBIS</a:t>
          </a:r>
          <a:endParaRPr lang="es-ES" sz="1600" dirty="0"/>
        </a:p>
      </dgm:t>
    </dgm:pt>
    <dgm:pt modelId="{E668AA8E-9641-4E35-8C90-3C14A3004A8C}" type="parTrans" cxnId="{9B6D17C0-B84E-4790-9F42-0CD367590F08}">
      <dgm:prSet/>
      <dgm:spPr/>
      <dgm:t>
        <a:bodyPr/>
        <a:lstStyle/>
        <a:p>
          <a:endParaRPr lang="es-ES"/>
        </a:p>
      </dgm:t>
    </dgm:pt>
    <dgm:pt modelId="{2FCB469F-8F42-49F2-8289-6147E4FEEA62}" type="sibTrans" cxnId="{9B6D17C0-B84E-4790-9F42-0CD367590F08}">
      <dgm:prSet/>
      <dgm:spPr/>
      <dgm:t>
        <a:bodyPr/>
        <a:lstStyle/>
        <a:p>
          <a:endParaRPr lang="es-ES"/>
        </a:p>
      </dgm:t>
    </dgm:pt>
    <dgm:pt modelId="{B6B70BAC-E107-45C3-9621-81626670EE23}">
      <dgm:prSet phldrT="[Texto]" custT="1"/>
      <dgm:spPr/>
      <dgm:t>
        <a:bodyPr/>
        <a:lstStyle/>
        <a:p>
          <a:r>
            <a:rPr lang="es-ES" sz="1600" dirty="0" smtClean="0"/>
            <a:t>Proceso COBIS en </a:t>
          </a:r>
          <a:r>
            <a:rPr lang="es-ES" sz="1600" dirty="0" err="1" smtClean="0"/>
            <a:t>Linea</a:t>
          </a:r>
          <a:endParaRPr lang="es-ES" sz="1600" dirty="0"/>
        </a:p>
      </dgm:t>
    </dgm:pt>
    <dgm:pt modelId="{772CE516-ADBB-4CEF-A81B-F81BC98D7D54}" type="parTrans" cxnId="{BDB8ADB6-D48B-4F1A-8FB3-8E10EA24CCFC}">
      <dgm:prSet/>
      <dgm:spPr/>
      <dgm:t>
        <a:bodyPr/>
        <a:lstStyle/>
        <a:p>
          <a:endParaRPr lang="es-ES"/>
        </a:p>
      </dgm:t>
    </dgm:pt>
    <dgm:pt modelId="{30A98AE7-1AA6-4215-ADE1-276B4DD5F002}" type="sibTrans" cxnId="{BDB8ADB6-D48B-4F1A-8FB3-8E10EA24CCFC}">
      <dgm:prSet/>
      <dgm:spPr/>
      <dgm:t>
        <a:bodyPr/>
        <a:lstStyle/>
        <a:p>
          <a:endParaRPr lang="es-ES"/>
        </a:p>
      </dgm:t>
    </dgm:pt>
    <dgm:pt modelId="{45AE58AB-0F61-4158-AB63-D4B998718C00}">
      <dgm:prSet custT="1"/>
      <dgm:spPr/>
      <dgm:t>
        <a:bodyPr/>
        <a:lstStyle/>
        <a:p>
          <a:r>
            <a:rPr lang="es-ES" sz="1400" dirty="0" smtClean="0"/>
            <a:t>Usar el Micro Servicio de Notificaciones</a:t>
          </a:r>
          <a:endParaRPr lang="es-ES" sz="1400" dirty="0"/>
        </a:p>
      </dgm:t>
    </dgm:pt>
    <dgm:pt modelId="{88311E02-9047-4D93-A1B2-934F0BA30D62}" type="parTrans" cxnId="{9AC261E4-A776-430F-93EE-313CE8057348}">
      <dgm:prSet/>
      <dgm:spPr/>
      <dgm:t>
        <a:bodyPr/>
        <a:lstStyle/>
        <a:p>
          <a:endParaRPr lang="es-ES"/>
        </a:p>
      </dgm:t>
    </dgm:pt>
    <dgm:pt modelId="{145FB79E-95EC-4217-A55B-CD00333C151D}" type="sibTrans" cxnId="{9AC261E4-A776-430F-93EE-313CE8057348}">
      <dgm:prSet/>
      <dgm:spPr/>
      <dgm:t>
        <a:bodyPr/>
        <a:lstStyle/>
        <a:p>
          <a:endParaRPr lang="es-ES"/>
        </a:p>
      </dgm:t>
    </dgm:pt>
    <dgm:pt modelId="{CD6838AE-EE82-4F4E-BF32-710A278B6DE9}">
      <dgm:prSet custT="1"/>
      <dgm:spPr/>
      <dgm:t>
        <a:bodyPr/>
        <a:lstStyle/>
        <a:p>
          <a:r>
            <a:rPr lang="es-ES" sz="1400" dirty="0" smtClean="0"/>
            <a:t>Usar el Componente Caja Verde. Se debe incorporar función para uso del </a:t>
          </a:r>
          <a:r>
            <a:rPr lang="es-ES" sz="1400" dirty="0" err="1" smtClean="0"/>
            <a:t>Microservicio</a:t>
          </a:r>
          <a:endParaRPr lang="es-ES" sz="1400" dirty="0"/>
        </a:p>
      </dgm:t>
    </dgm:pt>
    <dgm:pt modelId="{83351EAA-E525-44D1-8D91-D7BEF496654F}" type="parTrans" cxnId="{9A21E893-323B-4900-9C89-450F3DF1D440}">
      <dgm:prSet/>
      <dgm:spPr/>
      <dgm:t>
        <a:bodyPr/>
        <a:lstStyle/>
        <a:p>
          <a:endParaRPr lang="es-ES"/>
        </a:p>
      </dgm:t>
    </dgm:pt>
    <dgm:pt modelId="{89D33EF9-B5D7-41DB-870F-E6E6FCC6613C}" type="sibTrans" cxnId="{9A21E893-323B-4900-9C89-450F3DF1D440}">
      <dgm:prSet/>
      <dgm:spPr/>
      <dgm:t>
        <a:bodyPr/>
        <a:lstStyle/>
        <a:p>
          <a:endParaRPr lang="es-ES"/>
        </a:p>
      </dgm:t>
    </dgm:pt>
    <dgm:pt modelId="{46F9E18B-E7E1-4C90-9DF0-5CA97C474F54}">
      <dgm:prSet custT="1"/>
      <dgm:spPr/>
      <dgm:t>
        <a:bodyPr/>
        <a:lstStyle/>
        <a:p>
          <a:r>
            <a:rPr lang="es-ES" sz="1600" dirty="0" smtClean="0"/>
            <a:t>Proceso COBIS BATCH</a:t>
          </a:r>
          <a:endParaRPr lang="es-ES" sz="1600" dirty="0"/>
        </a:p>
      </dgm:t>
    </dgm:pt>
    <dgm:pt modelId="{8523E1C3-0119-48FD-B12B-459F9A663044}" type="parTrans" cxnId="{D3F64505-E629-4807-A223-A2433F776150}">
      <dgm:prSet/>
      <dgm:spPr/>
      <dgm:t>
        <a:bodyPr/>
        <a:lstStyle/>
        <a:p>
          <a:endParaRPr lang="es-ES"/>
        </a:p>
      </dgm:t>
    </dgm:pt>
    <dgm:pt modelId="{055DEC46-79DF-47E0-803C-B663AEED8187}" type="sibTrans" cxnId="{D3F64505-E629-4807-A223-A2433F776150}">
      <dgm:prSet/>
      <dgm:spPr/>
      <dgm:t>
        <a:bodyPr/>
        <a:lstStyle/>
        <a:p>
          <a:endParaRPr lang="es-ES"/>
        </a:p>
      </dgm:t>
    </dgm:pt>
    <dgm:pt modelId="{46FE565B-A51A-4A67-8AA2-9CCED155EF29}">
      <dgm:prSet custT="1"/>
      <dgm:spPr/>
      <dgm:t>
        <a:bodyPr/>
        <a:lstStyle/>
        <a:p>
          <a:r>
            <a:rPr lang="es-ES" sz="1400" dirty="0" smtClean="0"/>
            <a:t>Se usará tablas en </a:t>
          </a:r>
          <a:r>
            <a:rPr lang="es-ES" sz="1400" dirty="0" err="1" smtClean="0"/>
            <a:t>sysbase</a:t>
          </a:r>
          <a:r>
            <a:rPr lang="es-ES" sz="1400" dirty="0" smtClean="0"/>
            <a:t> de configuración. Cada grupo seguirá gestionando los parámetros de sus notificaciones.</a:t>
          </a:r>
          <a:endParaRPr lang="es-ES" sz="1400" dirty="0"/>
        </a:p>
      </dgm:t>
    </dgm:pt>
    <dgm:pt modelId="{ADDC4151-C1C4-451D-8C84-2AEB4B34CE6C}" type="parTrans" cxnId="{52EAF995-62D6-438C-BF0C-7FA7C70A30CC}">
      <dgm:prSet/>
      <dgm:spPr/>
      <dgm:t>
        <a:bodyPr/>
        <a:lstStyle/>
        <a:p>
          <a:endParaRPr lang="es-ES"/>
        </a:p>
      </dgm:t>
    </dgm:pt>
    <dgm:pt modelId="{87444627-A76C-4A23-8BBE-561A7E33B3DB}" type="sibTrans" cxnId="{52EAF995-62D6-438C-BF0C-7FA7C70A30CC}">
      <dgm:prSet/>
      <dgm:spPr/>
      <dgm:t>
        <a:bodyPr/>
        <a:lstStyle/>
        <a:p>
          <a:endParaRPr lang="es-ES"/>
        </a:p>
      </dgm:t>
    </dgm:pt>
    <dgm:pt modelId="{42CA690C-716D-4A48-9DA5-DFADC33BFC74}">
      <dgm:prSet custT="1"/>
      <dgm:spPr/>
      <dgm:t>
        <a:bodyPr/>
        <a:lstStyle/>
        <a:p>
          <a:r>
            <a:rPr lang="es-ES" sz="1400" b="1" u="sng" dirty="0" smtClean="0"/>
            <a:t>Notificaciones SUSCRITAS</a:t>
          </a:r>
          <a:endParaRPr lang="es-ES" sz="1400" b="1" u="sng" dirty="0"/>
        </a:p>
      </dgm:t>
    </dgm:pt>
    <dgm:pt modelId="{1874C3A1-02AA-4988-821D-8FF36D4B3707}" type="parTrans" cxnId="{6C54FC17-FE6D-46BB-BB81-0784100EBCBF}">
      <dgm:prSet/>
      <dgm:spPr/>
      <dgm:t>
        <a:bodyPr/>
        <a:lstStyle/>
        <a:p>
          <a:endParaRPr lang="es-ES"/>
        </a:p>
      </dgm:t>
    </dgm:pt>
    <dgm:pt modelId="{1742BF2C-9A79-40ED-917E-EE6F7FE8A6EF}" type="sibTrans" cxnId="{6C54FC17-FE6D-46BB-BB81-0784100EBCBF}">
      <dgm:prSet/>
      <dgm:spPr/>
      <dgm:t>
        <a:bodyPr/>
        <a:lstStyle/>
        <a:p>
          <a:endParaRPr lang="es-ES"/>
        </a:p>
      </dgm:t>
    </dgm:pt>
    <dgm:pt modelId="{EABE784F-5EC4-4A13-9F33-AC7BF1BF90AB}">
      <dgm:prSet custT="1"/>
      <dgm:spPr/>
      <dgm:t>
        <a:bodyPr/>
        <a:lstStyle/>
        <a:p>
          <a:r>
            <a:rPr lang="es-ES" sz="1400" dirty="0" smtClean="0"/>
            <a:t>Se usará tablas en </a:t>
          </a:r>
          <a:r>
            <a:rPr lang="es-ES" sz="1400" dirty="0" err="1" smtClean="0"/>
            <a:t>sysbase</a:t>
          </a:r>
          <a:r>
            <a:rPr lang="es-ES" sz="1400" dirty="0" smtClean="0"/>
            <a:t> de configuración. Cada grupo seguirá gestionando los parámetros de sus notificaciones.</a:t>
          </a:r>
          <a:endParaRPr lang="es-ES" sz="1400" b="1" u="sng" dirty="0"/>
        </a:p>
      </dgm:t>
    </dgm:pt>
    <dgm:pt modelId="{3449B537-5E29-430D-85AC-3BAA21C51C0A}" type="parTrans" cxnId="{EB403466-74D8-4E36-8CC2-9EE8147730ED}">
      <dgm:prSet/>
      <dgm:spPr/>
      <dgm:t>
        <a:bodyPr/>
        <a:lstStyle/>
        <a:p>
          <a:endParaRPr lang="es-ES"/>
        </a:p>
      </dgm:t>
    </dgm:pt>
    <dgm:pt modelId="{F0054CFF-28B1-4AFB-88FD-4ACB8B449335}" type="sibTrans" cxnId="{EB403466-74D8-4E36-8CC2-9EE8147730ED}">
      <dgm:prSet/>
      <dgm:spPr/>
      <dgm:t>
        <a:bodyPr/>
        <a:lstStyle/>
        <a:p>
          <a:endParaRPr lang="es-ES"/>
        </a:p>
      </dgm:t>
    </dgm:pt>
    <dgm:pt modelId="{57A4007C-87EC-4C02-8D0C-D652537AAFAA}">
      <dgm:prSet custT="1"/>
      <dgm:spPr/>
      <dgm:t>
        <a:bodyPr/>
        <a:lstStyle/>
        <a:p>
          <a:r>
            <a:rPr lang="es-ES" sz="1400" dirty="0" smtClean="0"/>
            <a:t> se está evaluando con Arquitectura y </a:t>
          </a:r>
          <a:r>
            <a:rPr lang="es-ES" sz="1400" dirty="0" err="1" smtClean="0"/>
            <a:t>Latinia</a:t>
          </a:r>
          <a:endParaRPr lang="es-ES" sz="1400" dirty="0"/>
        </a:p>
      </dgm:t>
    </dgm:pt>
    <dgm:pt modelId="{2A6CDFD8-2D7B-4FD9-9C0F-E125C9F8E705}" type="parTrans" cxnId="{2496AF24-0E2A-4265-8BE5-2094A4A153D6}">
      <dgm:prSet/>
      <dgm:spPr/>
      <dgm:t>
        <a:bodyPr/>
        <a:lstStyle/>
        <a:p>
          <a:endParaRPr lang="es-ES"/>
        </a:p>
      </dgm:t>
    </dgm:pt>
    <dgm:pt modelId="{11B40D7B-2A03-4935-A2D5-2AC1482C1F7B}" type="sibTrans" cxnId="{2496AF24-0E2A-4265-8BE5-2094A4A153D6}">
      <dgm:prSet/>
      <dgm:spPr/>
      <dgm:t>
        <a:bodyPr/>
        <a:lstStyle/>
        <a:p>
          <a:endParaRPr lang="es-ES"/>
        </a:p>
      </dgm:t>
    </dgm:pt>
    <dgm:pt modelId="{9005598F-AB54-4F2D-9A0E-60ED804DF01C}">
      <dgm:prSet custT="1"/>
      <dgm:spPr/>
      <dgm:t>
        <a:bodyPr/>
        <a:lstStyle/>
        <a:p>
          <a:r>
            <a:rPr lang="es-ES" sz="1400" dirty="0" err="1" smtClean="0"/>
            <a:t>Adiiconal</a:t>
          </a:r>
          <a:r>
            <a:rPr lang="es-ES" sz="1400" dirty="0" smtClean="0"/>
            <a:t> se debe implementar tarea de GAW para generación de archivos  y transmisión a </a:t>
          </a:r>
          <a:r>
            <a:rPr lang="es-ES" sz="1400" dirty="0" err="1" smtClean="0"/>
            <a:t>Latinia</a:t>
          </a:r>
          <a:endParaRPr lang="es-ES" sz="1400" b="1" u="sng" dirty="0"/>
        </a:p>
      </dgm:t>
    </dgm:pt>
    <dgm:pt modelId="{FE564CCA-80E9-4007-BC6E-3B02B95A2AF4}" type="parTrans" cxnId="{DD8AE3AA-0FF9-4B41-BE5C-472594A47F5E}">
      <dgm:prSet/>
      <dgm:spPr/>
      <dgm:t>
        <a:bodyPr/>
        <a:lstStyle/>
        <a:p>
          <a:endParaRPr lang="es-ES"/>
        </a:p>
      </dgm:t>
    </dgm:pt>
    <dgm:pt modelId="{EFA2D395-7984-427F-8529-D85CB60074C1}" type="sibTrans" cxnId="{DD8AE3AA-0FF9-4B41-BE5C-472594A47F5E}">
      <dgm:prSet/>
      <dgm:spPr/>
      <dgm:t>
        <a:bodyPr/>
        <a:lstStyle/>
        <a:p>
          <a:endParaRPr lang="es-ES"/>
        </a:p>
      </dgm:t>
    </dgm:pt>
    <dgm:pt modelId="{B4A6FA4B-8DF0-4F4D-A216-D395499392D6}">
      <dgm:prSet custT="1"/>
      <dgm:spPr/>
      <dgm:t>
        <a:bodyPr/>
        <a:lstStyle/>
        <a:p>
          <a:r>
            <a:rPr lang="es-ES" sz="1400" b="1" u="sng" dirty="0" smtClean="0"/>
            <a:t>Notificaciones NO SUSCRITAS</a:t>
          </a:r>
          <a:endParaRPr lang="es-ES" sz="1400" b="1" u="sng" dirty="0"/>
        </a:p>
      </dgm:t>
    </dgm:pt>
    <dgm:pt modelId="{3C5F7419-5006-426D-86B5-9AECAAD47A8F}" type="parTrans" cxnId="{E9F0CFBC-8267-4D7A-822E-9C2DADF3A3DD}">
      <dgm:prSet/>
      <dgm:spPr/>
      <dgm:t>
        <a:bodyPr/>
        <a:lstStyle/>
        <a:p>
          <a:endParaRPr lang="es-ES"/>
        </a:p>
      </dgm:t>
    </dgm:pt>
    <dgm:pt modelId="{68BB9E6A-4483-4FFB-AD43-842CCD4B1BAF}" type="sibTrans" cxnId="{E9F0CFBC-8267-4D7A-822E-9C2DADF3A3DD}">
      <dgm:prSet/>
      <dgm:spPr/>
      <dgm:t>
        <a:bodyPr/>
        <a:lstStyle/>
        <a:p>
          <a:endParaRPr lang="es-ES"/>
        </a:p>
      </dgm:t>
    </dgm:pt>
    <dgm:pt modelId="{236FA860-0A50-445E-A1C3-9B1C57A778AC}">
      <dgm:prSet custT="1"/>
      <dgm:spPr/>
      <dgm:t>
        <a:bodyPr/>
        <a:lstStyle/>
        <a:p>
          <a:r>
            <a:rPr lang="es-ES" sz="1400" dirty="0" smtClean="0"/>
            <a:t>Serán procesadas por GAW-Integrador con </a:t>
          </a:r>
          <a:r>
            <a:rPr lang="es-ES" sz="1400" dirty="0" err="1" smtClean="0"/>
            <a:t>Microservicio</a:t>
          </a:r>
          <a:endParaRPr lang="es-ES" sz="1400" dirty="0"/>
        </a:p>
      </dgm:t>
    </dgm:pt>
    <dgm:pt modelId="{144C0AF4-13B5-4BF1-8733-52D0C4D27155}" type="parTrans" cxnId="{8FF57698-3AC0-4CAC-B087-1B259D4C08CC}">
      <dgm:prSet/>
      <dgm:spPr/>
      <dgm:t>
        <a:bodyPr/>
        <a:lstStyle/>
        <a:p>
          <a:endParaRPr lang="es-ES"/>
        </a:p>
      </dgm:t>
    </dgm:pt>
    <dgm:pt modelId="{37EA4CE2-063C-49E5-B16B-DB4F1D280312}" type="sibTrans" cxnId="{8FF57698-3AC0-4CAC-B087-1B259D4C08CC}">
      <dgm:prSet/>
      <dgm:spPr/>
      <dgm:t>
        <a:bodyPr/>
        <a:lstStyle/>
        <a:p>
          <a:endParaRPr lang="es-ES"/>
        </a:p>
      </dgm:t>
    </dgm:pt>
    <dgm:pt modelId="{4655502B-DE51-4157-BBC8-5186C8B50FCA}" type="pres">
      <dgm:prSet presAssocID="{43066FE4-2F65-456A-BA01-5B7D1AC71B0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944F1C-717D-4E81-A786-BEBC0367D3BD}" type="pres">
      <dgm:prSet presAssocID="{F76EFD7B-40F3-4036-A6D9-40E5F8CB89E7}" presName="parentLin" presStyleCnt="0"/>
      <dgm:spPr/>
    </dgm:pt>
    <dgm:pt modelId="{F86D99C3-0755-4191-B66F-505717CF73B4}" type="pres">
      <dgm:prSet presAssocID="{F76EFD7B-40F3-4036-A6D9-40E5F8CB89E7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BC58F399-7997-44E3-87C2-EDD9CB1FF70E}" type="pres">
      <dgm:prSet presAssocID="{F76EFD7B-40F3-4036-A6D9-40E5F8CB89E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0972DD-7CC9-4DAE-B5D3-9579D8CEC1F9}" type="pres">
      <dgm:prSet presAssocID="{F76EFD7B-40F3-4036-A6D9-40E5F8CB89E7}" presName="negativeSpace" presStyleCnt="0"/>
      <dgm:spPr/>
    </dgm:pt>
    <dgm:pt modelId="{CC05862D-824A-4365-9B52-7AEA3E4AB9DC}" type="pres">
      <dgm:prSet presAssocID="{F76EFD7B-40F3-4036-A6D9-40E5F8CB89E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C70962-7202-4F68-A78E-2FE3B59E17A4}" type="pres">
      <dgm:prSet presAssocID="{17F35ABF-8B54-48E9-AFFF-A4A18CD8BF12}" presName="spaceBetweenRectangles" presStyleCnt="0"/>
      <dgm:spPr/>
    </dgm:pt>
    <dgm:pt modelId="{F2B1625D-976C-43E5-AC6E-FBCBAE8F3671}" type="pres">
      <dgm:prSet presAssocID="{B12FF2CA-2F24-4B93-BCA9-D78804CBFECD}" presName="parentLin" presStyleCnt="0"/>
      <dgm:spPr/>
    </dgm:pt>
    <dgm:pt modelId="{0B0B69EE-2BCE-4734-92EC-831D17AB7E55}" type="pres">
      <dgm:prSet presAssocID="{B12FF2CA-2F24-4B93-BCA9-D78804CBFEC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AE38645-10DD-4B03-AFED-FC6A3A719FF4}" type="pres">
      <dgm:prSet presAssocID="{B12FF2CA-2F24-4B93-BCA9-D78804CBFEC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D82E5C-839A-413D-BF0E-C800E014B649}" type="pres">
      <dgm:prSet presAssocID="{B12FF2CA-2F24-4B93-BCA9-D78804CBFECD}" presName="negativeSpace" presStyleCnt="0"/>
      <dgm:spPr/>
    </dgm:pt>
    <dgm:pt modelId="{D2E49C8A-8D6C-40A5-BB01-BEA90A062ED8}" type="pres">
      <dgm:prSet presAssocID="{B12FF2CA-2F24-4B93-BCA9-D78804CBFECD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51431F-F483-4495-9FCF-A145B9FA8641}" type="pres">
      <dgm:prSet presAssocID="{2FCB469F-8F42-49F2-8289-6147E4FEEA62}" presName="spaceBetweenRectangles" presStyleCnt="0"/>
      <dgm:spPr/>
    </dgm:pt>
    <dgm:pt modelId="{2E664E73-000D-4353-A1D3-20567F1AFCD7}" type="pres">
      <dgm:prSet presAssocID="{B6B70BAC-E107-45C3-9621-81626670EE23}" presName="parentLin" presStyleCnt="0"/>
      <dgm:spPr/>
    </dgm:pt>
    <dgm:pt modelId="{8EA38A93-1A69-4B23-A5DB-ED29535C7483}" type="pres">
      <dgm:prSet presAssocID="{B6B70BAC-E107-45C3-9621-81626670EE23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11C00F56-932E-4A0D-885B-EC56B6E260B6}" type="pres">
      <dgm:prSet presAssocID="{B6B70BAC-E107-45C3-9621-81626670EE2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FFA2EE-53B4-4B74-8CB7-21636B115FF7}" type="pres">
      <dgm:prSet presAssocID="{B6B70BAC-E107-45C3-9621-81626670EE23}" presName="negativeSpace" presStyleCnt="0"/>
      <dgm:spPr/>
    </dgm:pt>
    <dgm:pt modelId="{0A1696F0-3863-4399-991A-FFCCFE0E4A5B}" type="pres">
      <dgm:prSet presAssocID="{B6B70BAC-E107-45C3-9621-81626670EE2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929884-94E9-4804-A175-EF71D6DD16BF}" type="pres">
      <dgm:prSet presAssocID="{30A98AE7-1AA6-4215-ADE1-276B4DD5F002}" presName="spaceBetweenRectangles" presStyleCnt="0"/>
      <dgm:spPr/>
    </dgm:pt>
    <dgm:pt modelId="{F5078CF3-7B79-4B8A-8F37-4C16E73D1CC7}" type="pres">
      <dgm:prSet presAssocID="{46F9E18B-E7E1-4C90-9DF0-5CA97C474F54}" presName="parentLin" presStyleCnt="0"/>
      <dgm:spPr/>
    </dgm:pt>
    <dgm:pt modelId="{5CB72506-56C9-4A1F-B1F8-009617ADF08D}" type="pres">
      <dgm:prSet presAssocID="{46F9E18B-E7E1-4C90-9DF0-5CA97C474F54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97202349-70FE-43F8-9A66-5692D8209CBF}" type="pres">
      <dgm:prSet presAssocID="{46F9E18B-E7E1-4C90-9DF0-5CA97C474F5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45EF3E-BCB8-4C16-AC61-ECF8825DC0A8}" type="pres">
      <dgm:prSet presAssocID="{46F9E18B-E7E1-4C90-9DF0-5CA97C474F54}" presName="negativeSpace" presStyleCnt="0"/>
      <dgm:spPr/>
    </dgm:pt>
    <dgm:pt modelId="{A871719B-24E0-4C33-9CEC-EB0E215B913F}" type="pres">
      <dgm:prSet presAssocID="{46F9E18B-E7E1-4C90-9DF0-5CA97C474F5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817BED5-830E-4F6B-9BFE-3C1BCEA441B9}" type="presOf" srcId="{F76EFD7B-40F3-4036-A6D9-40E5F8CB89E7}" destId="{BC58F399-7997-44E3-87C2-EDD9CB1FF70E}" srcOrd="1" destOrd="0" presId="urn:microsoft.com/office/officeart/2005/8/layout/list1"/>
    <dgm:cxn modelId="{EB403466-74D8-4E36-8CC2-9EE8147730ED}" srcId="{46F9E18B-E7E1-4C90-9DF0-5CA97C474F54}" destId="{EABE784F-5EC4-4A13-9F33-AC7BF1BF90AB}" srcOrd="0" destOrd="0" parTransId="{3449B537-5E29-430D-85AC-3BAA21C51C0A}" sibTransId="{F0054CFF-28B1-4AFB-88FD-4ACB8B449335}"/>
    <dgm:cxn modelId="{8B98917D-ECAD-480A-9A1E-1487A1041170}" type="presOf" srcId="{9005598F-AB54-4F2D-9A0E-60ED804DF01C}" destId="{A871719B-24E0-4C33-9CEC-EB0E215B913F}" srcOrd="0" destOrd="2" presId="urn:microsoft.com/office/officeart/2005/8/layout/list1"/>
    <dgm:cxn modelId="{FE8EC6D5-B3F8-44B4-AF72-9A969E48AFD2}" type="presOf" srcId="{45AE58AB-0F61-4158-AB63-D4B998718C00}" destId="{CC05862D-824A-4365-9B52-7AEA3E4AB9DC}" srcOrd="0" destOrd="0" presId="urn:microsoft.com/office/officeart/2005/8/layout/list1"/>
    <dgm:cxn modelId="{D4CE76A7-EFFE-4929-81F8-CD3A68179150}" type="presOf" srcId="{B12FF2CA-2F24-4B93-BCA9-D78804CBFECD}" destId="{0B0B69EE-2BCE-4734-92EC-831D17AB7E55}" srcOrd="0" destOrd="0" presId="urn:microsoft.com/office/officeart/2005/8/layout/list1"/>
    <dgm:cxn modelId="{00B14A0D-692C-4E53-8F89-4422B5EFD1DD}" type="presOf" srcId="{46F9E18B-E7E1-4C90-9DF0-5CA97C474F54}" destId="{5CB72506-56C9-4A1F-B1F8-009617ADF08D}" srcOrd="0" destOrd="0" presId="urn:microsoft.com/office/officeart/2005/8/layout/list1"/>
    <dgm:cxn modelId="{7C9C6635-64FC-4D4D-B188-7AE42EDD0F2B}" type="presOf" srcId="{B12FF2CA-2F24-4B93-BCA9-D78804CBFECD}" destId="{9AE38645-10DD-4B03-AFED-FC6A3A719FF4}" srcOrd="1" destOrd="0" presId="urn:microsoft.com/office/officeart/2005/8/layout/list1"/>
    <dgm:cxn modelId="{6C54FC17-FE6D-46BB-BB81-0784100EBCBF}" srcId="{46F9E18B-E7E1-4C90-9DF0-5CA97C474F54}" destId="{42CA690C-716D-4A48-9DA5-DFADC33BFC74}" srcOrd="2" destOrd="0" parTransId="{1874C3A1-02AA-4988-821D-8FF36D4B3707}" sibTransId="{1742BF2C-9A79-40ED-917E-EE6F7FE8A6EF}"/>
    <dgm:cxn modelId="{8713802F-B960-4208-BEF8-8AA7EFB0232A}" type="presOf" srcId="{CD6838AE-EE82-4F4E-BF32-710A278B6DE9}" destId="{D2E49C8A-8D6C-40A5-BB01-BEA90A062ED8}" srcOrd="0" destOrd="0" presId="urn:microsoft.com/office/officeart/2005/8/layout/list1"/>
    <dgm:cxn modelId="{3B667977-7F7E-46C7-AA7E-2D615962398F}" type="presOf" srcId="{B6B70BAC-E107-45C3-9621-81626670EE23}" destId="{11C00F56-932E-4A0D-885B-EC56B6E260B6}" srcOrd="1" destOrd="0" presId="urn:microsoft.com/office/officeart/2005/8/layout/list1"/>
    <dgm:cxn modelId="{D3F64505-E629-4807-A223-A2433F776150}" srcId="{43066FE4-2F65-456A-BA01-5B7D1AC71B06}" destId="{46F9E18B-E7E1-4C90-9DF0-5CA97C474F54}" srcOrd="3" destOrd="0" parTransId="{8523E1C3-0119-48FD-B12B-459F9A663044}" sibTransId="{055DEC46-79DF-47E0-803C-B663AEED8187}"/>
    <dgm:cxn modelId="{E9F0CFBC-8267-4D7A-822E-9C2DADF3A3DD}" srcId="{46F9E18B-E7E1-4C90-9DF0-5CA97C474F54}" destId="{B4A6FA4B-8DF0-4F4D-A216-D395499392D6}" srcOrd="1" destOrd="0" parTransId="{3C5F7419-5006-426D-86B5-9AECAAD47A8F}" sibTransId="{68BB9E6A-4483-4FFB-AD43-842CCD4B1BAF}"/>
    <dgm:cxn modelId="{335941BC-4522-4397-B548-DC26DCB91233}" type="presOf" srcId="{B4A6FA4B-8DF0-4F4D-A216-D395499392D6}" destId="{A871719B-24E0-4C33-9CEC-EB0E215B913F}" srcOrd="0" destOrd="1" presId="urn:microsoft.com/office/officeart/2005/8/layout/list1"/>
    <dgm:cxn modelId="{9B6D17C0-B84E-4790-9F42-0CD367590F08}" srcId="{43066FE4-2F65-456A-BA01-5B7D1AC71B06}" destId="{B12FF2CA-2F24-4B93-BCA9-D78804CBFECD}" srcOrd="1" destOrd="0" parTransId="{E668AA8E-9641-4E35-8C90-3C14A3004A8C}" sibTransId="{2FCB469F-8F42-49F2-8289-6147E4FEEA62}"/>
    <dgm:cxn modelId="{52EAF995-62D6-438C-BF0C-7FA7C70A30CC}" srcId="{B6B70BAC-E107-45C3-9621-81626670EE23}" destId="{46FE565B-A51A-4A67-8AA2-9CCED155EF29}" srcOrd="0" destOrd="0" parTransId="{ADDC4151-C1C4-451D-8C84-2AEB4B34CE6C}" sibTransId="{87444627-A76C-4A23-8BBE-561A7E33B3DB}"/>
    <dgm:cxn modelId="{70D902F4-952E-4301-9992-E5531DFF0271}" type="presOf" srcId="{EABE784F-5EC4-4A13-9F33-AC7BF1BF90AB}" destId="{A871719B-24E0-4C33-9CEC-EB0E215B913F}" srcOrd="0" destOrd="0" presId="urn:microsoft.com/office/officeart/2005/8/layout/list1"/>
    <dgm:cxn modelId="{FC7DFEA3-F90D-49FB-9357-51EA17A09CA5}" type="presOf" srcId="{43066FE4-2F65-456A-BA01-5B7D1AC71B06}" destId="{4655502B-DE51-4157-BBC8-5186C8B50FCA}" srcOrd="0" destOrd="0" presId="urn:microsoft.com/office/officeart/2005/8/layout/list1"/>
    <dgm:cxn modelId="{8FF57698-3AC0-4CAC-B087-1B259D4C08CC}" srcId="{B6B70BAC-E107-45C3-9621-81626670EE23}" destId="{236FA860-0A50-445E-A1C3-9B1C57A778AC}" srcOrd="1" destOrd="0" parTransId="{144C0AF4-13B5-4BF1-8733-52D0C4D27155}" sibTransId="{37EA4CE2-063C-49E5-B16B-DB4F1D280312}"/>
    <dgm:cxn modelId="{DD8AE3AA-0FF9-4B41-BE5C-472594A47F5E}" srcId="{B4A6FA4B-8DF0-4F4D-A216-D395499392D6}" destId="{9005598F-AB54-4F2D-9A0E-60ED804DF01C}" srcOrd="0" destOrd="0" parTransId="{FE564CCA-80E9-4007-BC6E-3B02B95A2AF4}" sibTransId="{EFA2D395-7984-427F-8529-D85CB60074C1}"/>
    <dgm:cxn modelId="{D2A86A03-750C-4AAE-9F9E-267D75D89244}" type="presOf" srcId="{42CA690C-716D-4A48-9DA5-DFADC33BFC74}" destId="{A871719B-24E0-4C33-9CEC-EB0E215B913F}" srcOrd="0" destOrd="3" presId="urn:microsoft.com/office/officeart/2005/8/layout/list1"/>
    <dgm:cxn modelId="{657A447B-ADB5-49F4-B221-A423F4A88D11}" type="presOf" srcId="{B6B70BAC-E107-45C3-9621-81626670EE23}" destId="{8EA38A93-1A69-4B23-A5DB-ED29535C7483}" srcOrd="0" destOrd="0" presId="urn:microsoft.com/office/officeart/2005/8/layout/list1"/>
    <dgm:cxn modelId="{EEF0B362-9CD5-4A2D-A289-7192E209C001}" type="presOf" srcId="{46F9E18B-E7E1-4C90-9DF0-5CA97C474F54}" destId="{97202349-70FE-43F8-9A66-5692D8209CBF}" srcOrd="1" destOrd="0" presId="urn:microsoft.com/office/officeart/2005/8/layout/list1"/>
    <dgm:cxn modelId="{F2F9925E-2D1B-471B-81F1-DB8D588A3203}" type="presOf" srcId="{F76EFD7B-40F3-4036-A6D9-40E5F8CB89E7}" destId="{F86D99C3-0755-4191-B66F-505717CF73B4}" srcOrd="0" destOrd="0" presId="urn:microsoft.com/office/officeart/2005/8/layout/list1"/>
    <dgm:cxn modelId="{A390398F-3E6F-4FCA-9D5D-8BEE99B54027}" type="presOf" srcId="{236FA860-0A50-445E-A1C3-9B1C57A778AC}" destId="{0A1696F0-3863-4399-991A-FFCCFE0E4A5B}" srcOrd="0" destOrd="1" presId="urn:microsoft.com/office/officeart/2005/8/layout/list1"/>
    <dgm:cxn modelId="{2496AF24-0E2A-4265-8BE5-2094A4A153D6}" srcId="{46F9E18B-E7E1-4C90-9DF0-5CA97C474F54}" destId="{57A4007C-87EC-4C02-8D0C-D652537AAFAA}" srcOrd="3" destOrd="0" parTransId="{2A6CDFD8-2D7B-4FD9-9C0F-E125C9F8E705}" sibTransId="{11B40D7B-2A03-4935-A2D5-2AC1482C1F7B}"/>
    <dgm:cxn modelId="{BDB8ADB6-D48B-4F1A-8FB3-8E10EA24CCFC}" srcId="{43066FE4-2F65-456A-BA01-5B7D1AC71B06}" destId="{B6B70BAC-E107-45C3-9621-81626670EE23}" srcOrd="2" destOrd="0" parTransId="{772CE516-ADBB-4CEF-A81B-F81BC98D7D54}" sibTransId="{30A98AE7-1AA6-4215-ADE1-276B4DD5F002}"/>
    <dgm:cxn modelId="{ED36E57E-64A0-4A88-8F41-4E2577C2C20E}" srcId="{43066FE4-2F65-456A-BA01-5B7D1AC71B06}" destId="{F76EFD7B-40F3-4036-A6D9-40E5F8CB89E7}" srcOrd="0" destOrd="0" parTransId="{69E92CB9-8CBB-4AFA-813E-F35787A56D9E}" sibTransId="{17F35ABF-8B54-48E9-AFFF-A4A18CD8BF12}"/>
    <dgm:cxn modelId="{9A21E893-323B-4900-9C89-450F3DF1D440}" srcId="{B12FF2CA-2F24-4B93-BCA9-D78804CBFECD}" destId="{CD6838AE-EE82-4F4E-BF32-710A278B6DE9}" srcOrd="0" destOrd="0" parTransId="{83351EAA-E525-44D1-8D91-D7BEF496654F}" sibTransId="{89D33EF9-B5D7-41DB-870F-E6E6FCC6613C}"/>
    <dgm:cxn modelId="{9AC261E4-A776-430F-93EE-313CE8057348}" srcId="{F76EFD7B-40F3-4036-A6D9-40E5F8CB89E7}" destId="{45AE58AB-0F61-4158-AB63-D4B998718C00}" srcOrd="0" destOrd="0" parTransId="{88311E02-9047-4D93-A1B2-934F0BA30D62}" sibTransId="{145FB79E-95EC-4217-A55B-CD00333C151D}"/>
    <dgm:cxn modelId="{2A2438E0-1B5E-4D5B-B87F-157CFE6DBFF5}" type="presOf" srcId="{46FE565B-A51A-4A67-8AA2-9CCED155EF29}" destId="{0A1696F0-3863-4399-991A-FFCCFE0E4A5B}" srcOrd="0" destOrd="0" presId="urn:microsoft.com/office/officeart/2005/8/layout/list1"/>
    <dgm:cxn modelId="{F86C1A80-D5C4-4F1B-A4A2-D779A2900891}" type="presOf" srcId="{57A4007C-87EC-4C02-8D0C-D652537AAFAA}" destId="{A871719B-24E0-4C33-9CEC-EB0E215B913F}" srcOrd="0" destOrd="4" presId="urn:microsoft.com/office/officeart/2005/8/layout/list1"/>
    <dgm:cxn modelId="{7C9F1398-2C72-472B-82A3-F15E5EE576B8}" type="presParOf" srcId="{4655502B-DE51-4157-BBC8-5186C8B50FCA}" destId="{CB944F1C-717D-4E81-A786-BEBC0367D3BD}" srcOrd="0" destOrd="0" presId="urn:microsoft.com/office/officeart/2005/8/layout/list1"/>
    <dgm:cxn modelId="{9A602972-9639-4D5D-8A4E-A0818A759419}" type="presParOf" srcId="{CB944F1C-717D-4E81-A786-BEBC0367D3BD}" destId="{F86D99C3-0755-4191-B66F-505717CF73B4}" srcOrd="0" destOrd="0" presId="urn:microsoft.com/office/officeart/2005/8/layout/list1"/>
    <dgm:cxn modelId="{0FE2FA80-7EDC-45D1-B73B-59F21E2493A0}" type="presParOf" srcId="{CB944F1C-717D-4E81-A786-BEBC0367D3BD}" destId="{BC58F399-7997-44E3-87C2-EDD9CB1FF70E}" srcOrd="1" destOrd="0" presId="urn:microsoft.com/office/officeart/2005/8/layout/list1"/>
    <dgm:cxn modelId="{25261337-A8F9-4059-833E-5F901871615D}" type="presParOf" srcId="{4655502B-DE51-4157-BBC8-5186C8B50FCA}" destId="{380972DD-7CC9-4DAE-B5D3-9579D8CEC1F9}" srcOrd="1" destOrd="0" presId="urn:microsoft.com/office/officeart/2005/8/layout/list1"/>
    <dgm:cxn modelId="{5461C53C-8B32-4DD7-BFD4-3A07DB0EF677}" type="presParOf" srcId="{4655502B-DE51-4157-BBC8-5186C8B50FCA}" destId="{CC05862D-824A-4365-9B52-7AEA3E4AB9DC}" srcOrd="2" destOrd="0" presId="urn:microsoft.com/office/officeart/2005/8/layout/list1"/>
    <dgm:cxn modelId="{AFCF21EB-3E60-4784-BB32-68DF45F30133}" type="presParOf" srcId="{4655502B-DE51-4157-BBC8-5186C8B50FCA}" destId="{8AC70962-7202-4F68-A78E-2FE3B59E17A4}" srcOrd="3" destOrd="0" presId="urn:microsoft.com/office/officeart/2005/8/layout/list1"/>
    <dgm:cxn modelId="{864415DD-DE06-44BD-A174-09332BB7B9AA}" type="presParOf" srcId="{4655502B-DE51-4157-BBC8-5186C8B50FCA}" destId="{F2B1625D-976C-43E5-AC6E-FBCBAE8F3671}" srcOrd="4" destOrd="0" presId="urn:microsoft.com/office/officeart/2005/8/layout/list1"/>
    <dgm:cxn modelId="{CE176E68-B714-48BE-AD26-ABE44A9E8930}" type="presParOf" srcId="{F2B1625D-976C-43E5-AC6E-FBCBAE8F3671}" destId="{0B0B69EE-2BCE-4734-92EC-831D17AB7E55}" srcOrd="0" destOrd="0" presId="urn:microsoft.com/office/officeart/2005/8/layout/list1"/>
    <dgm:cxn modelId="{4B225D01-35A6-45D0-AB14-167124D9FEAC}" type="presParOf" srcId="{F2B1625D-976C-43E5-AC6E-FBCBAE8F3671}" destId="{9AE38645-10DD-4B03-AFED-FC6A3A719FF4}" srcOrd="1" destOrd="0" presId="urn:microsoft.com/office/officeart/2005/8/layout/list1"/>
    <dgm:cxn modelId="{39D7A7A9-B556-4F9B-948A-539CF3BF32A8}" type="presParOf" srcId="{4655502B-DE51-4157-BBC8-5186C8B50FCA}" destId="{D5D82E5C-839A-413D-BF0E-C800E014B649}" srcOrd="5" destOrd="0" presId="urn:microsoft.com/office/officeart/2005/8/layout/list1"/>
    <dgm:cxn modelId="{6EE06BA7-C41C-4428-8CC1-267C86F42B15}" type="presParOf" srcId="{4655502B-DE51-4157-BBC8-5186C8B50FCA}" destId="{D2E49C8A-8D6C-40A5-BB01-BEA90A062ED8}" srcOrd="6" destOrd="0" presId="urn:microsoft.com/office/officeart/2005/8/layout/list1"/>
    <dgm:cxn modelId="{950ABAEA-EE4F-4412-9038-33EB6C95044F}" type="presParOf" srcId="{4655502B-DE51-4157-BBC8-5186C8B50FCA}" destId="{7C51431F-F483-4495-9FCF-A145B9FA8641}" srcOrd="7" destOrd="0" presId="urn:microsoft.com/office/officeart/2005/8/layout/list1"/>
    <dgm:cxn modelId="{7C101D92-F45E-4F3F-81B6-000FE9DF48DA}" type="presParOf" srcId="{4655502B-DE51-4157-BBC8-5186C8B50FCA}" destId="{2E664E73-000D-4353-A1D3-20567F1AFCD7}" srcOrd="8" destOrd="0" presId="urn:microsoft.com/office/officeart/2005/8/layout/list1"/>
    <dgm:cxn modelId="{BD7094A0-2921-485D-8ECA-0217276C782F}" type="presParOf" srcId="{2E664E73-000D-4353-A1D3-20567F1AFCD7}" destId="{8EA38A93-1A69-4B23-A5DB-ED29535C7483}" srcOrd="0" destOrd="0" presId="urn:microsoft.com/office/officeart/2005/8/layout/list1"/>
    <dgm:cxn modelId="{C204D1D3-2C7C-422B-A0D2-012F10AEE903}" type="presParOf" srcId="{2E664E73-000D-4353-A1D3-20567F1AFCD7}" destId="{11C00F56-932E-4A0D-885B-EC56B6E260B6}" srcOrd="1" destOrd="0" presId="urn:microsoft.com/office/officeart/2005/8/layout/list1"/>
    <dgm:cxn modelId="{307C1153-6032-404A-B85F-CAC8DAF01670}" type="presParOf" srcId="{4655502B-DE51-4157-BBC8-5186C8B50FCA}" destId="{E8FFA2EE-53B4-4B74-8CB7-21636B115FF7}" srcOrd="9" destOrd="0" presId="urn:microsoft.com/office/officeart/2005/8/layout/list1"/>
    <dgm:cxn modelId="{9B8721C3-A50C-47C4-AC9F-D4A61A4FA99C}" type="presParOf" srcId="{4655502B-DE51-4157-BBC8-5186C8B50FCA}" destId="{0A1696F0-3863-4399-991A-FFCCFE0E4A5B}" srcOrd="10" destOrd="0" presId="urn:microsoft.com/office/officeart/2005/8/layout/list1"/>
    <dgm:cxn modelId="{60597810-CF30-47B5-AA02-73438627EF3D}" type="presParOf" srcId="{4655502B-DE51-4157-BBC8-5186C8B50FCA}" destId="{CE929884-94E9-4804-A175-EF71D6DD16BF}" srcOrd="11" destOrd="0" presId="urn:microsoft.com/office/officeart/2005/8/layout/list1"/>
    <dgm:cxn modelId="{1AD7E4D2-AC08-485B-B14F-2BD2CEFC7D3C}" type="presParOf" srcId="{4655502B-DE51-4157-BBC8-5186C8B50FCA}" destId="{F5078CF3-7B79-4B8A-8F37-4C16E73D1CC7}" srcOrd="12" destOrd="0" presId="urn:microsoft.com/office/officeart/2005/8/layout/list1"/>
    <dgm:cxn modelId="{74946476-0BD1-456B-B219-29AA9A930E93}" type="presParOf" srcId="{F5078CF3-7B79-4B8A-8F37-4C16E73D1CC7}" destId="{5CB72506-56C9-4A1F-B1F8-009617ADF08D}" srcOrd="0" destOrd="0" presId="urn:microsoft.com/office/officeart/2005/8/layout/list1"/>
    <dgm:cxn modelId="{45736B83-9452-4704-A985-42FD5215ED02}" type="presParOf" srcId="{F5078CF3-7B79-4B8A-8F37-4C16E73D1CC7}" destId="{97202349-70FE-43F8-9A66-5692D8209CBF}" srcOrd="1" destOrd="0" presId="urn:microsoft.com/office/officeart/2005/8/layout/list1"/>
    <dgm:cxn modelId="{23305605-9325-444C-AF99-EE74086A18D4}" type="presParOf" srcId="{4655502B-DE51-4157-BBC8-5186C8B50FCA}" destId="{C145EF3E-BCB8-4C16-AC61-ECF8825DC0A8}" srcOrd="13" destOrd="0" presId="urn:microsoft.com/office/officeart/2005/8/layout/list1"/>
    <dgm:cxn modelId="{BE44A793-DB29-4EAF-B3C6-BCA4E981A7E3}" type="presParOf" srcId="{4655502B-DE51-4157-BBC8-5186C8B50FCA}" destId="{A871719B-24E0-4C33-9CEC-EB0E215B91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5A139-74BE-4FA1-B4B4-8802D23378E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4010C37-306D-4D18-BD3A-F0B3BC4FB3F4}">
      <dgm:prSet phldrT="[Texto]" custT="1"/>
      <dgm:spPr/>
      <dgm:t>
        <a:bodyPr/>
        <a:lstStyle/>
        <a:p>
          <a:r>
            <a:rPr lang="es-ES" sz="1200" dirty="0" smtClean="0"/>
            <a:t>ATM</a:t>
          </a:r>
          <a:endParaRPr lang="es-ES" sz="1200" dirty="0"/>
        </a:p>
      </dgm:t>
    </dgm:pt>
    <dgm:pt modelId="{711A7567-924D-4932-AC09-F163F12B29EC}" type="parTrans" cxnId="{1EE05CAF-62E6-410A-95CF-30B7F0F2FB95}">
      <dgm:prSet/>
      <dgm:spPr/>
      <dgm:t>
        <a:bodyPr/>
        <a:lstStyle/>
        <a:p>
          <a:endParaRPr lang="es-ES" sz="1200"/>
        </a:p>
      </dgm:t>
    </dgm:pt>
    <dgm:pt modelId="{ED90C1C1-A0A2-4098-9B40-190F795BADBD}" type="sibTrans" cxnId="{1EE05CAF-62E6-410A-95CF-30B7F0F2FB95}">
      <dgm:prSet/>
      <dgm:spPr/>
      <dgm:t>
        <a:bodyPr/>
        <a:lstStyle/>
        <a:p>
          <a:endParaRPr lang="es-ES" sz="1200"/>
        </a:p>
      </dgm:t>
    </dgm:pt>
    <dgm:pt modelId="{917A3BEE-0DB2-474E-B4FC-EFD07C909DE7}">
      <dgm:prSet phldrT="[Texto]" custT="1"/>
      <dgm:spPr/>
      <dgm:t>
        <a:bodyPr/>
        <a:lstStyle/>
        <a:p>
          <a:r>
            <a:rPr lang="es-ES" sz="1200" dirty="0" smtClean="0"/>
            <a:t>VEN</a:t>
          </a:r>
          <a:endParaRPr lang="es-ES" sz="1200" dirty="0"/>
        </a:p>
      </dgm:t>
    </dgm:pt>
    <dgm:pt modelId="{FC59156E-EE94-49CA-9A4B-13518DAB2EA0}" type="parTrans" cxnId="{7E23EDEA-E92D-4FDE-9EAA-DA255EA2749B}">
      <dgm:prSet/>
      <dgm:spPr/>
      <dgm:t>
        <a:bodyPr/>
        <a:lstStyle/>
        <a:p>
          <a:endParaRPr lang="es-ES" sz="1200"/>
        </a:p>
      </dgm:t>
    </dgm:pt>
    <dgm:pt modelId="{CB46D55D-A45F-43A2-A13A-614594569859}" type="sibTrans" cxnId="{7E23EDEA-E92D-4FDE-9EAA-DA255EA2749B}">
      <dgm:prSet/>
      <dgm:spPr/>
      <dgm:t>
        <a:bodyPr/>
        <a:lstStyle/>
        <a:p>
          <a:endParaRPr lang="es-ES" sz="1200"/>
        </a:p>
      </dgm:t>
    </dgm:pt>
    <dgm:pt modelId="{9E570F88-5F78-461D-AA5B-9126E69D18A6}">
      <dgm:prSet phldrT="[Texto]" custT="1"/>
      <dgm:spPr/>
      <dgm:t>
        <a:bodyPr/>
        <a:lstStyle/>
        <a:p>
          <a:r>
            <a:rPr lang="es-ES" sz="1200" dirty="0" smtClean="0"/>
            <a:t>BANCA MOVIL</a:t>
          </a:r>
          <a:endParaRPr lang="es-ES" sz="1200" dirty="0"/>
        </a:p>
      </dgm:t>
    </dgm:pt>
    <dgm:pt modelId="{BD348F49-9A31-480B-A3A8-EA576FEE6616}" type="parTrans" cxnId="{925AA8ED-9757-43A2-8456-D6E3789F3471}">
      <dgm:prSet/>
      <dgm:spPr/>
      <dgm:t>
        <a:bodyPr/>
        <a:lstStyle/>
        <a:p>
          <a:endParaRPr lang="es-ES" sz="1200"/>
        </a:p>
      </dgm:t>
    </dgm:pt>
    <dgm:pt modelId="{C3F687FD-17B2-43DE-BE92-1B4A0C7FABE1}" type="sibTrans" cxnId="{925AA8ED-9757-43A2-8456-D6E3789F3471}">
      <dgm:prSet/>
      <dgm:spPr/>
      <dgm:t>
        <a:bodyPr/>
        <a:lstStyle/>
        <a:p>
          <a:endParaRPr lang="es-ES" sz="1200"/>
        </a:p>
      </dgm:t>
    </dgm:pt>
    <dgm:pt modelId="{3F814AF0-EAB5-4702-A26F-F3E7323AD070}">
      <dgm:prSet phldrT="[Texto]" custT="1"/>
      <dgm:spPr/>
      <dgm:t>
        <a:bodyPr/>
        <a:lstStyle/>
        <a:p>
          <a:r>
            <a:rPr lang="es-EC" sz="1200" b="0" i="0" u="none" dirty="0" smtClean="0"/>
            <a:t>Cheques Devueltos</a:t>
          </a:r>
          <a:endParaRPr lang="es-ES" sz="1200" dirty="0"/>
        </a:p>
      </dgm:t>
    </dgm:pt>
    <dgm:pt modelId="{D573DF7C-11E4-4082-8796-7E9FC0A7DE2E}" type="parTrans" cxnId="{B4897042-9E91-4CE4-8EB5-02DB402BFF5C}">
      <dgm:prSet/>
      <dgm:spPr/>
      <dgm:t>
        <a:bodyPr/>
        <a:lstStyle/>
        <a:p>
          <a:endParaRPr lang="es-ES" sz="1200"/>
        </a:p>
      </dgm:t>
    </dgm:pt>
    <dgm:pt modelId="{E31A0A75-90A5-453C-B5AC-44F001F0099D}" type="sibTrans" cxnId="{B4897042-9E91-4CE4-8EB5-02DB402BFF5C}">
      <dgm:prSet/>
      <dgm:spPr/>
      <dgm:t>
        <a:bodyPr/>
        <a:lstStyle/>
        <a:p>
          <a:endParaRPr lang="es-ES" sz="1200"/>
        </a:p>
      </dgm:t>
    </dgm:pt>
    <dgm:pt modelId="{165F3DB9-BF57-4CAF-8A6C-9EE2A85C2941}">
      <dgm:prSet phldrT="[Texto]" custT="1"/>
      <dgm:spPr/>
      <dgm:t>
        <a:bodyPr/>
        <a:lstStyle/>
        <a:p>
          <a:r>
            <a:rPr lang="es-EC" sz="1200" b="0" i="0" u="none" dirty="0" smtClean="0"/>
            <a:t>Pago tarjetas de crédito</a:t>
          </a:r>
          <a:endParaRPr lang="es-ES" sz="1200" dirty="0"/>
        </a:p>
      </dgm:t>
    </dgm:pt>
    <dgm:pt modelId="{3BCBFF5E-7C94-4C99-BB28-E477963AC4D6}" type="parTrans" cxnId="{B9B76099-35A4-40B3-AE92-5790400DF41D}">
      <dgm:prSet/>
      <dgm:spPr/>
      <dgm:t>
        <a:bodyPr/>
        <a:lstStyle/>
        <a:p>
          <a:endParaRPr lang="es-ES" sz="1200"/>
        </a:p>
      </dgm:t>
    </dgm:pt>
    <dgm:pt modelId="{708E9716-2D45-40EF-B7F8-13BA33348B27}" type="sibTrans" cxnId="{B9B76099-35A4-40B3-AE92-5790400DF41D}">
      <dgm:prSet/>
      <dgm:spPr/>
      <dgm:t>
        <a:bodyPr/>
        <a:lstStyle/>
        <a:p>
          <a:endParaRPr lang="es-ES" sz="1200"/>
        </a:p>
      </dgm:t>
    </dgm:pt>
    <dgm:pt modelId="{82A2CDED-9965-4EAF-BF58-32BAE9CAC7B1}">
      <dgm:prSet phldrT="[Texto]" custT="1"/>
      <dgm:spPr/>
      <dgm:t>
        <a:bodyPr/>
        <a:lstStyle/>
        <a:p>
          <a:r>
            <a:rPr lang="es-ES" sz="1200" dirty="0" smtClean="0"/>
            <a:t>ATM</a:t>
          </a:r>
          <a:endParaRPr lang="es-ES" sz="1200" dirty="0"/>
        </a:p>
      </dgm:t>
    </dgm:pt>
    <dgm:pt modelId="{99483EFD-EF4C-4A78-818F-7AC25844B9D7}" type="parTrans" cxnId="{C31DC1CA-D266-48F8-A231-FC7FE9B45632}">
      <dgm:prSet/>
      <dgm:spPr/>
      <dgm:t>
        <a:bodyPr/>
        <a:lstStyle/>
        <a:p>
          <a:endParaRPr lang="es-ES" sz="1200"/>
        </a:p>
      </dgm:t>
    </dgm:pt>
    <dgm:pt modelId="{BC3C522F-6D2B-4693-8542-169CD436C9B3}" type="sibTrans" cxnId="{C31DC1CA-D266-48F8-A231-FC7FE9B45632}">
      <dgm:prSet/>
      <dgm:spPr/>
      <dgm:t>
        <a:bodyPr/>
        <a:lstStyle/>
        <a:p>
          <a:endParaRPr lang="es-ES" sz="1200"/>
        </a:p>
      </dgm:t>
    </dgm:pt>
    <dgm:pt modelId="{10E7A0E3-AA87-4CCD-A305-C27A39495228}">
      <dgm:prSet phldrT="[Texto]" custT="1"/>
      <dgm:spPr/>
      <dgm:t>
        <a:bodyPr/>
        <a:lstStyle/>
        <a:p>
          <a:r>
            <a:rPr lang="es-ES" sz="1200" dirty="0" smtClean="0"/>
            <a:t>BPD</a:t>
          </a:r>
          <a:endParaRPr lang="es-ES" sz="1200" dirty="0"/>
        </a:p>
      </dgm:t>
    </dgm:pt>
    <dgm:pt modelId="{086CEFCB-B97B-433C-8E33-17A4EFFA88C5}" type="parTrans" cxnId="{6725F81A-C90F-424F-AF6F-7DD3CB02AF22}">
      <dgm:prSet/>
      <dgm:spPr/>
      <dgm:t>
        <a:bodyPr/>
        <a:lstStyle/>
        <a:p>
          <a:endParaRPr lang="es-ES" sz="1200"/>
        </a:p>
      </dgm:t>
    </dgm:pt>
    <dgm:pt modelId="{E654D234-CD93-45FC-A238-2CC0F210DB87}" type="sibTrans" cxnId="{6725F81A-C90F-424F-AF6F-7DD3CB02AF22}">
      <dgm:prSet/>
      <dgm:spPr/>
      <dgm:t>
        <a:bodyPr/>
        <a:lstStyle/>
        <a:p>
          <a:endParaRPr lang="es-ES" sz="1200"/>
        </a:p>
      </dgm:t>
    </dgm:pt>
    <dgm:pt modelId="{4B5F5A86-8C3E-4F5E-B531-AFC72527FF51}">
      <dgm:prSet phldrT="[Texto]" custT="1"/>
      <dgm:spPr/>
      <dgm:t>
        <a:bodyPr/>
        <a:lstStyle/>
        <a:p>
          <a:r>
            <a:rPr lang="es-ES" sz="1200" dirty="0" smtClean="0"/>
            <a:t>BANCA VIRTUAL</a:t>
          </a:r>
          <a:endParaRPr lang="es-ES" sz="1200" dirty="0"/>
        </a:p>
      </dgm:t>
    </dgm:pt>
    <dgm:pt modelId="{F493A152-262A-45CF-BCC5-1DC027598B79}" type="parTrans" cxnId="{0D384549-5609-47AE-84A3-C71E7C4DAAF2}">
      <dgm:prSet/>
      <dgm:spPr/>
      <dgm:t>
        <a:bodyPr/>
        <a:lstStyle/>
        <a:p>
          <a:endParaRPr lang="es-ES" sz="1200"/>
        </a:p>
      </dgm:t>
    </dgm:pt>
    <dgm:pt modelId="{1DE01E73-A1BD-4433-9828-2809844E254E}" type="sibTrans" cxnId="{0D384549-5609-47AE-84A3-C71E7C4DAAF2}">
      <dgm:prSet/>
      <dgm:spPr/>
      <dgm:t>
        <a:bodyPr/>
        <a:lstStyle/>
        <a:p>
          <a:endParaRPr lang="es-ES" sz="1200"/>
        </a:p>
      </dgm:t>
    </dgm:pt>
    <dgm:pt modelId="{361E5D49-7CEA-4B52-8116-3E11A4FB5148}">
      <dgm:prSet phldrT="[Texto]" custT="1"/>
      <dgm:spPr/>
      <dgm:t>
        <a:bodyPr/>
        <a:lstStyle/>
        <a:p>
          <a:r>
            <a:rPr lang="es-ES" sz="1200" dirty="0" smtClean="0"/>
            <a:t>BANCA MOVIL</a:t>
          </a:r>
          <a:endParaRPr lang="es-ES" sz="1200" dirty="0"/>
        </a:p>
      </dgm:t>
    </dgm:pt>
    <dgm:pt modelId="{1CDA5BD6-AFE7-4CDD-BB4E-255C730467C4}" type="parTrans" cxnId="{414788DC-D0C1-40CE-BA45-30D51B92A0DE}">
      <dgm:prSet/>
      <dgm:spPr/>
      <dgm:t>
        <a:bodyPr/>
        <a:lstStyle/>
        <a:p>
          <a:endParaRPr lang="es-ES" sz="1200"/>
        </a:p>
      </dgm:t>
    </dgm:pt>
    <dgm:pt modelId="{F3FA3B16-9640-4926-A8AC-004730419EC6}" type="sibTrans" cxnId="{414788DC-D0C1-40CE-BA45-30D51B92A0DE}">
      <dgm:prSet/>
      <dgm:spPr/>
      <dgm:t>
        <a:bodyPr/>
        <a:lstStyle/>
        <a:p>
          <a:endParaRPr lang="es-ES" sz="1200"/>
        </a:p>
      </dgm:t>
    </dgm:pt>
    <dgm:pt modelId="{69801FA8-422F-4BD7-BB50-DC2A4DC053E8}">
      <dgm:prSet phldrT="[Texto]" custT="1"/>
      <dgm:spPr/>
      <dgm:t>
        <a:bodyPr/>
        <a:lstStyle/>
        <a:p>
          <a:r>
            <a:rPr lang="es-ES" sz="1200" dirty="0" smtClean="0"/>
            <a:t>SPI</a:t>
          </a:r>
          <a:endParaRPr lang="es-ES" sz="1200" dirty="0"/>
        </a:p>
      </dgm:t>
    </dgm:pt>
    <dgm:pt modelId="{8D010281-59DF-4DC1-8B9B-EAAEF788C228}" type="parTrans" cxnId="{6B7980FC-339E-40EE-ABCA-7E8FACDCA6D4}">
      <dgm:prSet/>
      <dgm:spPr/>
      <dgm:t>
        <a:bodyPr/>
        <a:lstStyle/>
        <a:p>
          <a:endParaRPr lang="es-ES" sz="1200"/>
        </a:p>
      </dgm:t>
    </dgm:pt>
    <dgm:pt modelId="{2FCD8C6B-F1E1-4CA7-A301-1FE7AE005363}" type="sibTrans" cxnId="{6B7980FC-339E-40EE-ABCA-7E8FACDCA6D4}">
      <dgm:prSet/>
      <dgm:spPr/>
      <dgm:t>
        <a:bodyPr/>
        <a:lstStyle/>
        <a:p>
          <a:endParaRPr lang="es-ES" sz="1200"/>
        </a:p>
      </dgm:t>
    </dgm:pt>
    <dgm:pt modelId="{10479963-5386-4E72-A79E-48C9F4BEB598}">
      <dgm:prSet phldrT="[Texto]" custT="1"/>
      <dgm:spPr/>
      <dgm:t>
        <a:bodyPr/>
        <a:lstStyle/>
        <a:p>
          <a:r>
            <a:rPr lang="es-ES" sz="1200" dirty="0" smtClean="0"/>
            <a:t>VENTANILLA</a:t>
          </a:r>
          <a:endParaRPr lang="es-ES" sz="1200" dirty="0"/>
        </a:p>
      </dgm:t>
    </dgm:pt>
    <dgm:pt modelId="{6BB547D9-68CE-45D5-B6E4-1CBCBEF37455}" type="parTrans" cxnId="{7669E410-0AD5-42D2-B131-D6122F675F3E}">
      <dgm:prSet/>
      <dgm:spPr/>
      <dgm:t>
        <a:bodyPr/>
        <a:lstStyle/>
        <a:p>
          <a:endParaRPr lang="es-ES" sz="1200"/>
        </a:p>
      </dgm:t>
    </dgm:pt>
    <dgm:pt modelId="{0295C02E-860A-43EB-ABB6-F06E07D6ABC5}" type="sibTrans" cxnId="{7669E410-0AD5-42D2-B131-D6122F675F3E}">
      <dgm:prSet/>
      <dgm:spPr/>
      <dgm:t>
        <a:bodyPr/>
        <a:lstStyle/>
        <a:p>
          <a:endParaRPr lang="es-ES" sz="1200"/>
        </a:p>
      </dgm:t>
    </dgm:pt>
    <dgm:pt modelId="{91F7BF89-286A-43BD-B843-07DDEAA3BAE5}">
      <dgm:prSet phldrT="[Texto]" custT="1"/>
      <dgm:spPr/>
      <dgm:t>
        <a:bodyPr/>
        <a:lstStyle/>
        <a:p>
          <a:r>
            <a:rPr lang="es-ES" sz="1200" dirty="0" smtClean="0"/>
            <a:t>BATCH</a:t>
          </a:r>
          <a:endParaRPr lang="es-ES" sz="1200" dirty="0"/>
        </a:p>
      </dgm:t>
    </dgm:pt>
    <dgm:pt modelId="{5DBB2D89-A4D5-40BF-8A7E-5F9DBA3C1227}" type="parTrans" cxnId="{02859EBA-15F8-4145-8E8F-4129A495E751}">
      <dgm:prSet/>
      <dgm:spPr/>
      <dgm:t>
        <a:bodyPr/>
        <a:lstStyle/>
        <a:p>
          <a:endParaRPr lang="es-ES" sz="1200"/>
        </a:p>
      </dgm:t>
    </dgm:pt>
    <dgm:pt modelId="{793C2EFA-FA66-4EBB-A018-769E35B263DF}" type="sibTrans" cxnId="{02859EBA-15F8-4145-8E8F-4129A495E751}">
      <dgm:prSet/>
      <dgm:spPr/>
      <dgm:t>
        <a:bodyPr/>
        <a:lstStyle/>
        <a:p>
          <a:endParaRPr lang="es-ES" sz="1200"/>
        </a:p>
      </dgm:t>
    </dgm:pt>
    <dgm:pt modelId="{366C3F25-E802-4097-9EED-AFF99D719363}">
      <dgm:prSet phldrT="[Texto]" custT="1"/>
      <dgm:spPr/>
      <dgm:t>
        <a:bodyPr/>
        <a:lstStyle/>
        <a:p>
          <a:r>
            <a:rPr lang="es-ES" sz="1200" dirty="0" smtClean="0"/>
            <a:t>CNB</a:t>
          </a:r>
          <a:endParaRPr lang="es-ES" sz="1200" dirty="0"/>
        </a:p>
      </dgm:t>
    </dgm:pt>
    <dgm:pt modelId="{B34E53BE-6162-4FD6-96D4-E3E5EC79999C}" type="parTrans" cxnId="{B5C178FB-163A-4AD4-879D-E35EA551251F}">
      <dgm:prSet/>
      <dgm:spPr/>
      <dgm:t>
        <a:bodyPr/>
        <a:lstStyle/>
        <a:p>
          <a:endParaRPr lang="es-ES" sz="1200"/>
        </a:p>
      </dgm:t>
    </dgm:pt>
    <dgm:pt modelId="{AB536057-50C6-4D5F-845F-87A3C87E1C61}" type="sibTrans" cxnId="{B5C178FB-163A-4AD4-879D-E35EA551251F}">
      <dgm:prSet/>
      <dgm:spPr/>
      <dgm:t>
        <a:bodyPr/>
        <a:lstStyle/>
        <a:p>
          <a:endParaRPr lang="es-ES" sz="1200"/>
        </a:p>
      </dgm:t>
    </dgm:pt>
    <dgm:pt modelId="{27380C0C-EF67-4DD8-8CB6-75EBF52CA5FC}">
      <dgm:prSet phldrT="[Texto]" custT="1"/>
      <dgm:spPr/>
      <dgm:t>
        <a:bodyPr/>
        <a:lstStyle/>
        <a:p>
          <a:r>
            <a:rPr lang="es-ES" sz="1200" dirty="0" smtClean="0"/>
            <a:t>DBA</a:t>
          </a:r>
          <a:endParaRPr lang="es-ES" sz="1200" dirty="0"/>
        </a:p>
      </dgm:t>
    </dgm:pt>
    <dgm:pt modelId="{6FD4EBC2-DE33-4653-89C3-0441B012FFC8}" type="parTrans" cxnId="{7BDFFC59-4F66-4DAD-9F43-103530D33AEC}">
      <dgm:prSet/>
      <dgm:spPr/>
      <dgm:t>
        <a:bodyPr/>
        <a:lstStyle/>
        <a:p>
          <a:endParaRPr lang="es-ES" sz="1200"/>
        </a:p>
      </dgm:t>
    </dgm:pt>
    <dgm:pt modelId="{CB0420BA-CCA1-4046-898F-25206E83BC3E}" type="sibTrans" cxnId="{7BDFFC59-4F66-4DAD-9F43-103530D33AEC}">
      <dgm:prSet/>
      <dgm:spPr/>
      <dgm:t>
        <a:bodyPr/>
        <a:lstStyle/>
        <a:p>
          <a:endParaRPr lang="es-ES" sz="1200"/>
        </a:p>
      </dgm:t>
    </dgm:pt>
    <dgm:pt modelId="{5A812942-7B44-406C-A8CD-B95ECC6102E8}">
      <dgm:prSet phldrT="[Texto]" custT="1"/>
      <dgm:spPr/>
      <dgm:t>
        <a:bodyPr/>
        <a:lstStyle/>
        <a:p>
          <a:r>
            <a:rPr lang="es-EC" sz="1200" b="0" i="0" u="none" dirty="0" smtClean="0"/>
            <a:t>Pago Servicios </a:t>
          </a:r>
          <a:r>
            <a:rPr lang="es-EC" sz="1200" b="0" i="0" u="none" dirty="0" err="1" smtClean="0"/>
            <a:t>Basicos</a:t>
          </a:r>
          <a:r>
            <a:rPr lang="es-EC" sz="1200" b="0" i="0" u="none" dirty="0" smtClean="0"/>
            <a:t>-Pagos Inst. Educativas </a:t>
          </a:r>
          <a:endParaRPr lang="es-ES" sz="1200" dirty="0"/>
        </a:p>
      </dgm:t>
    </dgm:pt>
    <dgm:pt modelId="{293CB1A8-93EE-40B5-A0BE-F4E2CF7B5C9A}" type="parTrans" cxnId="{462FA530-D0A4-4435-80CB-28E1AEE423B3}">
      <dgm:prSet/>
      <dgm:spPr/>
      <dgm:t>
        <a:bodyPr/>
        <a:lstStyle/>
        <a:p>
          <a:endParaRPr lang="es-ES" sz="1200"/>
        </a:p>
      </dgm:t>
    </dgm:pt>
    <dgm:pt modelId="{7CD32B2B-A8CD-4C2B-99EF-F3812DE45409}" type="sibTrans" cxnId="{462FA530-D0A4-4435-80CB-28E1AEE423B3}">
      <dgm:prSet/>
      <dgm:spPr/>
      <dgm:t>
        <a:bodyPr/>
        <a:lstStyle/>
        <a:p>
          <a:endParaRPr lang="es-ES" sz="1200"/>
        </a:p>
      </dgm:t>
    </dgm:pt>
    <dgm:pt modelId="{A74DE9BE-E4D6-4A32-8483-C391A2591764}">
      <dgm:prSet phldrT="[Texto]" custT="1"/>
      <dgm:spPr/>
      <dgm:t>
        <a:bodyPr/>
        <a:lstStyle/>
        <a:p>
          <a:r>
            <a:rPr lang="es-ES" sz="1200" dirty="0" smtClean="0"/>
            <a:t>ATM</a:t>
          </a:r>
          <a:endParaRPr lang="es-ES" sz="1200" dirty="0"/>
        </a:p>
      </dgm:t>
    </dgm:pt>
    <dgm:pt modelId="{AD0D22A0-66CD-4FD9-AD82-FFDD51784DF9}" type="parTrans" cxnId="{9A2AF82D-735E-4DA8-A508-A5B63D886532}">
      <dgm:prSet/>
      <dgm:spPr/>
      <dgm:t>
        <a:bodyPr/>
        <a:lstStyle/>
        <a:p>
          <a:endParaRPr lang="es-ES" sz="1200"/>
        </a:p>
      </dgm:t>
    </dgm:pt>
    <dgm:pt modelId="{6CC9679E-C4B8-4E78-9373-3A6B2A3C849E}" type="sibTrans" cxnId="{9A2AF82D-735E-4DA8-A508-A5B63D886532}">
      <dgm:prSet/>
      <dgm:spPr/>
      <dgm:t>
        <a:bodyPr/>
        <a:lstStyle/>
        <a:p>
          <a:endParaRPr lang="es-ES" sz="1200"/>
        </a:p>
      </dgm:t>
    </dgm:pt>
    <dgm:pt modelId="{5A40FF68-87CE-4A1E-A0C3-08CFDBBB0436}">
      <dgm:prSet phldrT="[Texto]" custT="1"/>
      <dgm:spPr/>
      <dgm:t>
        <a:bodyPr/>
        <a:lstStyle/>
        <a:p>
          <a:r>
            <a:rPr lang="es-ES" sz="1200" dirty="0" smtClean="0"/>
            <a:t>CNB</a:t>
          </a:r>
          <a:endParaRPr lang="es-ES" sz="1200" dirty="0"/>
        </a:p>
      </dgm:t>
    </dgm:pt>
    <dgm:pt modelId="{C03AA409-A586-4906-90D2-ED1804B32300}" type="parTrans" cxnId="{39DEBCE1-075B-41F0-B40E-9A1C1004735E}">
      <dgm:prSet/>
      <dgm:spPr/>
      <dgm:t>
        <a:bodyPr/>
        <a:lstStyle/>
        <a:p>
          <a:endParaRPr lang="es-ES" sz="1200"/>
        </a:p>
      </dgm:t>
    </dgm:pt>
    <dgm:pt modelId="{91E98840-6E03-40D0-985A-15CD70E3B625}" type="sibTrans" cxnId="{39DEBCE1-075B-41F0-B40E-9A1C1004735E}">
      <dgm:prSet/>
      <dgm:spPr/>
      <dgm:t>
        <a:bodyPr/>
        <a:lstStyle/>
        <a:p>
          <a:endParaRPr lang="es-ES" sz="1200"/>
        </a:p>
      </dgm:t>
    </dgm:pt>
    <dgm:pt modelId="{3EBE5193-1C15-44E4-8743-3356DCEDC89D}">
      <dgm:prSet phldrT="[Texto]" custT="1"/>
      <dgm:spPr/>
      <dgm:t>
        <a:bodyPr/>
        <a:lstStyle/>
        <a:p>
          <a:r>
            <a:rPr lang="es-ES" sz="1200" dirty="0" smtClean="0"/>
            <a:t>BANCA VIRTUAL</a:t>
          </a:r>
          <a:endParaRPr lang="es-ES" sz="1200" dirty="0"/>
        </a:p>
      </dgm:t>
    </dgm:pt>
    <dgm:pt modelId="{A6562147-76E7-45FB-B5C5-C939F705191C}" type="parTrans" cxnId="{F4938B88-FDDB-49EE-9532-3AE0F26AE933}">
      <dgm:prSet/>
      <dgm:spPr/>
      <dgm:t>
        <a:bodyPr/>
        <a:lstStyle/>
        <a:p>
          <a:endParaRPr lang="es-ES" sz="1200"/>
        </a:p>
      </dgm:t>
    </dgm:pt>
    <dgm:pt modelId="{93C4910E-27AE-435C-AFB4-7836C84E53CC}" type="sibTrans" cxnId="{F4938B88-FDDB-49EE-9532-3AE0F26AE933}">
      <dgm:prSet/>
      <dgm:spPr/>
      <dgm:t>
        <a:bodyPr/>
        <a:lstStyle/>
        <a:p>
          <a:endParaRPr lang="es-ES" sz="1200"/>
        </a:p>
      </dgm:t>
    </dgm:pt>
    <dgm:pt modelId="{A54405C8-3479-4699-AD70-6FDF3ECE13C7}">
      <dgm:prSet phldrT="[Texto]" custT="1"/>
      <dgm:spPr/>
      <dgm:t>
        <a:bodyPr/>
        <a:lstStyle/>
        <a:p>
          <a:r>
            <a:rPr lang="es-ES" sz="1200" dirty="0" smtClean="0"/>
            <a:t>BANCA MOVIL</a:t>
          </a:r>
          <a:endParaRPr lang="es-ES" sz="1200" dirty="0"/>
        </a:p>
      </dgm:t>
    </dgm:pt>
    <dgm:pt modelId="{6D348FD7-4E44-4DA3-87BE-98B6D38149DC}" type="parTrans" cxnId="{CEC73104-F8C6-4E71-862B-DA8F30814FBB}">
      <dgm:prSet/>
      <dgm:spPr/>
      <dgm:t>
        <a:bodyPr/>
        <a:lstStyle/>
        <a:p>
          <a:endParaRPr lang="es-ES" sz="1200"/>
        </a:p>
      </dgm:t>
    </dgm:pt>
    <dgm:pt modelId="{C60555CC-97EA-4418-BABB-4D0A3862963D}" type="sibTrans" cxnId="{CEC73104-F8C6-4E71-862B-DA8F30814FBB}">
      <dgm:prSet/>
      <dgm:spPr/>
      <dgm:t>
        <a:bodyPr/>
        <a:lstStyle/>
        <a:p>
          <a:endParaRPr lang="es-ES" sz="1200"/>
        </a:p>
      </dgm:t>
    </dgm:pt>
    <dgm:pt modelId="{EB0B0725-F499-4243-971A-8A4CBD17E0B2}">
      <dgm:prSet phldrT="[Texto]" custT="1"/>
      <dgm:spPr/>
      <dgm:t>
        <a:bodyPr/>
        <a:lstStyle/>
        <a:p>
          <a:r>
            <a:rPr lang="es-ES" sz="1200" dirty="0" smtClean="0"/>
            <a:t>VENTANILLA</a:t>
          </a:r>
          <a:endParaRPr lang="es-ES" sz="1200" dirty="0"/>
        </a:p>
      </dgm:t>
    </dgm:pt>
    <dgm:pt modelId="{2E48C34B-B6BB-44A7-A407-5AA532F608F8}" type="parTrans" cxnId="{C7E6D4FA-D471-4467-9350-9D0E418831BD}">
      <dgm:prSet/>
      <dgm:spPr/>
      <dgm:t>
        <a:bodyPr/>
        <a:lstStyle/>
        <a:p>
          <a:endParaRPr lang="es-ES" sz="1200"/>
        </a:p>
      </dgm:t>
    </dgm:pt>
    <dgm:pt modelId="{1344E831-6C5E-4329-B209-982DCF516CB2}" type="sibTrans" cxnId="{C7E6D4FA-D471-4467-9350-9D0E418831BD}">
      <dgm:prSet/>
      <dgm:spPr/>
      <dgm:t>
        <a:bodyPr/>
        <a:lstStyle/>
        <a:p>
          <a:endParaRPr lang="es-ES" sz="1200"/>
        </a:p>
      </dgm:t>
    </dgm:pt>
    <dgm:pt modelId="{4D7DB524-DE71-4A23-B591-3B9F003F8243}">
      <dgm:prSet phldrT="[Texto]" custT="1"/>
      <dgm:spPr/>
      <dgm:t>
        <a:bodyPr/>
        <a:lstStyle/>
        <a:p>
          <a:r>
            <a:rPr lang="es-EC" sz="1200" b="0" i="0" u="none" dirty="0" smtClean="0"/>
            <a:t>Depósitos recibidos</a:t>
          </a:r>
          <a:endParaRPr lang="es-ES" sz="1200" dirty="0"/>
        </a:p>
      </dgm:t>
    </dgm:pt>
    <dgm:pt modelId="{BB3C42A7-8FB5-48D8-A29E-B1220931201F}" type="parTrans" cxnId="{7AF0E3CA-AED8-4318-9F69-DB4E60058AC1}">
      <dgm:prSet/>
      <dgm:spPr/>
      <dgm:t>
        <a:bodyPr/>
        <a:lstStyle/>
        <a:p>
          <a:endParaRPr lang="es-ES" sz="1200"/>
        </a:p>
      </dgm:t>
    </dgm:pt>
    <dgm:pt modelId="{A5B16504-9194-4048-8466-DE2EBE3570A0}" type="sibTrans" cxnId="{7AF0E3CA-AED8-4318-9F69-DB4E60058AC1}">
      <dgm:prSet/>
      <dgm:spPr/>
      <dgm:t>
        <a:bodyPr/>
        <a:lstStyle/>
        <a:p>
          <a:endParaRPr lang="es-ES" sz="1200"/>
        </a:p>
      </dgm:t>
    </dgm:pt>
    <dgm:pt modelId="{6B1CCAE1-7F09-4F5D-9E09-72D711B8EC32}">
      <dgm:prSet phldrT="[Texto]" custT="1"/>
      <dgm:spPr/>
      <dgm:t>
        <a:bodyPr/>
        <a:lstStyle/>
        <a:p>
          <a:r>
            <a:rPr lang="es-ES" sz="1200" dirty="0" smtClean="0"/>
            <a:t>ATM</a:t>
          </a:r>
          <a:endParaRPr lang="es-ES" sz="1200" dirty="0"/>
        </a:p>
      </dgm:t>
    </dgm:pt>
    <dgm:pt modelId="{958B6CB1-D7FB-45AD-9E2B-5A1013E68755}" type="parTrans" cxnId="{4AF2FF2B-8A40-4502-A33B-89EE625D050A}">
      <dgm:prSet/>
      <dgm:spPr/>
      <dgm:t>
        <a:bodyPr/>
        <a:lstStyle/>
        <a:p>
          <a:endParaRPr lang="es-ES" sz="1200"/>
        </a:p>
      </dgm:t>
    </dgm:pt>
    <dgm:pt modelId="{5D6558EC-C9F3-4771-AA8E-AADDC625380B}" type="sibTrans" cxnId="{4AF2FF2B-8A40-4502-A33B-89EE625D050A}">
      <dgm:prSet/>
      <dgm:spPr/>
      <dgm:t>
        <a:bodyPr/>
        <a:lstStyle/>
        <a:p>
          <a:endParaRPr lang="es-ES" sz="1200"/>
        </a:p>
      </dgm:t>
    </dgm:pt>
    <dgm:pt modelId="{6D6083F6-998A-4C11-94D6-0A08217BFE38}">
      <dgm:prSet phldrT="[Texto]" custT="1"/>
      <dgm:spPr/>
      <dgm:t>
        <a:bodyPr/>
        <a:lstStyle/>
        <a:p>
          <a:r>
            <a:rPr lang="es-ES" sz="1200" dirty="0" smtClean="0"/>
            <a:t>BME</a:t>
          </a:r>
          <a:endParaRPr lang="es-ES" sz="1200" dirty="0"/>
        </a:p>
      </dgm:t>
    </dgm:pt>
    <dgm:pt modelId="{B0E50E1E-9C67-4B5E-848E-AE6881D48192}" type="parTrans" cxnId="{C073A0E3-71F9-481B-8E2D-5C9374122AC5}">
      <dgm:prSet/>
      <dgm:spPr/>
      <dgm:t>
        <a:bodyPr/>
        <a:lstStyle/>
        <a:p>
          <a:endParaRPr lang="es-ES" sz="1200"/>
        </a:p>
      </dgm:t>
    </dgm:pt>
    <dgm:pt modelId="{2FEA96FD-4E85-44A5-B41C-FE102DAF1734}" type="sibTrans" cxnId="{C073A0E3-71F9-481B-8E2D-5C9374122AC5}">
      <dgm:prSet/>
      <dgm:spPr/>
      <dgm:t>
        <a:bodyPr/>
        <a:lstStyle/>
        <a:p>
          <a:endParaRPr lang="es-ES" sz="1200"/>
        </a:p>
      </dgm:t>
    </dgm:pt>
    <dgm:pt modelId="{7BF08C50-D57B-4FB4-B958-5A2265F36365}">
      <dgm:prSet phldrT="[Texto]" custT="1"/>
      <dgm:spPr/>
      <dgm:t>
        <a:bodyPr/>
        <a:lstStyle/>
        <a:p>
          <a:r>
            <a:rPr lang="es-ES" sz="1200" dirty="0" smtClean="0"/>
            <a:t>SAT</a:t>
          </a:r>
          <a:endParaRPr lang="es-ES" sz="1200" dirty="0"/>
        </a:p>
      </dgm:t>
    </dgm:pt>
    <dgm:pt modelId="{EBF3EEC5-8F92-483D-B668-83653DF888DD}" type="parTrans" cxnId="{931C5F3A-7F0A-4D08-92A8-D4C45A747BD8}">
      <dgm:prSet/>
      <dgm:spPr/>
      <dgm:t>
        <a:bodyPr/>
        <a:lstStyle/>
        <a:p>
          <a:endParaRPr lang="es-ES" sz="1200"/>
        </a:p>
      </dgm:t>
    </dgm:pt>
    <dgm:pt modelId="{C2BF0A46-458C-47F4-9A85-EE301C9CA1FC}" type="sibTrans" cxnId="{931C5F3A-7F0A-4D08-92A8-D4C45A747BD8}">
      <dgm:prSet/>
      <dgm:spPr/>
      <dgm:t>
        <a:bodyPr/>
        <a:lstStyle/>
        <a:p>
          <a:endParaRPr lang="es-ES" sz="1200"/>
        </a:p>
      </dgm:t>
    </dgm:pt>
    <dgm:pt modelId="{70E846FB-7A81-4510-A4C6-1CD0E3A667D9}">
      <dgm:prSet phldrT="[Texto]" custT="1"/>
      <dgm:spPr/>
      <dgm:t>
        <a:bodyPr/>
        <a:lstStyle/>
        <a:p>
          <a:r>
            <a:rPr lang="es-ES" sz="1200" dirty="0" smtClean="0"/>
            <a:t>VEN</a:t>
          </a:r>
          <a:endParaRPr lang="es-ES" sz="1200" dirty="0"/>
        </a:p>
      </dgm:t>
    </dgm:pt>
    <dgm:pt modelId="{BEFACEFB-E7A5-4625-9481-4D85D11D6858}" type="parTrans" cxnId="{91627CDE-D129-4240-BD79-2E5B3ED39031}">
      <dgm:prSet/>
      <dgm:spPr/>
      <dgm:t>
        <a:bodyPr/>
        <a:lstStyle/>
        <a:p>
          <a:endParaRPr lang="es-ES" sz="1200"/>
        </a:p>
      </dgm:t>
    </dgm:pt>
    <dgm:pt modelId="{EC06E2FF-9751-4A31-9677-F608AD73AD14}" type="sibTrans" cxnId="{91627CDE-D129-4240-BD79-2E5B3ED39031}">
      <dgm:prSet/>
      <dgm:spPr/>
      <dgm:t>
        <a:bodyPr/>
        <a:lstStyle/>
        <a:p>
          <a:endParaRPr lang="es-ES" sz="1200"/>
        </a:p>
      </dgm:t>
    </dgm:pt>
    <dgm:pt modelId="{7486325A-2668-45EE-9903-A80C586CF918}">
      <dgm:prSet phldrT="[Texto]" custT="1"/>
      <dgm:spPr/>
      <dgm:t>
        <a:bodyPr/>
        <a:lstStyle/>
        <a:p>
          <a:r>
            <a:rPr lang="es-ES" sz="1200" dirty="0" smtClean="0"/>
            <a:t>WAP</a:t>
          </a:r>
          <a:endParaRPr lang="es-ES" sz="1200" dirty="0"/>
        </a:p>
      </dgm:t>
    </dgm:pt>
    <dgm:pt modelId="{0A7EE55A-C47C-4144-B077-66BFE485AD60}" type="parTrans" cxnId="{3F3169B2-D11E-4169-8932-EA7315B315FC}">
      <dgm:prSet/>
      <dgm:spPr/>
      <dgm:t>
        <a:bodyPr/>
        <a:lstStyle/>
        <a:p>
          <a:endParaRPr lang="es-ES" sz="1200"/>
        </a:p>
      </dgm:t>
    </dgm:pt>
    <dgm:pt modelId="{ED936903-A516-41FD-9A68-FD6A6227C56F}" type="sibTrans" cxnId="{3F3169B2-D11E-4169-8932-EA7315B315FC}">
      <dgm:prSet/>
      <dgm:spPr/>
      <dgm:t>
        <a:bodyPr/>
        <a:lstStyle/>
        <a:p>
          <a:endParaRPr lang="es-ES" sz="1200"/>
        </a:p>
      </dgm:t>
    </dgm:pt>
    <dgm:pt modelId="{56F9167F-5CC3-4448-8619-5AE1269FC3EE}">
      <dgm:prSet phldrT="[Texto]" custT="1"/>
      <dgm:spPr/>
      <dgm:t>
        <a:bodyPr/>
        <a:lstStyle/>
        <a:p>
          <a:r>
            <a:rPr lang="es-EC" sz="1200" b="0" i="0" u="none" dirty="0" smtClean="0"/>
            <a:t>Bloqueo Definitivo de Tarjeta de Débito- Bloqueo temporal</a:t>
          </a:r>
          <a:endParaRPr lang="es-ES" sz="1200" dirty="0"/>
        </a:p>
      </dgm:t>
    </dgm:pt>
    <dgm:pt modelId="{1165B4EC-9C26-4FA1-8451-2FDE33FD9EF7}" type="parTrans" cxnId="{D59EF44D-236F-4F53-AF19-20C60D0A885A}">
      <dgm:prSet/>
      <dgm:spPr/>
      <dgm:t>
        <a:bodyPr/>
        <a:lstStyle/>
        <a:p>
          <a:endParaRPr lang="es-ES" sz="1200"/>
        </a:p>
      </dgm:t>
    </dgm:pt>
    <dgm:pt modelId="{EE271F0D-FB64-486D-9D7E-2BAEF49A5765}" type="sibTrans" cxnId="{D59EF44D-236F-4F53-AF19-20C60D0A885A}">
      <dgm:prSet/>
      <dgm:spPr/>
      <dgm:t>
        <a:bodyPr/>
        <a:lstStyle/>
        <a:p>
          <a:endParaRPr lang="es-ES" sz="1200"/>
        </a:p>
      </dgm:t>
    </dgm:pt>
    <dgm:pt modelId="{98469FCC-13B9-41BA-82C3-D7AA262BAE12}">
      <dgm:prSet phldrT="[Texto]" custT="1"/>
      <dgm:spPr/>
      <dgm:t>
        <a:bodyPr/>
        <a:lstStyle/>
        <a:p>
          <a:r>
            <a:rPr lang="es-ES" sz="1200" dirty="0" smtClean="0"/>
            <a:t>ATC</a:t>
          </a:r>
          <a:endParaRPr lang="es-ES" sz="1200" dirty="0"/>
        </a:p>
      </dgm:t>
    </dgm:pt>
    <dgm:pt modelId="{29339B7F-9FAA-4F9A-878C-DD5BE3C911D7}" type="parTrans" cxnId="{1E4D06FF-6057-4456-827F-CF6DD13117A1}">
      <dgm:prSet/>
      <dgm:spPr/>
      <dgm:t>
        <a:bodyPr/>
        <a:lstStyle/>
        <a:p>
          <a:endParaRPr lang="es-ES" sz="1200"/>
        </a:p>
      </dgm:t>
    </dgm:pt>
    <dgm:pt modelId="{DBA3F1CB-4056-4A72-AE20-54B851FFAE1F}" type="sibTrans" cxnId="{1E4D06FF-6057-4456-827F-CF6DD13117A1}">
      <dgm:prSet/>
      <dgm:spPr/>
      <dgm:t>
        <a:bodyPr/>
        <a:lstStyle/>
        <a:p>
          <a:endParaRPr lang="es-ES" sz="1200"/>
        </a:p>
      </dgm:t>
    </dgm:pt>
    <dgm:pt modelId="{7187AD70-02A7-49AC-8850-4D58322DB879}">
      <dgm:prSet phldrT="[Texto]" custT="1"/>
      <dgm:spPr/>
      <dgm:t>
        <a:bodyPr/>
        <a:lstStyle/>
        <a:p>
          <a:r>
            <a:rPr lang="es-ES" sz="1200" dirty="0" smtClean="0"/>
            <a:t>ATM</a:t>
          </a:r>
          <a:endParaRPr lang="es-ES" sz="1200" dirty="0"/>
        </a:p>
      </dgm:t>
    </dgm:pt>
    <dgm:pt modelId="{70EEA31E-8D89-40FA-8DC9-1D26BEC740C3}" type="parTrans" cxnId="{21C318DA-5B08-4225-B358-7B0A579A1CA0}">
      <dgm:prSet/>
      <dgm:spPr/>
      <dgm:t>
        <a:bodyPr/>
        <a:lstStyle/>
        <a:p>
          <a:endParaRPr lang="es-ES" sz="1200"/>
        </a:p>
      </dgm:t>
    </dgm:pt>
    <dgm:pt modelId="{5BB6EEA6-1251-4D1D-9859-BF8953CC0253}" type="sibTrans" cxnId="{21C318DA-5B08-4225-B358-7B0A579A1CA0}">
      <dgm:prSet/>
      <dgm:spPr/>
      <dgm:t>
        <a:bodyPr/>
        <a:lstStyle/>
        <a:p>
          <a:endParaRPr lang="es-ES" sz="1200"/>
        </a:p>
      </dgm:t>
    </dgm:pt>
    <dgm:pt modelId="{600AA496-515A-4047-8853-D77E472D9B53}">
      <dgm:prSet phldrT="[Texto]" custT="1"/>
      <dgm:spPr/>
      <dgm:t>
        <a:bodyPr/>
        <a:lstStyle/>
        <a:p>
          <a:r>
            <a:rPr lang="es-ES" sz="1200" dirty="0" smtClean="0"/>
            <a:t>BANRED</a:t>
          </a:r>
          <a:endParaRPr lang="es-ES" sz="1200" dirty="0"/>
        </a:p>
      </dgm:t>
    </dgm:pt>
    <dgm:pt modelId="{B796F10C-CA06-4A2B-A8B8-FBAE5ED457BB}" type="parTrans" cxnId="{1BE5BFD6-6890-4993-B29E-F1EA7A8B102B}">
      <dgm:prSet/>
      <dgm:spPr/>
      <dgm:t>
        <a:bodyPr/>
        <a:lstStyle/>
        <a:p>
          <a:endParaRPr lang="es-ES" sz="1200"/>
        </a:p>
      </dgm:t>
    </dgm:pt>
    <dgm:pt modelId="{77C26831-0367-47BB-8528-153F0552349C}" type="sibTrans" cxnId="{1BE5BFD6-6890-4993-B29E-F1EA7A8B102B}">
      <dgm:prSet/>
      <dgm:spPr/>
      <dgm:t>
        <a:bodyPr/>
        <a:lstStyle/>
        <a:p>
          <a:endParaRPr lang="es-ES" sz="1200"/>
        </a:p>
      </dgm:t>
    </dgm:pt>
    <dgm:pt modelId="{D5EA8D87-AF42-47C1-80EE-A9D3CBADAD96}">
      <dgm:prSet phldrT="[Texto]" custT="1"/>
      <dgm:spPr/>
      <dgm:t>
        <a:bodyPr/>
        <a:lstStyle/>
        <a:p>
          <a:r>
            <a:rPr lang="es-ES" sz="1200" dirty="0" smtClean="0"/>
            <a:t>BANCA VIRTUAL</a:t>
          </a:r>
          <a:endParaRPr lang="es-ES" sz="1200" dirty="0"/>
        </a:p>
      </dgm:t>
    </dgm:pt>
    <dgm:pt modelId="{146D0113-20F5-4D29-A6C9-83F2C502F7B2}" type="parTrans" cxnId="{5F53F499-374A-4A00-AA4B-616C8EE513A0}">
      <dgm:prSet/>
      <dgm:spPr/>
      <dgm:t>
        <a:bodyPr/>
        <a:lstStyle/>
        <a:p>
          <a:endParaRPr lang="es-ES" sz="1200"/>
        </a:p>
      </dgm:t>
    </dgm:pt>
    <dgm:pt modelId="{97270159-8E04-4C20-850E-D428FFAED0EF}" type="sibTrans" cxnId="{5F53F499-374A-4A00-AA4B-616C8EE513A0}">
      <dgm:prSet/>
      <dgm:spPr/>
      <dgm:t>
        <a:bodyPr/>
        <a:lstStyle/>
        <a:p>
          <a:endParaRPr lang="es-ES" sz="1200"/>
        </a:p>
      </dgm:t>
    </dgm:pt>
    <dgm:pt modelId="{27F40566-8586-42E4-ABA7-1206583C0EAC}">
      <dgm:prSet phldrT="[Texto]" custT="1"/>
      <dgm:spPr/>
      <dgm:t>
        <a:bodyPr/>
        <a:lstStyle/>
        <a:p>
          <a:r>
            <a:rPr lang="es-ES" sz="1200" dirty="0" smtClean="0"/>
            <a:t>BANCA MOVIL</a:t>
          </a:r>
          <a:endParaRPr lang="es-ES" sz="1200" dirty="0"/>
        </a:p>
      </dgm:t>
    </dgm:pt>
    <dgm:pt modelId="{B1F3549D-B874-4CB0-A422-0D41FB001D8B}" type="parTrans" cxnId="{9AFB5DA8-55F4-4319-8E10-4255F58D5DCF}">
      <dgm:prSet/>
      <dgm:spPr/>
      <dgm:t>
        <a:bodyPr/>
        <a:lstStyle/>
        <a:p>
          <a:endParaRPr lang="es-ES" sz="1200"/>
        </a:p>
      </dgm:t>
    </dgm:pt>
    <dgm:pt modelId="{A23DBD76-D99C-42FD-B120-1EDBF75F9994}" type="sibTrans" cxnId="{9AFB5DA8-55F4-4319-8E10-4255F58D5DCF}">
      <dgm:prSet/>
      <dgm:spPr/>
      <dgm:t>
        <a:bodyPr/>
        <a:lstStyle/>
        <a:p>
          <a:endParaRPr lang="es-ES" sz="1200"/>
        </a:p>
      </dgm:t>
    </dgm:pt>
    <dgm:pt modelId="{638274C4-CDEA-49E4-A3AC-44A0D828AE20}">
      <dgm:prSet phldrT="[Texto]" custT="1"/>
      <dgm:spPr/>
      <dgm:t>
        <a:bodyPr/>
        <a:lstStyle/>
        <a:p>
          <a:r>
            <a:rPr lang="es-ES" sz="1200" dirty="0" smtClean="0"/>
            <a:t>CHATBOT</a:t>
          </a:r>
          <a:endParaRPr lang="es-ES" sz="1200" dirty="0"/>
        </a:p>
      </dgm:t>
    </dgm:pt>
    <dgm:pt modelId="{7A61B4C0-F67F-4036-8495-417A4F3FE63A}" type="parTrans" cxnId="{5278ECB8-46D7-4B28-91FA-FCCB13ED36CC}">
      <dgm:prSet/>
      <dgm:spPr/>
      <dgm:t>
        <a:bodyPr/>
        <a:lstStyle/>
        <a:p>
          <a:endParaRPr lang="es-ES" sz="1200"/>
        </a:p>
      </dgm:t>
    </dgm:pt>
    <dgm:pt modelId="{BE0A3254-443A-4F07-A481-9AE4A4E678F9}" type="sibTrans" cxnId="{5278ECB8-46D7-4B28-91FA-FCCB13ED36CC}">
      <dgm:prSet/>
      <dgm:spPr/>
      <dgm:t>
        <a:bodyPr/>
        <a:lstStyle/>
        <a:p>
          <a:endParaRPr lang="es-ES" sz="1200"/>
        </a:p>
      </dgm:t>
    </dgm:pt>
    <dgm:pt modelId="{646145F8-6724-49B1-BF54-2FE77C33496B}">
      <dgm:prSet phldrT="[Texto]" custT="1"/>
      <dgm:spPr/>
      <dgm:t>
        <a:bodyPr/>
        <a:lstStyle/>
        <a:p>
          <a:r>
            <a:rPr lang="es-ES" sz="1200" dirty="0" smtClean="0"/>
            <a:t>MONITOR PLUS</a:t>
          </a:r>
          <a:endParaRPr lang="es-ES" sz="1200" dirty="0"/>
        </a:p>
      </dgm:t>
    </dgm:pt>
    <dgm:pt modelId="{2152CDF4-9C88-4617-AC3B-188979F8CDD4}" type="parTrans" cxnId="{5F65B2F4-E042-4D25-8D94-5E90E5A63D7B}">
      <dgm:prSet/>
      <dgm:spPr/>
      <dgm:t>
        <a:bodyPr/>
        <a:lstStyle/>
        <a:p>
          <a:endParaRPr lang="es-ES" sz="1200"/>
        </a:p>
      </dgm:t>
    </dgm:pt>
    <dgm:pt modelId="{B4697A17-3B7F-410B-BC34-96F7AAA04659}" type="sibTrans" cxnId="{5F65B2F4-E042-4D25-8D94-5E90E5A63D7B}">
      <dgm:prSet/>
      <dgm:spPr/>
      <dgm:t>
        <a:bodyPr/>
        <a:lstStyle/>
        <a:p>
          <a:endParaRPr lang="es-ES" sz="1200"/>
        </a:p>
      </dgm:t>
    </dgm:pt>
    <dgm:pt modelId="{CE62B4B5-EC52-4B41-8FED-CDBD162FC98D}">
      <dgm:prSet phldrT="[Texto]" custT="1"/>
      <dgm:spPr/>
      <dgm:t>
        <a:bodyPr/>
        <a:lstStyle/>
        <a:p>
          <a:r>
            <a:rPr lang="es-ES" sz="1200" dirty="0" smtClean="0"/>
            <a:t>Actualización Cupos</a:t>
          </a:r>
          <a:endParaRPr lang="es-ES" sz="1200" dirty="0"/>
        </a:p>
      </dgm:t>
    </dgm:pt>
    <dgm:pt modelId="{2958D07F-0D25-4B08-8C46-253D10A94361}" type="parTrans" cxnId="{5955768C-7A23-4B8B-94EC-84A4CD83BB1E}">
      <dgm:prSet/>
      <dgm:spPr/>
      <dgm:t>
        <a:bodyPr/>
        <a:lstStyle/>
        <a:p>
          <a:endParaRPr lang="es-ES" sz="1200"/>
        </a:p>
      </dgm:t>
    </dgm:pt>
    <dgm:pt modelId="{8B3EDEBB-7A24-43FB-87BF-1418980897F6}" type="sibTrans" cxnId="{5955768C-7A23-4B8B-94EC-84A4CD83BB1E}">
      <dgm:prSet/>
      <dgm:spPr/>
      <dgm:t>
        <a:bodyPr/>
        <a:lstStyle/>
        <a:p>
          <a:endParaRPr lang="es-ES" sz="1200"/>
        </a:p>
      </dgm:t>
    </dgm:pt>
    <dgm:pt modelId="{843585E2-47E9-4B84-BD6D-47BAD7AFADB6}">
      <dgm:prSet phldrT="[Texto]" custT="1"/>
      <dgm:spPr/>
      <dgm:t>
        <a:bodyPr/>
        <a:lstStyle/>
        <a:p>
          <a:r>
            <a:rPr lang="es-ES" sz="1200" dirty="0" smtClean="0"/>
            <a:t>ATM</a:t>
          </a:r>
          <a:endParaRPr lang="es-ES" sz="1200" dirty="0"/>
        </a:p>
      </dgm:t>
    </dgm:pt>
    <dgm:pt modelId="{9732B574-18EC-42B4-81BC-4EDBBEEF5BB5}" type="parTrans" cxnId="{3D1917BC-634E-4834-B401-C6339FD08F92}">
      <dgm:prSet/>
      <dgm:spPr/>
      <dgm:t>
        <a:bodyPr/>
        <a:lstStyle/>
        <a:p>
          <a:endParaRPr lang="es-ES" sz="1200"/>
        </a:p>
      </dgm:t>
    </dgm:pt>
    <dgm:pt modelId="{8D357695-6B2A-4249-B4ED-70EC49608CC8}" type="sibTrans" cxnId="{3D1917BC-634E-4834-B401-C6339FD08F92}">
      <dgm:prSet/>
      <dgm:spPr/>
      <dgm:t>
        <a:bodyPr/>
        <a:lstStyle/>
        <a:p>
          <a:endParaRPr lang="es-ES" sz="1200"/>
        </a:p>
      </dgm:t>
    </dgm:pt>
    <dgm:pt modelId="{341BB303-09E5-444C-984A-1EBF6B5B6878}">
      <dgm:prSet phldrT="[Texto]" custT="1"/>
      <dgm:spPr/>
      <dgm:t>
        <a:bodyPr/>
        <a:lstStyle/>
        <a:p>
          <a:r>
            <a:rPr lang="es-EC" sz="1200" b="0" i="0" u="none" dirty="0" err="1" smtClean="0"/>
            <a:t>Activacion</a:t>
          </a:r>
          <a:r>
            <a:rPr lang="es-EC" sz="1200" b="0" i="0" u="none" dirty="0" smtClean="0"/>
            <a:t> Tiempo Aire </a:t>
          </a:r>
          <a:endParaRPr lang="es-ES" sz="1200" dirty="0"/>
        </a:p>
      </dgm:t>
    </dgm:pt>
    <dgm:pt modelId="{5C550227-2ABC-4F17-894B-67CF6A9F9FA1}" type="parTrans" cxnId="{E5D647D1-0EB7-4047-8709-1169E0B6633B}">
      <dgm:prSet/>
      <dgm:spPr/>
      <dgm:t>
        <a:bodyPr/>
        <a:lstStyle/>
        <a:p>
          <a:endParaRPr lang="es-ES" sz="1200"/>
        </a:p>
      </dgm:t>
    </dgm:pt>
    <dgm:pt modelId="{2267F5DD-A4DF-494A-BD99-5F6BE95C4DE9}" type="sibTrans" cxnId="{E5D647D1-0EB7-4047-8709-1169E0B6633B}">
      <dgm:prSet/>
      <dgm:spPr/>
      <dgm:t>
        <a:bodyPr/>
        <a:lstStyle/>
        <a:p>
          <a:endParaRPr lang="es-ES" sz="1200"/>
        </a:p>
      </dgm:t>
    </dgm:pt>
    <dgm:pt modelId="{5192E465-D3DF-4594-8708-D5F8E23F8DAC}">
      <dgm:prSet phldrT="[Texto]" custT="1"/>
      <dgm:spPr/>
      <dgm:t>
        <a:bodyPr/>
        <a:lstStyle/>
        <a:p>
          <a:r>
            <a:rPr lang="es-ES" sz="1200" dirty="0" smtClean="0"/>
            <a:t>ATM</a:t>
          </a:r>
        </a:p>
      </dgm:t>
    </dgm:pt>
    <dgm:pt modelId="{D234BC4A-FBE7-4507-8577-982F7405B8E3}" type="parTrans" cxnId="{CFFE1FC1-65B9-43C4-8F63-104A97B158B8}">
      <dgm:prSet/>
      <dgm:spPr/>
      <dgm:t>
        <a:bodyPr/>
        <a:lstStyle/>
        <a:p>
          <a:endParaRPr lang="es-ES" sz="1200"/>
        </a:p>
      </dgm:t>
    </dgm:pt>
    <dgm:pt modelId="{427E652B-F0ED-4AF6-8016-0AAF54C92A0B}" type="sibTrans" cxnId="{CFFE1FC1-65B9-43C4-8F63-104A97B158B8}">
      <dgm:prSet/>
      <dgm:spPr/>
      <dgm:t>
        <a:bodyPr/>
        <a:lstStyle/>
        <a:p>
          <a:endParaRPr lang="es-ES" sz="1200"/>
        </a:p>
      </dgm:t>
    </dgm:pt>
    <dgm:pt modelId="{2A050FA2-B441-4CB4-A7A6-65C04F303289}">
      <dgm:prSet phldrT="[Texto]" custT="1"/>
      <dgm:spPr/>
      <dgm:t>
        <a:bodyPr/>
        <a:lstStyle/>
        <a:p>
          <a:r>
            <a:rPr lang="es-ES" sz="1200" dirty="0" smtClean="0"/>
            <a:t>BANCA MOVIL</a:t>
          </a:r>
        </a:p>
      </dgm:t>
    </dgm:pt>
    <dgm:pt modelId="{41231463-31D3-42EB-ADE1-4D0A41E048BA}" type="parTrans" cxnId="{7B8C39BE-4044-49FF-8A99-C6ADD0012190}">
      <dgm:prSet/>
      <dgm:spPr/>
      <dgm:t>
        <a:bodyPr/>
        <a:lstStyle/>
        <a:p>
          <a:endParaRPr lang="es-ES" sz="1200"/>
        </a:p>
      </dgm:t>
    </dgm:pt>
    <dgm:pt modelId="{693A3E71-A1C8-4B3D-A286-7632170B4AB2}" type="sibTrans" cxnId="{7B8C39BE-4044-49FF-8A99-C6ADD0012190}">
      <dgm:prSet/>
      <dgm:spPr/>
      <dgm:t>
        <a:bodyPr/>
        <a:lstStyle/>
        <a:p>
          <a:endParaRPr lang="es-ES" sz="1200"/>
        </a:p>
      </dgm:t>
    </dgm:pt>
    <dgm:pt modelId="{A1398E22-CDE5-4FC5-AEAD-0950AC6BEF44}">
      <dgm:prSet phldrT="[Texto]" custT="1"/>
      <dgm:spPr/>
      <dgm:t>
        <a:bodyPr/>
        <a:lstStyle/>
        <a:p>
          <a:r>
            <a:rPr lang="es-ES" sz="1200" dirty="0" smtClean="0"/>
            <a:t>BANCA VIRTUAL</a:t>
          </a:r>
        </a:p>
      </dgm:t>
    </dgm:pt>
    <dgm:pt modelId="{48CDD9EF-13F2-482C-8B2A-FB3CC13402B4}" type="parTrans" cxnId="{F201215D-67BB-4437-B8CD-C064E27D289B}">
      <dgm:prSet/>
      <dgm:spPr/>
      <dgm:t>
        <a:bodyPr/>
        <a:lstStyle/>
        <a:p>
          <a:endParaRPr lang="es-ES" sz="1200"/>
        </a:p>
      </dgm:t>
    </dgm:pt>
    <dgm:pt modelId="{46F132BD-CF50-42D5-B4DD-08550646FAA9}" type="sibTrans" cxnId="{F201215D-67BB-4437-B8CD-C064E27D289B}">
      <dgm:prSet/>
      <dgm:spPr/>
      <dgm:t>
        <a:bodyPr/>
        <a:lstStyle/>
        <a:p>
          <a:endParaRPr lang="es-ES" sz="1200"/>
        </a:p>
      </dgm:t>
    </dgm:pt>
    <dgm:pt modelId="{144CA3D2-3A8E-4E54-9ED0-05E04AF760D9}">
      <dgm:prSet phldrT="[Texto]" custT="1"/>
      <dgm:spPr/>
      <dgm:t>
        <a:bodyPr/>
        <a:lstStyle/>
        <a:p>
          <a:r>
            <a:rPr lang="es-ES" sz="1200" smtClean="0"/>
            <a:t>BANCA </a:t>
          </a:r>
          <a:r>
            <a:rPr lang="es-ES" sz="1200" dirty="0" smtClean="0"/>
            <a:t>VIRTUAL</a:t>
          </a:r>
          <a:endParaRPr lang="es-ES" sz="1200" dirty="0"/>
        </a:p>
      </dgm:t>
    </dgm:pt>
    <dgm:pt modelId="{2F6DA0B5-68E2-4BD7-A972-F329D7B2152A}" type="parTrans" cxnId="{7124AEA2-7A89-486C-9523-60CE38AE276B}">
      <dgm:prSet/>
      <dgm:spPr/>
      <dgm:t>
        <a:bodyPr/>
        <a:lstStyle/>
        <a:p>
          <a:endParaRPr lang="es-ES"/>
        </a:p>
      </dgm:t>
    </dgm:pt>
    <dgm:pt modelId="{44E43A71-CE0D-4E38-AAED-87A1E29B75B8}" type="sibTrans" cxnId="{7124AEA2-7A89-486C-9523-60CE38AE276B}">
      <dgm:prSet/>
      <dgm:spPr/>
      <dgm:t>
        <a:bodyPr/>
        <a:lstStyle/>
        <a:p>
          <a:endParaRPr lang="es-ES"/>
        </a:p>
      </dgm:t>
    </dgm:pt>
    <dgm:pt modelId="{9BD2A038-2A44-4513-9F03-91BFD3E91114}" type="pres">
      <dgm:prSet presAssocID="{03E5A139-74BE-4FA1-B4B4-8802D23378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AE5493-C0A7-4A0D-B69E-F0844E4D9662}" type="pres">
      <dgm:prSet presAssocID="{165F3DB9-BF57-4CAF-8A6C-9EE2A85C2941}" presName="root" presStyleCnt="0"/>
      <dgm:spPr/>
    </dgm:pt>
    <dgm:pt modelId="{03EFAFF5-6715-4F94-BA03-31F74E48C75F}" type="pres">
      <dgm:prSet presAssocID="{165F3DB9-BF57-4CAF-8A6C-9EE2A85C2941}" presName="rootComposite" presStyleCnt="0"/>
      <dgm:spPr/>
    </dgm:pt>
    <dgm:pt modelId="{22FC0C17-31FE-4ADE-B580-8116DEE618E5}" type="pres">
      <dgm:prSet presAssocID="{165F3DB9-BF57-4CAF-8A6C-9EE2A85C2941}" presName="rootText" presStyleLbl="node1" presStyleIdx="0" presStyleCnt="7" custScaleY="140787"/>
      <dgm:spPr/>
    </dgm:pt>
    <dgm:pt modelId="{6CB1BE67-87B7-4964-8EEE-936176B6497F}" type="pres">
      <dgm:prSet presAssocID="{165F3DB9-BF57-4CAF-8A6C-9EE2A85C2941}" presName="rootConnector" presStyleLbl="node1" presStyleIdx="0" presStyleCnt="7"/>
      <dgm:spPr/>
    </dgm:pt>
    <dgm:pt modelId="{4E4F09A0-0199-4DAD-B495-C9CE9D9313A4}" type="pres">
      <dgm:prSet presAssocID="{165F3DB9-BF57-4CAF-8A6C-9EE2A85C2941}" presName="childShape" presStyleCnt="0"/>
      <dgm:spPr/>
    </dgm:pt>
    <dgm:pt modelId="{419F350C-D458-4C82-8D09-A80AE245169D}" type="pres">
      <dgm:prSet presAssocID="{99483EFD-EF4C-4A78-818F-7AC25844B9D7}" presName="Name13" presStyleLbl="parChTrans1D2" presStyleIdx="0" presStyleCnt="34"/>
      <dgm:spPr/>
    </dgm:pt>
    <dgm:pt modelId="{8BD73AD7-9FF7-441C-9C76-920AC30AE6C5}" type="pres">
      <dgm:prSet presAssocID="{82A2CDED-9965-4EAF-BF58-32BAE9CAC7B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84248B-3593-415E-A37B-9EDE84217971}" type="pres">
      <dgm:prSet presAssocID="{086CEFCB-B97B-433C-8E33-17A4EFFA88C5}" presName="Name13" presStyleLbl="parChTrans1D2" presStyleIdx="1" presStyleCnt="34"/>
      <dgm:spPr/>
    </dgm:pt>
    <dgm:pt modelId="{3DEBF9C3-33C5-445F-9761-5A667B2185CC}" type="pres">
      <dgm:prSet presAssocID="{10E7A0E3-AA87-4CCD-A305-C27A39495228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A98DF4-AA2F-4EF6-A96A-9278A12CF2A3}" type="pres">
      <dgm:prSet presAssocID="{6FD4EBC2-DE33-4653-89C3-0441B012FFC8}" presName="Name13" presStyleLbl="parChTrans1D2" presStyleIdx="2" presStyleCnt="34"/>
      <dgm:spPr/>
    </dgm:pt>
    <dgm:pt modelId="{CDB83AAE-9F37-4614-9D09-080E54A806B5}" type="pres">
      <dgm:prSet presAssocID="{27380C0C-EF67-4DD8-8CB6-75EBF52CA5FC}" presName="childText" presStyleLbl="bgAcc1" presStyleIdx="2" presStyleCnt="34">
        <dgm:presLayoutVars>
          <dgm:bulletEnabled val="1"/>
        </dgm:presLayoutVars>
      </dgm:prSet>
      <dgm:spPr/>
    </dgm:pt>
    <dgm:pt modelId="{93171707-DAB3-4B5D-B21B-BC7429363385}" type="pres">
      <dgm:prSet presAssocID="{5DBB2D89-A4D5-40BF-8A7E-5F9DBA3C1227}" presName="Name13" presStyleLbl="parChTrans1D2" presStyleIdx="3" presStyleCnt="34"/>
      <dgm:spPr/>
    </dgm:pt>
    <dgm:pt modelId="{8314823A-4C75-4129-8164-B8D4D3AA5963}" type="pres">
      <dgm:prSet presAssocID="{91F7BF89-286A-43BD-B843-07DDEAA3BAE5}" presName="childText" presStyleLbl="bgAcc1" presStyleIdx="3" presStyleCnt="34">
        <dgm:presLayoutVars>
          <dgm:bulletEnabled val="1"/>
        </dgm:presLayoutVars>
      </dgm:prSet>
      <dgm:spPr/>
    </dgm:pt>
    <dgm:pt modelId="{73E1FB42-98C1-43D6-8DE0-0FA87E017C6B}" type="pres">
      <dgm:prSet presAssocID="{B34E53BE-6162-4FD6-96D4-E3E5EC79999C}" presName="Name13" presStyleLbl="parChTrans1D2" presStyleIdx="4" presStyleCnt="34"/>
      <dgm:spPr/>
    </dgm:pt>
    <dgm:pt modelId="{381868E8-09AF-4DBE-92D3-3B24DD917E1A}" type="pres">
      <dgm:prSet presAssocID="{366C3F25-E802-4097-9EED-AFF99D719363}" presName="childText" presStyleLbl="bgAcc1" presStyleIdx="4" presStyleCnt="34">
        <dgm:presLayoutVars>
          <dgm:bulletEnabled val="1"/>
        </dgm:presLayoutVars>
      </dgm:prSet>
      <dgm:spPr/>
    </dgm:pt>
    <dgm:pt modelId="{DC0F79E0-4E1F-47C7-AAB3-5043E48B6982}" type="pres">
      <dgm:prSet presAssocID="{F493A152-262A-45CF-BCC5-1DC027598B79}" presName="Name13" presStyleLbl="parChTrans1D2" presStyleIdx="5" presStyleCnt="34"/>
      <dgm:spPr/>
    </dgm:pt>
    <dgm:pt modelId="{318BA898-E954-4CD1-9073-370808C8ED9D}" type="pres">
      <dgm:prSet presAssocID="{4B5F5A86-8C3E-4F5E-B531-AFC72527FF51}" presName="childText" presStyleLbl="bgAcc1" presStyleIdx="5" presStyleCnt="34" custScaleX="157518">
        <dgm:presLayoutVars>
          <dgm:bulletEnabled val="1"/>
        </dgm:presLayoutVars>
      </dgm:prSet>
      <dgm:spPr/>
    </dgm:pt>
    <dgm:pt modelId="{F1EB72CA-E8BE-4294-BA9E-E5DF9C137747}" type="pres">
      <dgm:prSet presAssocID="{1CDA5BD6-AFE7-4CDD-BB4E-255C730467C4}" presName="Name13" presStyleLbl="parChTrans1D2" presStyleIdx="6" presStyleCnt="34"/>
      <dgm:spPr/>
    </dgm:pt>
    <dgm:pt modelId="{636A4DDF-61DF-4235-ACCF-7FAE8672961C}" type="pres">
      <dgm:prSet presAssocID="{361E5D49-7CEA-4B52-8116-3E11A4FB5148}" presName="childText" presStyleLbl="bgAcc1" presStyleIdx="6" presStyleCnt="34" custScaleX="155372">
        <dgm:presLayoutVars>
          <dgm:bulletEnabled val="1"/>
        </dgm:presLayoutVars>
      </dgm:prSet>
      <dgm:spPr/>
    </dgm:pt>
    <dgm:pt modelId="{462FC5D0-2AA6-45C9-92D3-DAED27D7C401}" type="pres">
      <dgm:prSet presAssocID="{8D010281-59DF-4DC1-8B9B-EAAEF788C228}" presName="Name13" presStyleLbl="parChTrans1D2" presStyleIdx="7" presStyleCnt="34"/>
      <dgm:spPr/>
    </dgm:pt>
    <dgm:pt modelId="{99022C87-6E22-4D15-AF2B-3E6A8160B1D4}" type="pres">
      <dgm:prSet presAssocID="{69801FA8-422F-4BD7-BB50-DC2A4DC053E8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B228FF-EFD1-4104-A44E-0B3A59AC2D41}" type="pres">
      <dgm:prSet presAssocID="{6BB547D9-68CE-45D5-B6E4-1CBCBEF37455}" presName="Name13" presStyleLbl="parChTrans1D2" presStyleIdx="8" presStyleCnt="34"/>
      <dgm:spPr/>
    </dgm:pt>
    <dgm:pt modelId="{60B6994F-6F14-44F0-B5A9-B54A3E922E44}" type="pres">
      <dgm:prSet presAssocID="{10479963-5386-4E72-A79E-48C9F4BEB598}" presName="childText" presStyleLbl="bgAcc1" presStyleIdx="8" presStyleCnt="34" custScaleX="182475">
        <dgm:presLayoutVars>
          <dgm:bulletEnabled val="1"/>
        </dgm:presLayoutVars>
      </dgm:prSet>
      <dgm:spPr/>
    </dgm:pt>
    <dgm:pt modelId="{42E86C93-267B-4F8F-BF11-1850263CABFB}" type="pres">
      <dgm:prSet presAssocID="{56F9167F-5CC3-4448-8619-5AE1269FC3EE}" presName="root" presStyleCnt="0"/>
      <dgm:spPr/>
    </dgm:pt>
    <dgm:pt modelId="{84390B98-E62E-4D35-B28B-287CDF2B9AF3}" type="pres">
      <dgm:prSet presAssocID="{56F9167F-5CC3-4448-8619-5AE1269FC3EE}" presName="rootComposite" presStyleCnt="0"/>
      <dgm:spPr/>
    </dgm:pt>
    <dgm:pt modelId="{8981BFA9-3CB7-4830-BCE4-33E4C6672E46}" type="pres">
      <dgm:prSet presAssocID="{56F9167F-5CC3-4448-8619-5AE1269FC3EE}" presName="rootText" presStyleLbl="node1" presStyleIdx="1" presStyleCnt="7" custScaleX="210811" custScaleY="134354"/>
      <dgm:spPr/>
    </dgm:pt>
    <dgm:pt modelId="{FF879A05-D592-41E7-937E-28B9D6CF4C4A}" type="pres">
      <dgm:prSet presAssocID="{56F9167F-5CC3-4448-8619-5AE1269FC3EE}" presName="rootConnector" presStyleLbl="node1" presStyleIdx="1" presStyleCnt="7"/>
      <dgm:spPr/>
    </dgm:pt>
    <dgm:pt modelId="{7F9CFF8A-93E7-4530-9CF9-0DBE70C4C377}" type="pres">
      <dgm:prSet presAssocID="{56F9167F-5CC3-4448-8619-5AE1269FC3EE}" presName="childShape" presStyleCnt="0"/>
      <dgm:spPr/>
    </dgm:pt>
    <dgm:pt modelId="{1D48085F-DAF3-4038-90E3-BF8D1F008892}" type="pres">
      <dgm:prSet presAssocID="{29339B7F-9FAA-4F9A-878C-DD5BE3C911D7}" presName="Name13" presStyleLbl="parChTrans1D2" presStyleIdx="9" presStyleCnt="34"/>
      <dgm:spPr/>
    </dgm:pt>
    <dgm:pt modelId="{2B4FF785-5FE3-44BD-8ED6-24BDE176F3C5}" type="pres">
      <dgm:prSet presAssocID="{98469FCC-13B9-41BA-82C3-D7AA262BAE12}" presName="childText" presStyleLbl="bgAcc1" presStyleIdx="9" presStyleCnt="34">
        <dgm:presLayoutVars>
          <dgm:bulletEnabled val="1"/>
        </dgm:presLayoutVars>
      </dgm:prSet>
      <dgm:spPr/>
    </dgm:pt>
    <dgm:pt modelId="{D2B83ACE-38AE-4197-9EDA-8742DC30631A}" type="pres">
      <dgm:prSet presAssocID="{70EEA31E-8D89-40FA-8DC9-1D26BEC740C3}" presName="Name13" presStyleLbl="parChTrans1D2" presStyleIdx="10" presStyleCnt="34"/>
      <dgm:spPr/>
    </dgm:pt>
    <dgm:pt modelId="{A616E107-29A8-480F-BAFC-27B4E7C76DD7}" type="pres">
      <dgm:prSet presAssocID="{7187AD70-02A7-49AC-8850-4D58322DB879}" presName="childText" presStyleLbl="bgAcc1" presStyleIdx="10" presStyleCnt="34">
        <dgm:presLayoutVars>
          <dgm:bulletEnabled val="1"/>
        </dgm:presLayoutVars>
      </dgm:prSet>
      <dgm:spPr/>
    </dgm:pt>
    <dgm:pt modelId="{35511141-7E82-4BDE-A1FD-ED0A90D25562}" type="pres">
      <dgm:prSet presAssocID="{B796F10C-CA06-4A2B-A8B8-FBAE5ED457BB}" presName="Name13" presStyleLbl="parChTrans1D2" presStyleIdx="11" presStyleCnt="34"/>
      <dgm:spPr/>
    </dgm:pt>
    <dgm:pt modelId="{E7C71306-566E-4051-BDB6-3CA720F5F2CC}" type="pres">
      <dgm:prSet presAssocID="{600AA496-515A-4047-8853-D77E472D9B53}" presName="childText" presStyleLbl="bgAcc1" presStyleIdx="11" presStyleCnt="34">
        <dgm:presLayoutVars>
          <dgm:bulletEnabled val="1"/>
        </dgm:presLayoutVars>
      </dgm:prSet>
      <dgm:spPr/>
    </dgm:pt>
    <dgm:pt modelId="{C55F286C-36D2-4C36-AB26-FE1996E6BB99}" type="pres">
      <dgm:prSet presAssocID="{146D0113-20F5-4D29-A6C9-83F2C502F7B2}" presName="Name13" presStyleLbl="parChTrans1D2" presStyleIdx="12" presStyleCnt="34"/>
      <dgm:spPr/>
    </dgm:pt>
    <dgm:pt modelId="{9409543C-59AC-450A-ACB2-A2DC1238876F}" type="pres">
      <dgm:prSet presAssocID="{D5EA8D87-AF42-47C1-80EE-A9D3CBADAD96}" presName="childText" presStyleLbl="bgAcc1" presStyleIdx="12" presStyleCnt="34" custScaleX="197610">
        <dgm:presLayoutVars>
          <dgm:bulletEnabled val="1"/>
        </dgm:presLayoutVars>
      </dgm:prSet>
      <dgm:spPr/>
    </dgm:pt>
    <dgm:pt modelId="{5F97139D-BF11-4BDC-8E92-411EA3D1BE61}" type="pres">
      <dgm:prSet presAssocID="{B1F3549D-B874-4CB0-A422-0D41FB001D8B}" presName="Name13" presStyleLbl="parChTrans1D2" presStyleIdx="13" presStyleCnt="34"/>
      <dgm:spPr/>
    </dgm:pt>
    <dgm:pt modelId="{066AD955-F341-45B8-80C8-4F50CD4899B7}" type="pres">
      <dgm:prSet presAssocID="{27F40566-8586-42E4-ABA7-1206583C0EAC}" presName="childText" presStyleLbl="bgAcc1" presStyleIdx="13" presStyleCnt="34" custScaleX="197771">
        <dgm:presLayoutVars>
          <dgm:bulletEnabled val="1"/>
        </dgm:presLayoutVars>
      </dgm:prSet>
      <dgm:spPr/>
    </dgm:pt>
    <dgm:pt modelId="{E3697CE0-59E2-4B4C-ACA1-EDBB23D50BE2}" type="pres">
      <dgm:prSet presAssocID="{7A61B4C0-F67F-4036-8495-417A4F3FE63A}" presName="Name13" presStyleLbl="parChTrans1D2" presStyleIdx="14" presStyleCnt="34"/>
      <dgm:spPr/>
    </dgm:pt>
    <dgm:pt modelId="{F9936A31-FE2A-4A75-BCFC-39943A652131}" type="pres">
      <dgm:prSet presAssocID="{638274C4-CDEA-49E4-A3AC-44A0D828AE20}" presName="childText" presStyleLbl="bgAcc1" presStyleIdx="14" presStyleCnt="34">
        <dgm:presLayoutVars>
          <dgm:bulletEnabled val="1"/>
        </dgm:presLayoutVars>
      </dgm:prSet>
      <dgm:spPr/>
    </dgm:pt>
    <dgm:pt modelId="{5641352D-6A98-49B8-A187-3F0788523A3F}" type="pres">
      <dgm:prSet presAssocID="{2152CDF4-9C88-4617-AC3B-188979F8CDD4}" presName="Name13" presStyleLbl="parChTrans1D2" presStyleIdx="15" presStyleCnt="34"/>
      <dgm:spPr/>
    </dgm:pt>
    <dgm:pt modelId="{ACF90586-CF01-48F4-B314-C0F164F268D1}" type="pres">
      <dgm:prSet presAssocID="{646145F8-6724-49B1-BF54-2FE77C33496B}" presName="childText" presStyleLbl="bgAcc1" presStyleIdx="15" presStyleCnt="34" custScaleX="177683">
        <dgm:presLayoutVars>
          <dgm:bulletEnabled val="1"/>
        </dgm:presLayoutVars>
      </dgm:prSet>
      <dgm:spPr/>
    </dgm:pt>
    <dgm:pt modelId="{B747136E-0C6B-44D0-962B-FC9ACD55E1E4}" type="pres">
      <dgm:prSet presAssocID="{5A812942-7B44-406C-A8CD-B95ECC6102E8}" presName="root" presStyleCnt="0"/>
      <dgm:spPr/>
    </dgm:pt>
    <dgm:pt modelId="{BCCC1D8B-F249-4FBD-AC68-3A075B17298F}" type="pres">
      <dgm:prSet presAssocID="{5A812942-7B44-406C-A8CD-B95ECC6102E8}" presName="rootComposite" presStyleCnt="0"/>
      <dgm:spPr/>
    </dgm:pt>
    <dgm:pt modelId="{FFDA364B-E38A-40F4-B876-C16C901CDCD8}" type="pres">
      <dgm:prSet presAssocID="{5A812942-7B44-406C-A8CD-B95ECC6102E8}" presName="rootText" presStyleLbl="node1" presStyleIdx="2" presStyleCnt="7" custScaleX="209302" custScaleY="132163"/>
      <dgm:spPr/>
      <dgm:t>
        <a:bodyPr/>
        <a:lstStyle/>
        <a:p>
          <a:endParaRPr lang="es-ES"/>
        </a:p>
      </dgm:t>
    </dgm:pt>
    <dgm:pt modelId="{90BB6ED9-F22F-4235-A3B4-8B948081B1B9}" type="pres">
      <dgm:prSet presAssocID="{5A812942-7B44-406C-A8CD-B95ECC6102E8}" presName="rootConnector" presStyleLbl="node1" presStyleIdx="2" presStyleCnt="7"/>
      <dgm:spPr/>
    </dgm:pt>
    <dgm:pt modelId="{43C019D4-F066-45BB-818F-3B2BA298FDF8}" type="pres">
      <dgm:prSet presAssocID="{5A812942-7B44-406C-A8CD-B95ECC6102E8}" presName="childShape" presStyleCnt="0"/>
      <dgm:spPr/>
    </dgm:pt>
    <dgm:pt modelId="{1ADE2770-DDC7-4F71-AFF0-0148551C79FC}" type="pres">
      <dgm:prSet presAssocID="{AD0D22A0-66CD-4FD9-AD82-FFDD51784DF9}" presName="Name13" presStyleLbl="parChTrans1D2" presStyleIdx="16" presStyleCnt="34"/>
      <dgm:spPr/>
    </dgm:pt>
    <dgm:pt modelId="{0299C589-2F15-4FAF-B529-C77A58763659}" type="pres">
      <dgm:prSet presAssocID="{A74DE9BE-E4D6-4A32-8483-C391A2591764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4C6381-D65D-451D-A73D-BE3FAD5943CB}" type="pres">
      <dgm:prSet presAssocID="{C03AA409-A586-4906-90D2-ED1804B32300}" presName="Name13" presStyleLbl="parChTrans1D2" presStyleIdx="17" presStyleCnt="34"/>
      <dgm:spPr/>
    </dgm:pt>
    <dgm:pt modelId="{54BF581F-6F54-4713-9B89-D408A0B872F0}" type="pres">
      <dgm:prSet presAssocID="{5A40FF68-87CE-4A1E-A0C3-08CFDBBB0436}" presName="childText" presStyleLbl="bgAcc1" presStyleIdx="17" presStyleCnt="34">
        <dgm:presLayoutVars>
          <dgm:bulletEnabled val="1"/>
        </dgm:presLayoutVars>
      </dgm:prSet>
      <dgm:spPr/>
    </dgm:pt>
    <dgm:pt modelId="{94A06078-FB79-4B46-B519-0F255CA84EDB}" type="pres">
      <dgm:prSet presAssocID="{A6562147-76E7-45FB-B5C5-C939F705191C}" presName="Name13" presStyleLbl="parChTrans1D2" presStyleIdx="18" presStyleCnt="34"/>
      <dgm:spPr/>
    </dgm:pt>
    <dgm:pt modelId="{900031DE-6FD4-4AFF-993E-45EDB68B267D}" type="pres">
      <dgm:prSet presAssocID="{3EBE5193-1C15-44E4-8743-3356DCEDC89D}" presName="childText" presStyleLbl="bgAcc1" presStyleIdx="18" presStyleCnt="34">
        <dgm:presLayoutVars>
          <dgm:bulletEnabled val="1"/>
        </dgm:presLayoutVars>
      </dgm:prSet>
      <dgm:spPr/>
    </dgm:pt>
    <dgm:pt modelId="{8DC8B1F9-41E0-4CAF-BA63-5C27B301C37B}" type="pres">
      <dgm:prSet presAssocID="{6D348FD7-4E44-4DA3-87BE-98B6D38149DC}" presName="Name13" presStyleLbl="parChTrans1D2" presStyleIdx="19" presStyleCnt="34"/>
      <dgm:spPr/>
    </dgm:pt>
    <dgm:pt modelId="{CA4A8064-3187-4B3F-8BD8-BBCBDFCD65A7}" type="pres">
      <dgm:prSet presAssocID="{A54405C8-3479-4699-AD70-6FDF3ECE13C7}" presName="childText" presStyleLbl="bgAcc1" presStyleIdx="19" presStyleCnt="34" custScaleX="174343">
        <dgm:presLayoutVars>
          <dgm:bulletEnabled val="1"/>
        </dgm:presLayoutVars>
      </dgm:prSet>
      <dgm:spPr/>
    </dgm:pt>
    <dgm:pt modelId="{D592BBDF-5F7C-403D-BE89-96E32C357233}" type="pres">
      <dgm:prSet presAssocID="{2E48C34B-B6BB-44A7-A407-5AA532F608F8}" presName="Name13" presStyleLbl="parChTrans1D2" presStyleIdx="20" presStyleCnt="34"/>
      <dgm:spPr/>
    </dgm:pt>
    <dgm:pt modelId="{6DA671CE-64F7-415D-A2F7-EA34EFF9297C}" type="pres">
      <dgm:prSet presAssocID="{EB0B0725-F499-4243-971A-8A4CBD17E0B2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AB0610-2910-4B6A-A7C1-6694DF0B4CF0}" type="pres">
      <dgm:prSet presAssocID="{4D7DB524-DE71-4A23-B591-3B9F003F8243}" presName="root" presStyleCnt="0"/>
      <dgm:spPr/>
    </dgm:pt>
    <dgm:pt modelId="{6D533086-60A9-4236-A667-4119CDF8AE2E}" type="pres">
      <dgm:prSet presAssocID="{4D7DB524-DE71-4A23-B591-3B9F003F8243}" presName="rootComposite" presStyleCnt="0"/>
      <dgm:spPr/>
    </dgm:pt>
    <dgm:pt modelId="{88F00A70-E09C-4881-9A81-8E3A90CB148C}" type="pres">
      <dgm:prSet presAssocID="{4D7DB524-DE71-4A23-B591-3B9F003F8243}" presName="rootText" presStyleLbl="node1" presStyleIdx="3" presStyleCnt="7"/>
      <dgm:spPr/>
      <dgm:t>
        <a:bodyPr/>
        <a:lstStyle/>
        <a:p>
          <a:endParaRPr lang="es-ES"/>
        </a:p>
      </dgm:t>
    </dgm:pt>
    <dgm:pt modelId="{CBD62F88-8F5E-41B6-82DB-4754E0FFA544}" type="pres">
      <dgm:prSet presAssocID="{4D7DB524-DE71-4A23-B591-3B9F003F8243}" presName="rootConnector" presStyleLbl="node1" presStyleIdx="3" presStyleCnt="7"/>
      <dgm:spPr/>
    </dgm:pt>
    <dgm:pt modelId="{B411A8EB-D1E7-4A23-9290-F7F67BB11772}" type="pres">
      <dgm:prSet presAssocID="{4D7DB524-DE71-4A23-B591-3B9F003F8243}" presName="childShape" presStyleCnt="0"/>
      <dgm:spPr/>
    </dgm:pt>
    <dgm:pt modelId="{7828B8EF-C30F-418A-BCAA-918D2C04387E}" type="pres">
      <dgm:prSet presAssocID="{958B6CB1-D7FB-45AD-9E2B-5A1013E68755}" presName="Name13" presStyleLbl="parChTrans1D2" presStyleIdx="21" presStyleCnt="34"/>
      <dgm:spPr/>
    </dgm:pt>
    <dgm:pt modelId="{15850DED-55B9-4F98-ABA7-F6A5D8D4280B}" type="pres">
      <dgm:prSet presAssocID="{6B1CCAE1-7F09-4F5D-9E09-72D711B8EC32}" presName="childText" presStyleLbl="bgAcc1" presStyleIdx="21" presStyleCnt="34">
        <dgm:presLayoutVars>
          <dgm:bulletEnabled val="1"/>
        </dgm:presLayoutVars>
      </dgm:prSet>
      <dgm:spPr/>
    </dgm:pt>
    <dgm:pt modelId="{DCC2C908-ECEE-4B1C-975C-BEF1243A555F}" type="pres">
      <dgm:prSet presAssocID="{B0E50E1E-9C67-4B5E-848E-AE6881D48192}" presName="Name13" presStyleLbl="parChTrans1D2" presStyleIdx="22" presStyleCnt="34"/>
      <dgm:spPr/>
    </dgm:pt>
    <dgm:pt modelId="{2EC904A1-D4CE-42C9-8907-008E8FD4EBE2}" type="pres">
      <dgm:prSet presAssocID="{6D6083F6-998A-4C11-94D6-0A08217BFE38}" presName="childText" presStyleLbl="bgAcc1" presStyleIdx="22" presStyleCnt="34">
        <dgm:presLayoutVars>
          <dgm:bulletEnabled val="1"/>
        </dgm:presLayoutVars>
      </dgm:prSet>
      <dgm:spPr/>
    </dgm:pt>
    <dgm:pt modelId="{3C006792-4CB3-4DB2-BD17-2914E9D7EB36}" type="pres">
      <dgm:prSet presAssocID="{EBF3EEC5-8F92-483D-B668-83653DF888DD}" presName="Name13" presStyleLbl="parChTrans1D2" presStyleIdx="23" presStyleCnt="34"/>
      <dgm:spPr/>
    </dgm:pt>
    <dgm:pt modelId="{DD86D4D8-6612-4A1F-BD00-B5595DAFDB35}" type="pres">
      <dgm:prSet presAssocID="{7BF08C50-D57B-4FB4-B958-5A2265F36365}" presName="childText" presStyleLbl="bgAcc1" presStyleIdx="23" presStyleCnt="34">
        <dgm:presLayoutVars>
          <dgm:bulletEnabled val="1"/>
        </dgm:presLayoutVars>
      </dgm:prSet>
      <dgm:spPr/>
    </dgm:pt>
    <dgm:pt modelId="{64E74C8B-2F1B-4174-8E6F-72847A18C2AA}" type="pres">
      <dgm:prSet presAssocID="{BEFACEFB-E7A5-4625-9481-4D85D11D6858}" presName="Name13" presStyleLbl="parChTrans1D2" presStyleIdx="24" presStyleCnt="34"/>
      <dgm:spPr/>
    </dgm:pt>
    <dgm:pt modelId="{9AA544B7-28E6-4A54-AA67-9AF1216E055E}" type="pres">
      <dgm:prSet presAssocID="{70E846FB-7A81-4510-A4C6-1CD0E3A667D9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A4897B-30F2-4EE8-910B-F58F7B788313}" type="pres">
      <dgm:prSet presAssocID="{0A7EE55A-C47C-4144-B077-66BFE485AD60}" presName="Name13" presStyleLbl="parChTrans1D2" presStyleIdx="25" presStyleCnt="34"/>
      <dgm:spPr/>
    </dgm:pt>
    <dgm:pt modelId="{9CB735C1-928B-4D70-B7FB-221774B8BF77}" type="pres">
      <dgm:prSet presAssocID="{7486325A-2668-45EE-9903-A80C586CF918}" presName="childText" presStyleLbl="bgAcc1" presStyleIdx="25" presStyleCnt="34">
        <dgm:presLayoutVars>
          <dgm:bulletEnabled val="1"/>
        </dgm:presLayoutVars>
      </dgm:prSet>
      <dgm:spPr/>
    </dgm:pt>
    <dgm:pt modelId="{A100C5E7-B70B-4AE6-9D6E-65CD01479405}" type="pres">
      <dgm:prSet presAssocID="{3F814AF0-EAB5-4702-A26F-F3E7323AD070}" presName="root" presStyleCnt="0"/>
      <dgm:spPr/>
    </dgm:pt>
    <dgm:pt modelId="{70017511-7E6C-48F3-9CB8-D1A80D297BF1}" type="pres">
      <dgm:prSet presAssocID="{3F814AF0-EAB5-4702-A26F-F3E7323AD070}" presName="rootComposite" presStyleCnt="0"/>
      <dgm:spPr/>
    </dgm:pt>
    <dgm:pt modelId="{34C359FC-8132-4A00-88D4-1621F1A41961}" type="pres">
      <dgm:prSet presAssocID="{3F814AF0-EAB5-4702-A26F-F3E7323AD070}" presName="rootText" presStyleLbl="node1" presStyleIdx="4" presStyleCnt="7" custScaleX="143291"/>
      <dgm:spPr/>
    </dgm:pt>
    <dgm:pt modelId="{4B0AA72D-10F9-47CC-88B1-29E1861640A1}" type="pres">
      <dgm:prSet presAssocID="{3F814AF0-EAB5-4702-A26F-F3E7323AD070}" presName="rootConnector" presStyleLbl="node1" presStyleIdx="4" presStyleCnt="7"/>
      <dgm:spPr/>
    </dgm:pt>
    <dgm:pt modelId="{228E57FA-1693-48E3-946B-F33A61698FCE}" type="pres">
      <dgm:prSet presAssocID="{3F814AF0-EAB5-4702-A26F-F3E7323AD070}" presName="childShape" presStyleCnt="0"/>
      <dgm:spPr/>
    </dgm:pt>
    <dgm:pt modelId="{0845978A-C8E0-45FA-ABDB-C6E533C2632D}" type="pres">
      <dgm:prSet presAssocID="{711A7567-924D-4932-AC09-F163F12B29EC}" presName="Name13" presStyleLbl="parChTrans1D2" presStyleIdx="26" presStyleCnt="34"/>
      <dgm:spPr/>
    </dgm:pt>
    <dgm:pt modelId="{0C3AE625-F938-4988-BE11-F5681FB03366}" type="pres">
      <dgm:prSet presAssocID="{C4010C37-306D-4D18-BD3A-F0B3BC4FB3F4}" presName="childText" presStyleLbl="bgAcc1" presStyleIdx="26" presStyleCnt="34">
        <dgm:presLayoutVars>
          <dgm:bulletEnabled val="1"/>
        </dgm:presLayoutVars>
      </dgm:prSet>
      <dgm:spPr/>
    </dgm:pt>
    <dgm:pt modelId="{1C82F23B-D012-4F39-9E11-9E977E2A857A}" type="pres">
      <dgm:prSet presAssocID="{FC59156E-EE94-49CA-9A4B-13518DAB2EA0}" presName="Name13" presStyleLbl="parChTrans1D2" presStyleIdx="27" presStyleCnt="34"/>
      <dgm:spPr/>
    </dgm:pt>
    <dgm:pt modelId="{F111DB86-1BF4-47BE-BAB1-B0CBFA2D989C}" type="pres">
      <dgm:prSet presAssocID="{917A3BEE-0DB2-474E-B4FC-EFD07C909DE7}" presName="childText" presStyleLbl="bgAcc1" presStyleIdx="27" presStyleCnt="34">
        <dgm:presLayoutVars>
          <dgm:bulletEnabled val="1"/>
        </dgm:presLayoutVars>
      </dgm:prSet>
      <dgm:spPr/>
    </dgm:pt>
    <dgm:pt modelId="{402A8CC3-2147-43E4-B084-F4C6B2601A84}" type="pres">
      <dgm:prSet presAssocID="{BD348F49-9A31-480B-A3A8-EA576FEE6616}" presName="Name13" presStyleLbl="parChTrans1D2" presStyleIdx="28" presStyleCnt="34"/>
      <dgm:spPr/>
    </dgm:pt>
    <dgm:pt modelId="{261DF228-F68F-4A76-989B-D468E7D0286C}" type="pres">
      <dgm:prSet presAssocID="{9E570F88-5F78-461D-AA5B-9126E69D18A6}" presName="childText" presStyleLbl="bgAcc1" presStyleIdx="28" presStyleCnt="34">
        <dgm:presLayoutVars>
          <dgm:bulletEnabled val="1"/>
        </dgm:presLayoutVars>
      </dgm:prSet>
      <dgm:spPr/>
    </dgm:pt>
    <dgm:pt modelId="{ABA21263-F8F0-4139-BEF4-4442301243A5}" type="pres">
      <dgm:prSet presAssocID="{341BB303-09E5-444C-984A-1EBF6B5B6878}" presName="root" presStyleCnt="0"/>
      <dgm:spPr/>
    </dgm:pt>
    <dgm:pt modelId="{0678300F-FF2E-4D4D-ACE1-AAF6206E231D}" type="pres">
      <dgm:prSet presAssocID="{341BB303-09E5-444C-984A-1EBF6B5B6878}" presName="rootComposite" presStyleCnt="0"/>
      <dgm:spPr/>
    </dgm:pt>
    <dgm:pt modelId="{D4351E38-D1A8-4D90-9EE9-4EEC00E6D13D}" type="pres">
      <dgm:prSet presAssocID="{341BB303-09E5-444C-984A-1EBF6B5B6878}" presName="rootText" presStyleLbl="node1" presStyleIdx="5" presStyleCnt="7" custScaleX="170488"/>
      <dgm:spPr/>
    </dgm:pt>
    <dgm:pt modelId="{CBEBE3B8-81A1-4D6A-8F21-FA1D0C4465A5}" type="pres">
      <dgm:prSet presAssocID="{341BB303-09E5-444C-984A-1EBF6B5B6878}" presName="rootConnector" presStyleLbl="node1" presStyleIdx="5" presStyleCnt="7"/>
      <dgm:spPr/>
    </dgm:pt>
    <dgm:pt modelId="{8EDA5F67-D2A5-4F35-A354-5E554588F914}" type="pres">
      <dgm:prSet presAssocID="{341BB303-09E5-444C-984A-1EBF6B5B6878}" presName="childShape" presStyleCnt="0"/>
      <dgm:spPr/>
    </dgm:pt>
    <dgm:pt modelId="{DAD50C30-FEDE-4C04-8459-6DFB5E861873}" type="pres">
      <dgm:prSet presAssocID="{D234BC4A-FBE7-4507-8577-982F7405B8E3}" presName="Name13" presStyleLbl="parChTrans1D2" presStyleIdx="29" presStyleCnt="34"/>
      <dgm:spPr/>
    </dgm:pt>
    <dgm:pt modelId="{FFB98E2F-0EA6-4316-9E28-78490584BFD2}" type="pres">
      <dgm:prSet presAssocID="{5192E465-D3DF-4594-8708-D5F8E23F8DAC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9B9D70-BFF8-4102-A97B-3E68A7404671}" type="pres">
      <dgm:prSet presAssocID="{41231463-31D3-42EB-ADE1-4D0A41E048BA}" presName="Name13" presStyleLbl="parChTrans1D2" presStyleIdx="30" presStyleCnt="34"/>
      <dgm:spPr/>
    </dgm:pt>
    <dgm:pt modelId="{4F22CA9A-D8BA-45F6-9CE0-533931D12D3D}" type="pres">
      <dgm:prSet presAssocID="{2A050FA2-B441-4CB4-A7A6-65C04F303289}" presName="childText" presStyleLbl="bgAcc1" presStyleIdx="30" presStyleCnt="34">
        <dgm:presLayoutVars>
          <dgm:bulletEnabled val="1"/>
        </dgm:presLayoutVars>
      </dgm:prSet>
      <dgm:spPr/>
    </dgm:pt>
    <dgm:pt modelId="{A18FDF44-67FB-4523-A183-D7E6E3DCB25F}" type="pres">
      <dgm:prSet presAssocID="{48CDD9EF-13F2-482C-8B2A-FB3CC13402B4}" presName="Name13" presStyleLbl="parChTrans1D2" presStyleIdx="31" presStyleCnt="34"/>
      <dgm:spPr/>
    </dgm:pt>
    <dgm:pt modelId="{0D23C07F-D9CB-49FB-9991-D3A5964AE0F4}" type="pres">
      <dgm:prSet presAssocID="{A1398E22-CDE5-4FC5-AEAD-0950AC6BEF44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77DE1-3300-4D37-B636-A8C7B970C0C0}" type="pres">
      <dgm:prSet presAssocID="{CE62B4B5-EC52-4B41-8FED-CDBD162FC98D}" presName="root" presStyleCnt="0"/>
      <dgm:spPr/>
    </dgm:pt>
    <dgm:pt modelId="{E7F0B172-6223-4054-8E8B-2F3C9C7DAFFD}" type="pres">
      <dgm:prSet presAssocID="{CE62B4B5-EC52-4B41-8FED-CDBD162FC98D}" presName="rootComposite" presStyleCnt="0"/>
      <dgm:spPr/>
    </dgm:pt>
    <dgm:pt modelId="{C56408E1-F21B-4B42-B289-B3276C92B4C6}" type="pres">
      <dgm:prSet presAssocID="{CE62B4B5-EC52-4B41-8FED-CDBD162FC98D}" presName="rootText" presStyleLbl="node1" presStyleIdx="6" presStyleCnt="7" custScaleX="219336"/>
      <dgm:spPr/>
      <dgm:t>
        <a:bodyPr/>
        <a:lstStyle/>
        <a:p>
          <a:endParaRPr lang="es-ES"/>
        </a:p>
      </dgm:t>
    </dgm:pt>
    <dgm:pt modelId="{1A53EA76-4AE1-485A-B5B8-B610BE5B5B1E}" type="pres">
      <dgm:prSet presAssocID="{CE62B4B5-EC52-4B41-8FED-CDBD162FC98D}" presName="rootConnector" presStyleLbl="node1" presStyleIdx="6" presStyleCnt="7"/>
      <dgm:spPr/>
    </dgm:pt>
    <dgm:pt modelId="{1885C90C-8448-42BD-8987-692CC65260DD}" type="pres">
      <dgm:prSet presAssocID="{CE62B4B5-EC52-4B41-8FED-CDBD162FC98D}" presName="childShape" presStyleCnt="0"/>
      <dgm:spPr/>
    </dgm:pt>
    <dgm:pt modelId="{90F34220-80E2-447A-B0E9-3C0562F356DD}" type="pres">
      <dgm:prSet presAssocID="{9732B574-18EC-42B4-81BC-4EDBBEEF5BB5}" presName="Name13" presStyleLbl="parChTrans1D2" presStyleIdx="32" presStyleCnt="34"/>
      <dgm:spPr/>
    </dgm:pt>
    <dgm:pt modelId="{66D1666A-93D5-415E-84B5-53231747384C}" type="pres">
      <dgm:prSet presAssocID="{843585E2-47E9-4B84-BD6D-47BAD7AFADB6}" presName="childText" presStyleLbl="bgAcc1" presStyleIdx="32" presStyleCnt="34" custScaleX="1779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412989-FD9F-4BF9-8096-94A9D7C5C8F3}" type="pres">
      <dgm:prSet presAssocID="{2F6DA0B5-68E2-4BD7-A972-F329D7B2152A}" presName="Name13" presStyleLbl="parChTrans1D2" presStyleIdx="33" presStyleCnt="34"/>
      <dgm:spPr/>
    </dgm:pt>
    <dgm:pt modelId="{7409EB7B-0EED-4242-A19D-B4F8D79CAD47}" type="pres">
      <dgm:prSet presAssocID="{144CA3D2-3A8E-4E54-9ED0-05E04AF760D9}" presName="childText" presStyleLbl="bgAcc1" presStyleIdx="33" presStyleCnt="34">
        <dgm:presLayoutVars>
          <dgm:bulletEnabled val="1"/>
        </dgm:presLayoutVars>
      </dgm:prSet>
      <dgm:spPr/>
    </dgm:pt>
  </dgm:ptLst>
  <dgm:cxnLst>
    <dgm:cxn modelId="{02859EBA-15F8-4145-8E8F-4129A495E751}" srcId="{165F3DB9-BF57-4CAF-8A6C-9EE2A85C2941}" destId="{91F7BF89-286A-43BD-B843-07DDEAA3BAE5}" srcOrd="3" destOrd="0" parTransId="{5DBB2D89-A4D5-40BF-8A7E-5F9DBA3C1227}" sibTransId="{793C2EFA-FA66-4EBB-A018-769E35B263DF}"/>
    <dgm:cxn modelId="{F201215D-67BB-4437-B8CD-C064E27D289B}" srcId="{341BB303-09E5-444C-984A-1EBF6B5B6878}" destId="{A1398E22-CDE5-4FC5-AEAD-0950AC6BEF44}" srcOrd="2" destOrd="0" parTransId="{48CDD9EF-13F2-482C-8B2A-FB3CC13402B4}" sibTransId="{46F132BD-CF50-42D5-B4DD-08550646FAA9}"/>
    <dgm:cxn modelId="{49C44433-0E93-46B5-897C-C42302169054}" type="presOf" srcId="{6B1CCAE1-7F09-4F5D-9E09-72D711B8EC32}" destId="{15850DED-55B9-4F98-ABA7-F6A5D8D4280B}" srcOrd="0" destOrd="0" presId="urn:microsoft.com/office/officeart/2005/8/layout/hierarchy3"/>
    <dgm:cxn modelId="{D95D8DBA-7494-4E17-9226-96AAABCBC6DF}" type="presOf" srcId="{48CDD9EF-13F2-482C-8B2A-FB3CC13402B4}" destId="{A18FDF44-67FB-4523-A183-D7E6E3DCB25F}" srcOrd="0" destOrd="0" presId="urn:microsoft.com/office/officeart/2005/8/layout/hierarchy3"/>
    <dgm:cxn modelId="{A39CB11C-B216-4FCD-B574-06DDA58C753A}" type="presOf" srcId="{5A40FF68-87CE-4A1E-A0C3-08CFDBBB0436}" destId="{54BF581F-6F54-4713-9B89-D408A0B872F0}" srcOrd="0" destOrd="0" presId="urn:microsoft.com/office/officeart/2005/8/layout/hierarchy3"/>
    <dgm:cxn modelId="{A86195E7-115E-4A8E-8E35-CB58B1944A48}" type="presOf" srcId="{AD0D22A0-66CD-4FD9-AD82-FFDD51784DF9}" destId="{1ADE2770-DDC7-4F71-AFF0-0148551C79FC}" srcOrd="0" destOrd="0" presId="urn:microsoft.com/office/officeart/2005/8/layout/hierarchy3"/>
    <dgm:cxn modelId="{F2EA4DB8-1717-42E5-B4A3-72DAAD469AE0}" type="presOf" srcId="{3F814AF0-EAB5-4702-A26F-F3E7323AD070}" destId="{4B0AA72D-10F9-47CC-88B1-29E1861640A1}" srcOrd="1" destOrd="0" presId="urn:microsoft.com/office/officeart/2005/8/layout/hierarchy3"/>
    <dgm:cxn modelId="{48A0754B-97CB-45ED-A8FA-9F78B62D353D}" type="presOf" srcId="{5DBB2D89-A4D5-40BF-8A7E-5F9DBA3C1227}" destId="{93171707-DAB3-4B5D-B21B-BC7429363385}" srcOrd="0" destOrd="0" presId="urn:microsoft.com/office/officeart/2005/8/layout/hierarchy3"/>
    <dgm:cxn modelId="{30DEFFF7-F106-4B34-A5D5-7FC2CDE58551}" type="presOf" srcId="{98469FCC-13B9-41BA-82C3-D7AA262BAE12}" destId="{2B4FF785-5FE3-44BD-8ED6-24BDE176F3C5}" srcOrd="0" destOrd="0" presId="urn:microsoft.com/office/officeart/2005/8/layout/hierarchy3"/>
    <dgm:cxn modelId="{0D384549-5609-47AE-84A3-C71E7C4DAAF2}" srcId="{165F3DB9-BF57-4CAF-8A6C-9EE2A85C2941}" destId="{4B5F5A86-8C3E-4F5E-B531-AFC72527FF51}" srcOrd="5" destOrd="0" parTransId="{F493A152-262A-45CF-BCC5-1DC027598B79}" sibTransId="{1DE01E73-A1BD-4433-9828-2809844E254E}"/>
    <dgm:cxn modelId="{9AFB5DA8-55F4-4319-8E10-4255F58D5DCF}" srcId="{56F9167F-5CC3-4448-8619-5AE1269FC3EE}" destId="{27F40566-8586-42E4-ABA7-1206583C0EAC}" srcOrd="4" destOrd="0" parTransId="{B1F3549D-B874-4CB0-A422-0D41FB001D8B}" sibTransId="{A23DBD76-D99C-42FD-B120-1EDBF75F9994}"/>
    <dgm:cxn modelId="{51CB3663-624E-456E-8A9F-EBA749167096}" type="presOf" srcId="{C4010C37-306D-4D18-BD3A-F0B3BC4FB3F4}" destId="{0C3AE625-F938-4988-BE11-F5681FB03366}" srcOrd="0" destOrd="0" presId="urn:microsoft.com/office/officeart/2005/8/layout/hierarchy3"/>
    <dgm:cxn modelId="{528E51DC-D141-4918-A045-68F9B444BDE6}" type="presOf" srcId="{9E570F88-5F78-461D-AA5B-9126E69D18A6}" destId="{261DF228-F68F-4A76-989B-D468E7D0286C}" srcOrd="0" destOrd="0" presId="urn:microsoft.com/office/officeart/2005/8/layout/hierarchy3"/>
    <dgm:cxn modelId="{07A87AC8-D4D9-4F00-A9F6-381C7B7F6C70}" type="presOf" srcId="{2A050FA2-B441-4CB4-A7A6-65C04F303289}" destId="{4F22CA9A-D8BA-45F6-9CE0-533931D12D3D}" srcOrd="0" destOrd="0" presId="urn:microsoft.com/office/officeart/2005/8/layout/hierarchy3"/>
    <dgm:cxn modelId="{B5C178FB-163A-4AD4-879D-E35EA551251F}" srcId="{165F3DB9-BF57-4CAF-8A6C-9EE2A85C2941}" destId="{366C3F25-E802-4097-9EED-AFF99D719363}" srcOrd="4" destOrd="0" parTransId="{B34E53BE-6162-4FD6-96D4-E3E5EC79999C}" sibTransId="{AB536057-50C6-4D5F-845F-87A3C87E1C61}"/>
    <dgm:cxn modelId="{F16B201D-68A0-423D-9B44-50631887345F}" type="presOf" srcId="{70EEA31E-8D89-40FA-8DC9-1D26BEC740C3}" destId="{D2B83ACE-38AE-4197-9EDA-8742DC30631A}" srcOrd="0" destOrd="0" presId="urn:microsoft.com/office/officeart/2005/8/layout/hierarchy3"/>
    <dgm:cxn modelId="{C31DC1CA-D266-48F8-A231-FC7FE9B45632}" srcId="{165F3DB9-BF57-4CAF-8A6C-9EE2A85C2941}" destId="{82A2CDED-9965-4EAF-BF58-32BAE9CAC7B1}" srcOrd="0" destOrd="0" parTransId="{99483EFD-EF4C-4A78-818F-7AC25844B9D7}" sibTransId="{BC3C522F-6D2B-4693-8542-169CD436C9B3}"/>
    <dgm:cxn modelId="{68589CC8-40FD-41B8-A22F-F260824C6B60}" type="presOf" srcId="{A74DE9BE-E4D6-4A32-8483-C391A2591764}" destId="{0299C589-2F15-4FAF-B529-C77A58763659}" srcOrd="0" destOrd="0" presId="urn:microsoft.com/office/officeart/2005/8/layout/hierarchy3"/>
    <dgm:cxn modelId="{5955768C-7A23-4B8B-94EC-84A4CD83BB1E}" srcId="{03E5A139-74BE-4FA1-B4B4-8802D23378E1}" destId="{CE62B4B5-EC52-4B41-8FED-CDBD162FC98D}" srcOrd="6" destOrd="0" parTransId="{2958D07F-0D25-4B08-8C46-253D10A94361}" sibTransId="{8B3EDEBB-7A24-43FB-87BF-1418980897F6}"/>
    <dgm:cxn modelId="{6A41801A-CE7B-463C-B77D-F5007960948B}" type="presOf" srcId="{B796F10C-CA06-4A2B-A8B8-FBAE5ED457BB}" destId="{35511141-7E82-4BDE-A1FD-ED0A90D25562}" srcOrd="0" destOrd="0" presId="urn:microsoft.com/office/officeart/2005/8/layout/hierarchy3"/>
    <dgm:cxn modelId="{3D1917BC-634E-4834-B401-C6339FD08F92}" srcId="{CE62B4B5-EC52-4B41-8FED-CDBD162FC98D}" destId="{843585E2-47E9-4B84-BD6D-47BAD7AFADB6}" srcOrd="0" destOrd="0" parTransId="{9732B574-18EC-42B4-81BC-4EDBBEEF5BB5}" sibTransId="{8D357695-6B2A-4249-B4ED-70EC49608CC8}"/>
    <dgm:cxn modelId="{CFFE1FC1-65B9-43C4-8F63-104A97B158B8}" srcId="{341BB303-09E5-444C-984A-1EBF6B5B6878}" destId="{5192E465-D3DF-4594-8708-D5F8E23F8DAC}" srcOrd="0" destOrd="0" parTransId="{D234BC4A-FBE7-4507-8577-982F7405B8E3}" sibTransId="{427E652B-F0ED-4AF6-8016-0AAF54C92A0B}"/>
    <dgm:cxn modelId="{9A2AF82D-735E-4DA8-A508-A5B63D886532}" srcId="{5A812942-7B44-406C-A8CD-B95ECC6102E8}" destId="{A74DE9BE-E4D6-4A32-8483-C391A2591764}" srcOrd="0" destOrd="0" parTransId="{AD0D22A0-66CD-4FD9-AD82-FFDD51784DF9}" sibTransId="{6CC9679E-C4B8-4E78-9373-3A6B2A3C849E}"/>
    <dgm:cxn modelId="{517B27E7-D922-4AA6-A0BC-BEFF1D4818EC}" type="presOf" srcId="{B1F3549D-B874-4CB0-A422-0D41FB001D8B}" destId="{5F97139D-BF11-4BDC-8E92-411EA3D1BE61}" srcOrd="0" destOrd="0" presId="urn:microsoft.com/office/officeart/2005/8/layout/hierarchy3"/>
    <dgm:cxn modelId="{9E19F63F-0D22-4749-9050-03EAB0DEA519}" type="presOf" srcId="{BEFACEFB-E7A5-4625-9481-4D85D11D6858}" destId="{64E74C8B-2F1B-4174-8E6F-72847A18C2AA}" srcOrd="0" destOrd="0" presId="urn:microsoft.com/office/officeart/2005/8/layout/hierarchy3"/>
    <dgm:cxn modelId="{51E99D83-51F5-44B5-8B5B-5D635A6E676D}" type="presOf" srcId="{D5EA8D87-AF42-47C1-80EE-A9D3CBADAD96}" destId="{9409543C-59AC-450A-ACB2-A2DC1238876F}" srcOrd="0" destOrd="0" presId="urn:microsoft.com/office/officeart/2005/8/layout/hierarchy3"/>
    <dgm:cxn modelId="{F5AAD880-F58C-4D3A-A4CA-F61D0AEBC696}" type="presOf" srcId="{165F3DB9-BF57-4CAF-8A6C-9EE2A85C2941}" destId="{22FC0C17-31FE-4ADE-B580-8116DEE618E5}" srcOrd="0" destOrd="0" presId="urn:microsoft.com/office/officeart/2005/8/layout/hierarchy3"/>
    <dgm:cxn modelId="{26DC7C60-6B36-4E82-A299-ECEEFD29E21E}" type="presOf" srcId="{7BF08C50-D57B-4FB4-B958-5A2265F36365}" destId="{DD86D4D8-6612-4A1F-BD00-B5595DAFDB35}" srcOrd="0" destOrd="0" presId="urn:microsoft.com/office/officeart/2005/8/layout/hierarchy3"/>
    <dgm:cxn modelId="{AB860872-F40D-4EE3-83FC-47B9D09F8DAB}" type="presOf" srcId="{843585E2-47E9-4B84-BD6D-47BAD7AFADB6}" destId="{66D1666A-93D5-415E-84B5-53231747384C}" srcOrd="0" destOrd="0" presId="urn:microsoft.com/office/officeart/2005/8/layout/hierarchy3"/>
    <dgm:cxn modelId="{6B7980FC-339E-40EE-ABCA-7E8FACDCA6D4}" srcId="{165F3DB9-BF57-4CAF-8A6C-9EE2A85C2941}" destId="{69801FA8-422F-4BD7-BB50-DC2A4DC053E8}" srcOrd="7" destOrd="0" parTransId="{8D010281-59DF-4DC1-8B9B-EAAEF788C228}" sibTransId="{2FCD8C6B-F1E1-4CA7-A301-1FE7AE005363}"/>
    <dgm:cxn modelId="{A0378DFA-3988-49EC-BE1C-05701273DED1}" type="presOf" srcId="{144CA3D2-3A8E-4E54-9ED0-05E04AF760D9}" destId="{7409EB7B-0EED-4242-A19D-B4F8D79CAD47}" srcOrd="0" destOrd="0" presId="urn:microsoft.com/office/officeart/2005/8/layout/hierarchy3"/>
    <dgm:cxn modelId="{6725F81A-C90F-424F-AF6F-7DD3CB02AF22}" srcId="{165F3DB9-BF57-4CAF-8A6C-9EE2A85C2941}" destId="{10E7A0E3-AA87-4CCD-A305-C27A39495228}" srcOrd="1" destOrd="0" parTransId="{086CEFCB-B97B-433C-8E33-17A4EFFA88C5}" sibTransId="{E654D234-CD93-45FC-A238-2CC0F210DB87}"/>
    <dgm:cxn modelId="{E88318FC-72E9-4DC1-B3B7-A933F0AA0535}" type="presOf" srcId="{CE62B4B5-EC52-4B41-8FED-CDBD162FC98D}" destId="{1A53EA76-4AE1-485A-B5B8-B610BE5B5B1E}" srcOrd="1" destOrd="0" presId="urn:microsoft.com/office/officeart/2005/8/layout/hierarchy3"/>
    <dgm:cxn modelId="{13FC4B82-664B-4688-94F2-DD834C66799E}" type="presOf" srcId="{FC59156E-EE94-49CA-9A4B-13518DAB2EA0}" destId="{1C82F23B-D012-4F39-9E11-9E977E2A857A}" srcOrd="0" destOrd="0" presId="urn:microsoft.com/office/officeart/2005/8/layout/hierarchy3"/>
    <dgm:cxn modelId="{F4938B88-FDDB-49EE-9532-3AE0F26AE933}" srcId="{5A812942-7B44-406C-A8CD-B95ECC6102E8}" destId="{3EBE5193-1C15-44E4-8743-3356DCEDC89D}" srcOrd="2" destOrd="0" parTransId="{A6562147-76E7-45FB-B5C5-C939F705191C}" sibTransId="{93C4910E-27AE-435C-AFB4-7836C84E53CC}"/>
    <dgm:cxn modelId="{62311EF0-A491-4C5E-8879-B5D4735F9CB8}" type="presOf" srcId="{165F3DB9-BF57-4CAF-8A6C-9EE2A85C2941}" destId="{6CB1BE67-87B7-4964-8EEE-936176B6497F}" srcOrd="1" destOrd="0" presId="urn:microsoft.com/office/officeart/2005/8/layout/hierarchy3"/>
    <dgm:cxn modelId="{E7740E38-75D6-491F-8408-ACA06DD0A4CA}" type="presOf" srcId="{EB0B0725-F499-4243-971A-8A4CBD17E0B2}" destId="{6DA671CE-64F7-415D-A2F7-EA34EFF9297C}" srcOrd="0" destOrd="0" presId="urn:microsoft.com/office/officeart/2005/8/layout/hierarchy3"/>
    <dgm:cxn modelId="{EAB1318A-A4F5-4805-8927-496ABB6BF333}" type="presOf" srcId="{A54405C8-3479-4699-AD70-6FDF3ECE13C7}" destId="{CA4A8064-3187-4B3F-8BD8-BBCBDFCD65A7}" srcOrd="0" destOrd="0" presId="urn:microsoft.com/office/officeart/2005/8/layout/hierarchy3"/>
    <dgm:cxn modelId="{D2327359-BC2D-4006-96FC-A934DCD6B0A3}" type="presOf" srcId="{6D6083F6-998A-4C11-94D6-0A08217BFE38}" destId="{2EC904A1-D4CE-42C9-8907-008E8FD4EBE2}" srcOrd="0" destOrd="0" presId="urn:microsoft.com/office/officeart/2005/8/layout/hierarchy3"/>
    <dgm:cxn modelId="{39DEBCE1-075B-41F0-B40E-9A1C1004735E}" srcId="{5A812942-7B44-406C-A8CD-B95ECC6102E8}" destId="{5A40FF68-87CE-4A1E-A0C3-08CFDBBB0436}" srcOrd="1" destOrd="0" parTransId="{C03AA409-A586-4906-90D2-ED1804B32300}" sibTransId="{91E98840-6E03-40D0-985A-15CD70E3B625}"/>
    <dgm:cxn modelId="{817223D1-24EB-4B59-8C11-EBADF4705343}" type="presOf" srcId="{C03AA409-A586-4906-90D2-ED1804B32300}" destId="{A34C6381-D65D-451D-A73D-BE3FAD5943CB}" srcOrd="0" destOrd="0" presId="urn:microsoft.com/office/officeart/2005/8/layout/hierarchy3"/>
    <dgm:cxn modelId="{3E98AF1F-4D01-4981-AD44-E75FD81F54EB}" type="presOf" srcId="{2152CDF4-9C88-4617-AC3B-188979F8CDD4}" destId="{5641352D-6A98-49B8-A187-3F0788523A3F}" srcOrd="0" destOrd="0" presId="urn:microsoft.com/office/officeart/2005/8/layout/hierarchy3"/>
    <dgm:cxn modelId="{0D7E2C64-4D99-40BC-8B35-CB585E37D140}" type="presOf" srcId="{086CEFCB-B97B-433C-8E33-17A4EFFA88C5}" destId="{B484248B-3593-415E-A37B-9EDE84217971}" srcOrd="0" destOrd="0" presId="urn:microsoft.com/office/officeart/2005/8/layout/hierarchy3"/>
    <dgm:cxn modelId="{1D3A3A37-D897-4856-BB49-0CACB5079A34}" type="presOf" srcId="{CE62B4B5-EC52-4B41-8FED-CDBD162FC98D}" destId="{C56408E1-F21B-4B42-B289-B3276C92B4C6}" srcOrd="0" destOrd="0" presId="urn:microsoft.com/office/officeart/2005/8/layout/hierarchy3"/>
    <dgm:cxn modelId="{7669E410-0AD5-42D2-B131-D6122F675F3E}" srcId="{165F3DB9-BF57-4CAF-8A6C-9EE2A85C2941}" destId="{10479963-5386-4E72-A79E-48C9F4BEB598}" srcOrd="8" destOrd="0" parTransId="{6BB547D9-68CE-45D5-B6E4-1CBCBEF37455}" sibTransId="{0295C02E-860A-43EB-ABB6-F06E07D6ABC5}"/>
    <dgm:cxn modelId="{31D3F719-CD7C-414E-90A2-EAC66BA5DA09}" type="presOf" srcId="{361E5D49-7CEA-4B52-8116-3E11A4FB5148}" destId="{636A4DDF-61DF-4235-ACCF-7FAE8672961C}" srcOrd="0" destOrd="0" presId="urn:microsoft.com/office/officeart/2005/8/layout/hierarchy3"/>
    <dgm:cxn modelId="{6BB2EF89-4767-440F-B779-6565BDBE9C56}" type="presOf" srcId="{5192E465-D3DF-4594-8708-D5F8E23F8DAC}" destId="{FFB98E2F-0EA6-4316-9E28-78490584BFD2}" srcOrd="0" destOrd="0" presId="urn:microsoft.com/office/officeart/2005/8/layout/hierarchy3"/>
    <dgm:cxn modelId="{99CF51AA-B5EB-4547-A7F3-4532B4C33231}" type="presOf" srcId="{711A7567-924D-4932-AC09-F163F12B29EC}" destId="{0845978A-C8E0-45FA-ABDB-C6E533C2632D}" srcOrd="0" destOrd="0" presId="urn:microsoft.com/office/officeart/2005/8/layout/hierarchy3"/>
    <dgm:cxn modelId="{0E694338-5DD8-4755-8422-E6E0E7667C4C}" type="presOf" srcId="{EBF3EEC5-8F92-483D-B668-83653DF888DD}" destId="{3C006792-4CB3-4DB2-BD17-2914E9D7EB36}" srcOrd="0" destOrd="0" presId="urn:microsoft.com/office/officeart/2005/8/layout/hierarchy3"/>
    <dgm:cxn modelId="{608BF4E8-1CBC-43C8-91E7-E1EA6315A562}" type="presOf" srcId="{6BB547D9-68CE-45D5-B6E4-1CBCBEF37455}" destId="{99B228FF-EFD1-4104-A44E-0B3A59AC2D41}" srcOrd="0" destOrd="0" presId="urn:microsoft.com/office/officeart/2005/8/layout/hierarchy3"/>
    <dgm:cxn modelId="{4786400A-7220-4C40-BF80-1C601EBDA563}" type="presOf" srcId="{27F40566-8586-42E4-ABA7-1206583C0EAC}" destId="{066AD955-F341-45B8-80C8-4F50CD4899B7}" srcOrd="0" destOrd="0" presId="urn:microsoft.com/office/officeart/2005/8/layout/hierarchy3"/>
    <dgm:cxn modelId="{1EE05CAF-62E6-410A-95CF-30B7F0F2FB95}" srcId="{3F814AF0-EAB5-4702-A26F-F3E7323AD070}" destId="{C4010C37-306D-4D18-BD3A-F0B3BC4FB3F4}" srcOrd="0" destOrd="0" parTransId="{711A7567-924D-4932-AC09-F163F12B29EC}" sibTransId="{ED90C1C1-A0A2-4098-9B40-190F795BADBD}"/>
    <dgm:cxn modelId="{F062C033-28B0-4905-ACB3-7992AC30F412}" type="presOf" srcId="{B0E50E1E-9C67-4B5E-848E-AE6881D48192}" destId="{DCC2C908-ECEE-4B1C-975C-BEF1243A555F}" srcOrd="0" destOrd="0" presId="urn:microsoft.com/office/officeart/2005/8/layout/hierarchy3"/>
    <dgm:cxn modelId="{D3EC7FC4-683C-44EE-8B05-89087A00946F}" type="presOf" srcId="{A1398E22-CDE5-4FC5-AEAD-0950AC6BEF44}" destId="{0D23C07F-D9CB-49FB-9991-D3A5964AE0F4}" srcOrd="0" destOrd="0" presId="urn:microsoft.com/office/officeart/2005/8/layout/hierarchy3"/>
    <dgm:cxn modelId="{D4F9D00D-AE10-44F7-A73C-FC9CDD01DE73}" type="presOf" srcId="{9732B574-18EC-42B4-81BC-4EDBBEEF5BB5}" destId="{90F34220-80E2-447A-B0E9-3C0562F356DD}" srcOrd="0" destOrd="0" presId="urn:microsoft.com/office/officeart/2005/8/layout/hierarchy3"/>
    <dgm:cxn modelId="{DABFBA5F-03E9-494F-A834-3AAE1108CCE8}" type="presOf" srcId="{2E48C34B-B6BB-44A7-A407-5AA532F608F8}" destId="{D592BBDF-5F7C-403D-BE89-96E32C357233}" srcOrd="0" destOrd="0" presId="urn:microsoft.com/office/officeart/2005/8/layout/hierarchy3"/>
    <dgm:cxn modelId="{63BB5C26-68A2-4B28-A3E9-B36CB83D079C}" type="presOf" srcId="{638274C4-CDEA-49E4-A3AC-44A0D828AE20}" destId="{F9936A31-FE2A-4A75-BCFC-39943A652131}" srcOrd="0" destOrd="0" presId="urn:microsoft.com/office/officeart/2005/8/layout/hierarchy3"/>
    <dgm:cxn modelId="{7B8C39BE-4044-49FF-8A99-C6ADD0012190}" srcId="{341BB303-09E5-444C-984A-1EBF6B5B6878}" destId="{2A050FA2-B441-4CB4-A7A6-65C04F303289}" srcOrd="1" destOrd="0" parTransId="{41231463-31D3-42EB-ADE1-4D0A41E048BA}" sibTransId="{693A3E71-A1C8-4B3D-A286-7632170B4AB2}"/>
    <dgm:cxn modelId="{2E863B06-D8AF-4A8D-9D9D-BFB97798E50B}" type="presOf" srcId="{0A7EE55A-C47C-4144-B077-66BFE485AD60}" destId="{56A4897B-30F2-4EE8-910B-F58F7B788313}" srcOrd="0" destOrd="0" presId="urn:microsoft.com/office/officeart/2005/8/layout/hierarchy3"/>
    <dgm:cxn modelId="{0B8B527E-BAE7-4EDD-92AE-EC59B93B5733}" type="presOf" srcId="{7187AD70-02A7-49AC-8850-4D58322DB879}" destId="{A616E107-29A8-480F-BAFC-27B4E7C76DD7}" srcOrd="0" destOrd="0" presId="urn:microsoft.com/office/officeart/2005/8/layout/hierarchy3"/>
    <dgm:cxn modelId="{56DA88CF-9C14-4B89-9519-E5975AEDEEF5}" type="presOf" srcId="{B34E53BE-6162-4FD6-96D4-E3E5EC79999C}" destId="{73E1FB42-98C1-43D6-8DE0-0FA87E017C6B}" srcOrd="0" destOrd="0" presId="urn:microsoft.com/office/officeart/2005/8/layout/hierarchy3"/>
    <dgm:cxn modelId="{B4897042-9E91-4CE4-8EB5-02DB402BFF5C}" srcId="{03E5A139-74BE-4FA1-B4B4-8802D23378E1}" destId="{3F814AF0-EAB5-4702-A26F-F3E7323AD070}" srcOrd="4" destOrd="0" parTransId="{D573DF7C-11E4-4082-8796-7E9FC0A7DE2E}" sibTransId="{E31A0A75-90A5-453C-B5AC-44F001F0099D}"/>
    <dgm:cxn modelId="{03183EE3-F840-4387-B840-3F4874851A1F}" type="presOf" srcId="{82A2CDED-9965-4EAF-BF58-32BAE9CAC7B1}" destId="{8BD73AD7-9FF7-441C-9C76-920AC30AE6C5}" srcOrd="0" destOrd="0" presId="urn:microsoft.com/office/officeart/2005/8/layout/hierarchy3"/>
    <dgm:cxn modelId="{925AA8ED-9757-43A2-8456-D6E3789F3471}" srcId="{3F814AF0-EAB5-4702-A26F-F3E7323AD070}" destId="{9E570F88-5F78-461D-AA5B-9126E69D18A6}" srcOrd="2" destOrd="0" parTransId="{BD348F49-9A31-480B-A3A8-EA576FEE6616}" sibTransId="{C3F687FD-17B2-43DE-BE92-1B4A0C7FABE1}"/>
    <dgm:cxn modelId="{C1EF1524-1314-405C-913E-531F43C48FFD}" type="presOf" srcId="{7A61B4C0-F67F-4036-8495-417A4F3FE63A}" destId="{E3697CE0-59E2-4B4C-ACA1-EDBB23D50BE2}" srcOrd="0" destOrd="0" presId="urn:microsoft.com/office/officeart/2005/8/layout/hierarchy3"/>
    <dgm:cxn modelId="{32A44D53-6C8D-4605-8589-2BEEDB54406A}" type="presOf" srcId="{27380C0C-EF67-4DD8-8CB6-75EBF52CA5FC}" destId="{CDB83AAE-9F37-4614-9D09-080E54A806B5}" srcOrd="0" destOrd="0" presId="urn:microsoft.com/office/officeart/2005/8/layout/hierarchy3"/>
    <dgm:cxn modelId="{AB6C5AA6-FDA4-4257-9BB3-50F4ACBD8F38}" type="presOf" srcId="{4D7DB524-DE71-4A23-B591-3B9F003F8243}" destId="{CBD62F88-8F5E-41B6-82DB-4754E0FFA544}" srcOrd="1" destOrd="0" presId="urn:microsoft.com/office/officeart/2005/8/layout/hierarchy3"/>
    <dgm:cxn modelId="{1E4D06FF-6057-4456-827F-CF6DD13117A1}" srcId="{56F9167F-5CC3-4448-8619-5AE1269FC3EE}" destId="{98469FCC-13B9-41BA-82C3-D7AA262BAE12}" srcOrd="0" destOrd="0" parTransId="{29339B7F-9FAA-4F9A-878C-DD5BE3C911D7}" sibTransId="{DBA3F1CB-4056-4A72-AE20-54B851FFAE1F}"/>
    <dgm:cxn modelId="{4AF2FF2B-8A40-4502-A33B-89EE625D050A}" srcId="{4D7DB524-DE71-4A23-B591-3B9F003F8243}" destId="{6B1CCAE1-7F09-4F5D-9E09-72D711B8EC32}" srcOrd="0" destOrd="0" parTransId="{958B6CB1-D7FB-45AD-9E2B-5A1013E68755}" sibTransId="{5D6558EC-C9F3-4771-AA8E-AADDC625380B}"/>
    <dgm:cxn modelId="{7AF0E3CA-AED8-4318-9F69-DB4E60058AC1}" srcId="{03E5A139-74BE-4FA1-B4B4-8802D23378E1}" destId="{4D7DB524-DE71-4A23-B591-3B9F003F8243}" srcOrd="3" destOrd="0" parTransId="{BB3C42A7-8FB5-48D8-A29E-B1220931201F}" sibTransId="{A5B16504-9194-4048-8466-DE2EBE3570A0}"/>
    <dgm:cxn modelId="{5F65B2F4-E042-4D25-8D94-5E90E5A63D7B}" srcId="{56F9167F-5CC3-4448-8619-5AE1269FC3EE}" destId="{646145F8-6724-49B1-BF54-2FE77C33496B}" srcOrd="6" destOrd="0" parTransId="{2152CDF4-9C88-4617-AC3B-188979F8CDD4}" sibTransId="{B4697A17-3B7F-410B-BC34-96F7AAA04659}"/>
    <dgm:cxn modelId="{C073A0E3-71F9-481B-8E2D-5C9374122AC5}" srcId="{4D7DB524-DE71-4A23-B591-3B9F003F8243}" destId="{6D6083F6-998A-4C11-94D6-0A08217BFE38}" srcOrd="1" destOrd="0" parTransId="{B0E50E1E-9C67-4B5E-848E-AE6881D48192}" sibTransId="{2FEA96FD-4E85-44A5-B41C-FE102DAF1734}"/>
    <dgm:cxn modelId="{3D3B9602-A4DF-40C3-ABC0-11103078CD39}" type="presOf" srcId="{3EBE5193-1C15-44E4-8743-3356DCEDC89D}" destId="{900031DE-6FD4-4AFF-993E-45EDB68B267D}" srcOrd="0" destOrd="0" presId="urn:microsoft.com/office/officeart/2005/8/layout/hierarchy3"/>
    <dgm:cxn modelId="{F8B06C46-A8AF-4041-B782-A55FB014F68E}" type="presOf" srcId="{69801FA8-422F-4BD7-BB50-DC2A4DC053E8}" destId="{99022C87-6E22-4D15-AF2B-3E6A8160B1D4}" srcOrd="0" destOrd="0" presId="urn:microsoft.com/office/officeart/2005/8/layout/hierarchy3"/>
    <dgm:cxn modelId="{D59EF44D-236F-4F53-AF19-20C60D0A885A}" srcId="{03E5A139-74BE-4FA1-B4B4-8802D23378E1}" destId="{56F9167F-5CC3-4448-8619-5AE1269FC3EE}" srcOrd="1" destOrd="0" parTransId="{1165B4EC-9C26-4FA1-8451-2FDE33FD9EF7}" sibTransId="{EE271F0D-FB64-486D-9D7E-2BAEF49A5765}"/>
    <dgm:cxn modelId="{93CD3F38-B91A-46A1-9238-3D83B525EF99}" type="presOf" srcId="{8D010281-59DF-4DC1-8B9B-EAAEF788C228}" destId="{462FC5D0-2AA6-45C9-92D3-DAED27D7C401}" srcOrd="0" destOrd="0" presId="urn:microsoft.com/office/officeart/2005/8/layout/hierarchy3"/>
    <dgm:cxn modelId="{924FACDE-A5E5-43B4-82D5-0C42584CB333}" type="presOf" srcId="{41231463-31D3-42EB-ADE1-4D0A41E048BA}" destId="{7C9B9D70-BFF8-4102-A97B-3E68A7404671}" srcOrd="0" destOrd="0" presId="urn:microsoft.com/office/officeart/2005/8/layout/hierarchy3"/>
    <dgm:cxn modelId="{21079030-DCD2-4328-B507-7EB02DFC190F}" type="presOf" srcId="{99483EFD-EF4C-4A78-818F-7AC25844B9D7}" destId="{419F350C-D458-4C82-8D09-A80AE245169D}" srcOrd="0" destOrd="0" presId="urn:microsoft.com/office/officeart/2005/8/layout/hierarchy3"/>
    <dgm:cxn modelId="{9E35AE7F-7BFD-4CB2-A3F7-41668CFFCE62}" type="presOf" srcId="{366C3F25-E802-4097-9EED-AFF99D719363}" destId="{381868E8-09AF-4DBE-92D3-3B24DD917E1A}" srcOrd="0" destOrd="0" presId="urn:microsoft.com/office/officeart/2005/8/layout/hierarchy3"/>
    <dgm:cxn modelId="{91627CDE-D129-4240-BD79-2E5B3ED39031}" srcId="{4D7DB524-DE71-4A23-B591-3B9F003F8243}" destId="{70E846FB-7A81-4510-A4C6-1CD0E3A667D9}" srcOrd="3" destOrd="0" parTransId="{BEFACEFB-E7A5-4625-9481-4D85D11D6858}" sibTransId="{EC06E2FF-9751-4A31-9677-F608AD73AD14}"/>
    <dgm:cxn modelId="{E290E817-E6C2-45D2-8CB5-8C18EF562E3E}" type="presOf" srcId="{70E846FB-7A81-4510-A4C6-1CD0E3A667D9}" destId="{9AA544B7-28E6-4A54-AA67-9AF1216E055E}" srcOrd="0" destOrd="0" presId="urn:microsoft.com/office/officeart/2005/8/layout/hierarchy3"/>
    <dgm:cxn modelId="{AB63F831-03A7-4BDC-B01A-5EE2644098E3}" type="presOf" srcId="{10479963-5386-4E72-A79E-48C9F4BEB598}" destId="{60B6994F-6F14-44F0-B5A9-B54A3E922E44}" srcOrd="0" destOrd="0" presId="urn:microsoft.com/office/officeart/2005/8/layout/hierarchy3"/>
    <dgm:cxn modelId="{2B5A29ED-5541-4B35-8E39-414AAC286673}" type="presOf" srcId="{4D7DB524-DE71-4A23-B591-3B9F003F8243}" destId="{88F00A70-E09C-4881-9A81-8E3A90CB148C}" srcOrd="0" destOrd="0" presId="urn:microsoft.com/office/officeart/2005/8/layout/hierarchy3"/>
    <dgm:cxn modelId="{7124AEA2-7A89-486C-9523-60CE38AE276B}" srcId="{CE62B4B5-EC52-4B41-8FED-CDBD162FC98D}" destId="{144CA3D2-3A8E-4E54-9ED0-05E04AF760D9}" srcOrd="1" destOrd="0" parTransId="{2F6DA0B5-68E2-4BD7-A972-F329D7B2152A}" sibTransId="{44E43A71-CE0D-4E38-AAED-87A1E29B75B8}"/>
    <dgm:cxn modelId="{931C5F3A-7F0A-4D08-92A8-D4C45A747BD8}" srcId="{4D7DB524-DE71-4A23-B591-3B9F003F8243}" destId="{7BF08C50-D57B-4FB4-B958-5A2265F36365}" srcOrd="2" destOrd="0" parTransId="{EBF3EEC5-8F92-483D-B668-83653DF888DD}" sibTransId="{C2BF0A46-458C-47F4-9A85-EE301C9CA1FC}"/>
    <dgm:cxn modelId="{04D38F30-DD0B-42C7-B0D5-F0620D581170}" type="presOf" srcId="{03E5A139-74BE-4FA1-B4B4-8802D23378E1}" destId="{9BD2A038-2A44-4513-9F03-91BFD3E91114}" srcOrd="0" destOrd="0" presId="urn:microsoft.com/office/officeart/2005/8/layout/hierarchy3"/>
    <dgm:cxn modelId="{B9B76099-35A4-40B3-AE92-5790400DF41D}" srcId="{03E5A139-74BE-4FA1-B4B4-8802D23378E1}" destId="{165F3DB9-BF57-4CAF-8A6C-9EE2A85C2941}" srcOrd="0" destOrd="0" parTransId="{3BCBFF5E-7C94-4C99-BB28-E477963AC4D6}" sibTransId="{708E9716-2D45-40EF-B7F8-13BA33348B27}"/>
    <dgm:cxn modelId="{881B816E-52EB-407C-BFC1-9517F39C4571}" type="presOf" srcId="{5A812942-7B44-406C-A8CD-B95ECC6102E8}" destId="{FFDA364B-E38A-40F4-B876-C16C901CDCD8}" srcOrd="0" destOrd="0" presId="urn:microsoft.com/office/officeart/2005/8/layout/hierarchy3"/>
    <dgm:cxn modelId="{C7E6D4FA-D471-4467-9350-9D0E418831BD}" srcId="{5A812942-7B44-406C-A8CD-B95ECC6102E8}" destId="{EB0B0725-F499-4243-971A-8A4CBD17E0B2}" srcOrd="4" destOrd="0" parTransId="{2E48C34B-B6BB-44A7-A407-5AA532F608F8}" sibTransId="{1344E831-6C5E-4329-B209-982DCF516CB2}"/>
    <dgm:cxn modelId="{66AF1BA3-D66E-4E57-A295-43C715499908}" type="presOf" srcId="{1CDA5BD6-AFE7-4CDD-BB4E-255C730467C4}" destId="{F1EB72CA-E8BE-4294-BA9E-E5DF9C137747}" srcOrd="0" destOrd="0" presId="urn:microsoft.com/office/officeart/2005/8/layout/hierarchy3"/>
    <dgm:cxn modelId="{F12F380A-F5B8-49B3-885C-163359BB05A8}" type="presOf" srcId="{3F814AF0-EAB5-4702-A26F-F3E7323AD070}" destId="{34C359FC-8132-4A00-88D4-1621F1A41961}" srcOrd="0" destOrd="0" presId="urn:microsoft.com/office/officeart/2005/8/layout/hierarchy3"/>
    <dgm:cxn modelId="{3F3169B2-D11E-4169-8932-EA7315B315FC}" srcId="{4D7DB524-DE71-4A23-B591-3B9F003F8243}" destId="{7486325A-2668-45EE-9903-A80C586CF918}" srcOrd="4" destOrd="0" parTransId="{0A7EE55A-C47C-4144-B077-66BFE485AD60}" sibTransId="{ED936903-A516-41FD-9A68-FD6A6227C56F}"/>
    <dgm:cxn modelId="{4AD44818-BC75-49F4-81A1-9C3AC6F70139}" type="presOf" srcId="{6FD4EBC2-DE33-4653-89C3-0441B012FFC8}" destId="{44A98DF4-AA2F-4EF6-A96A-9278A12CF2A3}" srcOrd="0" destOrd="0" presId="urn:microsoft.com/office/officeart/2005/8/layout/hierarchy3"/>
    <dgm:cxn modelId="{CEC73104-F8C6-4E71-862B-DA8F30814FBB}" srcId="{5A812942-7B44-406C-A8CD-B95ECC6102E8}" destId="{A54405C8-3479-4699-AD70-6FDF3ECE13C7}" srcOrd="3" destOrd="0" parTransId="{6D348FD7-4E44-4DA3-87BE-98B6D38149DC}" sibTransId="{C60555CC-97EA-4418-BABB-4D0A3862963D}"/>
    <dgm:cxn modelId="{0D53AD83-46AF-44CC-9C7B-1EC92E899DB5}" type="presOf" srcId="{F493A152-262A-45CF-BCC5-1DC027598B79}" destId="{DC0F79E0-4E1F-47C7-AAB3-5043E48B6982}" srcOrd="0" destOrd="0" presId="urn:microsoft.com/office/officeart/2005/8/layout/hierarchy3"/>
    <dgm:cxn modelId="{1BE5BFD6-6890-4993-B29E-F1EA7A8B102B}" srcId="{56F9167F-5CC3-4448-8619-5AE1269FC3EE}" destId="{600AA496-515A-4047-8853-D77E472D9B53}" srcOrd="2" destOrd="0" parTransId="{B796F10C-CA06-4A2B-A8B8-FBAE5ED457BB}" sibTransId="{77C26831-0367-47BB-8528-153F0552349C}"/>
    <dgm:cxn modelId="{3CE49526-3947-446E-85ED-E9A0527CD687}" type="presOf" srcId="{91F7BF89-286A-43BD-B843-07DDEAA3BAE5}" destId="{8314823A-4C75-4129-8164-B8D4D3AA5963}" srcOrd="0" destOrd="0" presId="urn:microsoft.com/office/officeart/2005/8/layout/hierarchy3"/>
    <dgm:cxn modelId="{4D4BE66A-8B6B-4190-91F1-6ABC2DCBBD98}" type="presOf" srcId="{56F9167F-5CC3-4448-8619-5AE1269FC3EE}" destId="{8981BFA9-3CB7-4830-BCE4-33E4C6672E46}" srcOrd="0" destOrd="0" presId="urn:microsoft.com/office/officeart/2005/8/layout/hierarchy3"/>
    <dgm:cxn modelId="{462FA530-D0A4-4435-80CB-28E1AEE423B3}" srcId="{03E5A139-74BE-4FA1-B4B4-8802D23378E1}" destId="{5A812942-7B44-406C-A8CD-B95ECC6102E8}" srcOrd="2" destOrd="0" parTransId="{293CB1A8-93EE-40B5-A0BE-F4E2CF7B5C9A}" sibTransId="{7CD32B2B-A8CD-4C2B-99EF-F3812DE45409}"/>
    <dgm:cxn modelId="{332CE5A8-25B6-4923-A16D-3113F8F7A375}" type="presOf" srcId="{7486325A-2668-45EE-9903-A80C586CF918}" destId="{9CB735C1-928B-4D70-B7FB-221774B8BF77}" srcOrd="0" destOrd="0" presId="urn:microsoft.com/office/officeart/2005/8/layout/hierarchy3"/>
    <dgm:cxn modelId="{5F53F499-374A-4A00-AA4B-616C8EE513A0}" srcId="{56F9167F-5CC3-4448-8619-5AE1269FC3EE}" destId="{D5EA8D87-AF42-47C1-80EE-A9D3CBADAD96}" srcOrd="3" destOrd="0" parTransId="{146D0113-20F5-4D29-A6C9-83F2C502F7B2}" sibTransId="{97270159-8E04-4C20-850E-D428FFAED0EF}"/>
    <dgm:cxn modelId="{07411B42-931F-420E-B994-42219F7C5DA5}" type="presOf" srcId="{29339B7F-9FAA-4F9A-878C-DD5BE3C911D7}" destId="{1D48085F-DAF3-4038-90E3-BF8D1F008892}" srcOrd="0" destOrd="0" presId="urn:microsoft.com/office/officeart/2005/8/layout/hierarchy3"/>
    <dgm:cxn modelId="{E5D647D1-0EB7-4047-8709-1169E0B6633B}" srcId="{03E5A139-74BE-4FA1-B4B4-8802D23378E1}" destId="{341BB303-09E5-444C-984A-1EBF6B5B6878}" srcOrd="5" destOrd="0" parTransId="{5C550227-2ABC-4F17-894B-67CF6A9F9FA1}" sibTransId="{2267F5DD-A4DF-494A-BD99-5F6BE95C4DE9}"/>
    <dgm:cxn modelId="{4F3C0DB9-A17F-4211-A04B-353D889306C4}" type="presOf" srcId="{D234BC4A-FBE7-4507-8577-982F7405B8E3}" destId="{DAD50C30-FEDE-4C04-8459-6DFB5E861873}" srcOrd="0" destOrd="0" presId="urn:microsoft.com/office/officeart/2005/8/layout/hierarchy3"/>
    <dgm:cxn modelId="{6A452243-8329-4494-901D-EA8448AC0C73}" type="presOf" srcId="{341BB303-09E5-444C-984A-1EBF6B5B6878}" destId="{D4351E38-D1A8-4D90-9EE9-4EEC00E6D13D}" srcOrd="0" destOrd="0" presId="urn:microsoft.com/office/officeart/2005/8/layout/hierarchy3"/>
    <dgm:cxn modelId="{7E23EDEA-E92D-4FDE-9EAA-DA255EA2749B}" srcId="{3F814AF0-EAB5-4702-A26F-F3E7323AD070}" destId="{917A3BEE-0DB2-474E-B4FC-EFD07C909DE7}" srcOrd="1" destOrd="0" parTransId="{FC59156E-EE94-49CA-9A4B-13518DAB2EA0}" sibTransId="{CB46D55D-A45F-43A2-A13A-614594569859}"/>
    <dgm:cxn modelId="{196CE17E-2A85-4F70-A534-97340913D04C}" type="presOf" srcId="{10E7A0E3-AA87-4CCD-A305-C27A39495228}" destId="{3DEBF9C3-33C5-445F-9761-5A667B2185CC}" srcOrd="0" destOrd="0" presId="urn:microsoft.com/office/officeart/2005/8/layout/hierarchy3"/>
    <dgm:cxn modelId="{AAE512C0-DDB2-4430-A24C-33DACD6E94CB}" type="presOf" srcId="{56F9167F-5CC3-4448-8619-5AE1269FC3EE}" destId="{FF879A05-D592-41E7-937E-28B9D6CF4C4A}" srcOrd="1" destOrd="0" presId="urn:microsoft.com/office/officeart/2005/8/layout/hierarchy3"/>
    <dgm:cxn modelId="{B9C10D25-273E-48A1-A916-8361DC924E7A}" type="presOf" srcId="{BD348F49-9A31-480B-A3A8-EA576FEE6616}" destId="{402A8CC3-2147-43E4-B084-F4C6B2601A84}" srcOrd="0" destOrd="0" presId="urn:microsoft.com/office/officeart/2005/8/layout/hierarchy3"/>
    <dgm:cxn modelId="{5278ECB8-46D7-4B28-91FA-FCCB13ED36CC}" srcId="{56F9167F-5CC3-4448-8619-5AE1269FC3EE}" destId="{638274C4-CDEA-49E4-A3AC-44A0D828AE20}" srcOrd="5" destOrd="0" parTransId="{7A61B4C0-F67F-4036-8495-417A4F3FE63A}" sibTransId="{BE0A3254-443A-4F07-A481-9AE4A4E678F9}"/>
    <dgm:cxn modelId="{28473366-3FE6-42F0-A97A-4CE350FC940A}" type="presOf" srcId="{6D348FD7-4E44-4DA3-87BE-98B6D38149DC}" destId="{8DC8B1F9-41E0-4CAF-BA63-5C27B301C37B}" srcOrd="0" destOrd="0" presId="urn:microsoft.com/office/officeart/2005/8/layout/hierarchy3"/>
    <dgm:cxn modelId="{3E0C6CBD-46F2-4E55-AFB3-F3AECF30E47A}" type="presOf" srcId="{600AA496-515A-4047-8853-D77E472D9B53}" destId="{E7C71306-566E-4051-BDB6-3CA720F5F2CC}" srcOrd="0" destOrd="0" presId="urn:microsoft.com/office/officeart/2005/8/layout/hierarchy3"/>
    <dgm:cxn modelId="{4962B9E9-A3BF-4A77-A512-AC422674ED40}" type="presOf" srcId="{341BB303-09E5-444C-984A-1EBF6B5B6878}" destId="{CBEBE3B8-81A1-4D6A-8F21-FA1D0C4465A5}" srcOrd="1" destOrd="0" presId="urn:microsoft.com/office/officeart/2005/8/layout/hierarchy3"/>
    <dgm:cxn modelId="{99B75043-C217-44A5-8B73-C2AE8819757F}" type="presOf" srcId="{917A3BEE-0DB2-474E-B4FC-EFD07C909DE7}" destId="{F111DB86-1BF4-47BE-BAB1-B0CBFA2D989C}" srcOrd="0" destOrd="0" presId="urn:microsoft.com/office/officeart/2005/8/layout/hierarchy3"/>
    <dgm:cxn modelId="{C88C69FD-68D7-4207-B55C-CD54CE0EA62A}" type="presOf" srcId="{A6562147-76E7-45FB-B5C5-C939F705191C}" destId="{94A06078-FB79-4B46-B519-0F255CA84EDB}" srcOrd="0" destOrd="0" presId="urn:microsoft.com/office/officeart/2005/8/layout/hierarchy3"/>
    <dgm:cxn modelId="{B2DB33BA-46E4-4924-A51D-3C0BBA150CF8}" type="presOf" srcId="{958B6CB1-D7FB-45AD-9E2B-5A1013E68755}" destId="{7828B8EF-C30F-418A-BCAA-918D2C04387E}" srcOrd="0" destOrd="0" presId="urn:microsoft.com/office/officeart/2005/8/layout/hierarchy3"/>
    <dgm:cxn modelId="{024AA5AA-C363-48C4-AC89-CFA0818B163E}" type="presOf" srcId="{2F6DA0B5-68E2-4BD7-A972-F329D7B2152A}" destId="{AF412989-FD9F-4BF9-8096-94A9D7C5C8F3}" srcOrd="0" destOrd="0" presId="urn:microsoft.com/office/officeart/2005/8/layout/hierarchy3"/>
    <dgm:cxn modelId="{500138F2-9B05-43A7-AB2B-E5FD3ED5E5DD}" type="presOf" srcId="{5A812942-7B44-406C-A8CD-B95ECC6102E8}" destId="{90BB6ED9-F22F-4235-A3B4-8B948081B1B9}" srcOrd="1" destOrd="0" presId="urn:microsoft.com/office/officeart/2005/8/layout/hierarchy3"/>
    <dgm:cxn modelId="{21C318DA-5B08-4225-B358-7B0A579A1CA0}" srcId="{56F9167F-5CC3-4448-8619-5AE1269FC3EE}" destId="{7187AD70-02A7-49AC-8850-4D58322DB879}" srcOrd="1" destOrd="0" parTransId="{70EEA31E-8D89-40FA-8DC9-1D26BEC740C3}" sibTransId="{5BB6EEA6-1251-4D1D-9859-BF8953CC0253}"/>
    <dgm:cxn modelId="{7BDFFC59-4F66-4DAD-9F43-103530D33AEC}" srcId="{165F3DB9-BF57-4CAF-8A6C-9EE2A85C2941}" destId="{27380C0C-EF67-4DD8-8CB6-75EBF52CA5FC}" srcOrd="2" destOrd="0" parTransId="{6FD4EBC2-DE33-4653-89C3-0441B012FFC8}" sibTransId="{CB0420BA-CCA1-4046-898F-25206E83BC3E}"/>
    <dgm:cxn modelId="{414788DC-D0C1-40CE-BA45-30D51B92A0DE}" srcId="{165F3DB9-BF57-4CAF-8A6C-9EE2A85C2941}" destId="{361E5D49-7CEA-4B52-8116-3E11A4FB5148}" srcOrd="6" destOrd="0" parTransId="{1CDA5BD6-AFE7-4CDD-BB4E-255C730467C4}" sibTransId="{F3FA3B16-9640-4926-A8AC-004730419EC6}"/>
    <dgm:cxn modelId="{E153F2E7-2C8B-4E51-A32A-F6C779B3A71F}" type="presOf" srcId="{4B5F5A86-8C3E-4F5E-B531-AFC72527FF51}" destId="{318BA898-E954-4CD1-9073-370808C8ED9D}" srcOrd="0" destOrd="0" presId="urn:microsoft.com/office/officeart/2005/8/layout/hierarchy3"/>
    <dgm:cxn modelId="{B393FE93-E8E5-4115-AF4D-310CEABD63AE}" type="presOf" srcId="{146D0113-20F5-4D29-A6C9-83F2C502F7B2}" destId="{C55F286C-36D2-4C36-AB26-FE1996E6BB99}" srcOrd="0" destOrd="0" presId="urn:microsoft.com/office/officeart/2005/8/layout/hierarchy3"/>
    <dgm:cxn modelId="{7A9FBBD1-4999-4603-9CF9-624723514ED6}" type="presOf" srcId="{646145F8-6724-49B1-BF54-2FE77C33496B}" destId="{ACF90586-CF01-48F4-B314-C0F164F268D1}" srcOrd="0" destOrd="0" presId="urn:microsoft.com/office/officeart/2005/8/layout/hierarchy3"/>
    <dgm:cxn modelId="{82085F3D-69F2-41E7-B75C-9A07EC1A7C30}" type="presParOf" srcId="{9BD2A038-2A44-4513-9F03-91BFD3E91114}" destId="{61AE5493-C0A7-4A0D-B69E-F0844E4D9662}" srcOrd="0" destOrd="0" presId="urn:microsoft.com/office/officeart/2005/8/layout/hierarchy3"/>
    <dgm:cxn modelId="{1DAA704B-8E29-4BD8-9FD7-7954CAFAB55F}" type="presParOf" srcId="{61AE5493-C0A7-4A0D-B69E-F0844E4D9662}" destId="{03EFAFF5-6715-4F94-BA03-31F74E48C75F}" srcOrd="0" destOrd="0" presId="urn:microsoft.com/office/officeart/2005/8/layout/hierarchy3"/>
    <dgm:cxn modelId="{1005CEE2-A50E-4702-8E87-DB61D7AE2E80}" type="presParOf" srcId="{03EFAFF5-6715-4F94-BA03-31F74E48C75F}" destId="{22FC0C17-31FE-4ADE-B580-8116DEE618E5}" srcOrd="0" destOrd="0" presId="urn:microsoft.com/office/officeart/2005/8/layout/hierarchy3"/>
    <dgm:cxn modelId="{31F2121D-D455-49C2-B432-2B9BFBAC54C6}" type="presParOf" srcId="{03EFAFF5-6715-4F94-BA03-31F74E48C75F}" destId="{6CB1BE67-87B7-4964-8EEE-936176B6497F}" srcOrd="1" destOrd="0" presId="urn:microsoft.com/office/officeart/2005/8/layout/hierarchy3"/>
    <dgm:cxn modelId="{249EC619-39A6-49A3-AC4D-70A84654D0D2}" type="presParOf" srcId="{61AE5493-C0A7-4A0D-B69E-F0844E4D9662}" destId="{4E4F09A0-0199-4DAD-B495-C9CE9D9313A4}" srcOrd="1" destOrd="0" presId="urn:microsoft.com/office/officeart/2005/8/layout/hierarchy3"/>
    <dgm:cxn modelId="{6080A97D-97A6-422F-AB4E-A97FF15F26BA}" type="presParOf" srcId="{4E4F09A0-0199-4DAD-B495-C9CE9D9313A4}" destId="{419F350C-D458-4C82-8D09-A80AE245169D}" srcOrd="0" destOrd="0" presId="urn:microsoft.com/office/officeart/2005/8/layout/hierarchy3"/>
    <dgm:cxn modelId="{9386C1AE-7CA5-45BA-A075-C67E4BE237A8}" type="presParOf" srcId="{4E4F09A0-0199-4DAD-B495-C9CE9D9313A4}" destId="{8BD73AD7-9FF7-441C-9C76-920AC30AE6C5}" srcOrd="1" destOrd="0" presId="urn:microsoft.com/office/officeart/2005/8/layout/hierarchy3"/>
    <dgm:cxn modelId="{BAD3443A-5FDC-4A76-9340-5F2EB1CD62DD}" type="presParOf" srcId="{4E4F09A0-0199-4DAD-B495-C9CE9D9313A4}" destId="{B484248B-3593-415E-A37B-9EDE84217971}" srcOrd="2" destOrd="0" presId="urn:microsoft.com/office/officeart/2005/8/layout/hierarchy3"/>
    <dgm:cxn modelId="{915E2993-DEC4-4A8B-BEDF-9B915A3E4DC4}" type="presParOf" srcId="{4E4F09A0-0199-4DAD-B495-C9CE9D9313A4}" destId="{3DEBF9C3-33C5-445F-9761-5A667B2185CC}" srcOrd="3" destOrd="0" presId="urn:microsoft.com/office/officeart/2005/8/layout/hierarchy3"/>
    <dgm:cxn modelId="{7FFD88C6-61FA-4015-8957-61B06148E166}" type="presParOf" srcId="{4E4F09A0-0199-4DAD-B495-C9CE9D9313A4}" destId="{44A98DF4-AA2F-4EF6-A96A-9278A12CF2A3}" srcOrd="4" destOrd="0" presId="urn:microsoft.com/office/officeart/2005/8/layout/hierarchy3"/>
    <dgm:cxn modelId="{6C03254F-362B-48A1-B473-6484A4085937}" type="presParOf" srcId="{4E4F09A0-0199-4DAD-B495-C9CE9D9313A4}" destId="{CDB83AAE-9F37-4614-9D09-080E54A806B5}" srcOrd="5" destOrd="0" presId="urn:microsoft.com/office/officeart/2005/8/layout/hierarchy3"/>
    <dgm:cxn modelId="{1A499894-1E19-4724-90ED-8DD8F735D4B9}" type="presParOf" srcId="{4E4F09A0-0199-4DAD-B495-C9CE9D9313A4}" destId="{93171707-DAB3-4B5D-B21B-BC7429363385}" srcOrd="6" destOrd="0" presId="urn:microsoft.com/office/officeart/2005/8/layout/hierarchy3"/>
    <dgm:cxn modelId="{7489EFD4-0A28-4DD7-BC15-37A47C0CB6D4}" type="presParOf" srcId="{4E4F09A0-0199-4DAD-B495-C9CE9D9313A4}" destId="{8314823A-4C75-4129-8164-B8D4D3AA5963}" srcOrd="7" destOrd="0" presId="urn:microsoft.com/office/officeart/2005/8/layout/hierarchy3"/>
    <dgm:cxn modelId="{0AE0CD89-0CC1-4191-9591-52340BD21D22}" type="presParOf" srcId="{4E4F09A0-0199-4DAD-B495-C9CE9D9313A4}" destId="{73E1FB42-98C1-43D6-8DE0-0FA87E017C6B}" srcOrd="8" destOrd="0" presId="urn:microsoft.com/office/officeart/2005/8/layout/hierarchy3"/>
    <dgm:cxn modelId="{23271D67-8097-493D-8750-7BACCC9889F1}" type="presParOf" srcId="{4E4F09A0-0199-4DAD-B495-C9CE9D9313A4}" destId="{381868E8-09AF-4DBE-92D3-3B24DD917E1A}" srcOrd="9" destOrd="0" presId="urn:microsoft.com/office/officeart/2005/8/layout/hierarchy3"/>
    <dgm:cxn modelId="{B38B71AD-05BB-4470-8255-D27E3A2799F5}" type="presParOf" srcId="{4E4F09A0-0199-4DAD-B495-C9CE9D9313A4}" destId="{DC0F79E0-4E1F-47C7-AAB3-5043E48B6982}" srcOrd="10" destOrd="0" presId="urn:microsoft.com/office/officeart/2005/8/layout/hierarchy3"/>
    <dgm:cxn modelId="{1A126C6E-C33D-41CC-B272-9DE8D0C74E41}" type="presParOf" srcId="{4E4F09A0-0199-4DAD-B495-C9CE9D9313A4}" destId="{318BA898-E954-4CD1-9073-370808C8ED9D}" srcOrd="11" destOrd="0" presId="urn:microsoft.com/office/officeart/2005/8/layout/hierarchy3"/>
    <dgm:cxn modelId="{A8955AEA-F754-4015-8519-7FDB1FFE0D51}" type="presParOf" srcId="{4E4F09A0-0199-4DAD-B495-C9CE9D9313A4}" destId="{F1EB72CA-E8BE-4294-BA9E-E5DF9C137747}" srcOrd="12" destOrd="0" presId="urn:microsoft.com/office/officeart/2005/8/layout/hierarchy3"/>
    <dgm:cxn modelId="{A7D488EF-6482-4A90-811A-8445DF417847}" type="presParOf" srcId="{4E4F09A0-0199-4DAD-B495-C9CE9D9313A4}" destId="{636A4DDF-61DF-4235-ACCF-7FAE8672961C}" srcOrd="13" destOrd="0" presId="urn:microsoft.com/office/officeart/2005/8/layout/hierarchy3"/>
    <dgm:cxn modelId="{D8FF1AFE-1F6C-4A54-A580-1128A1162BA0}" type="presParOf" srcId="{4E4F09A0-0199-4DAD-B495-C9CE9D9313A4}" destId="{462FC5D0-2AA6-45C9-92D3-DAED27D7C401}" srcOrd="14" destOrd="0" presId="urn:microsoft.com/office/officeart/2005/8/layout/hierarchy3"/>
    <dgm:cxn modelId="{F079DA64-8D67-4ACD-9B34-548141DB37EB}" type="presParOf" srcId="{4E4F09A0-0199-4DAD-B495-C9CE9D9313A4}" destId="{99022C87-6E22-4D15-AF2B-3E6A8160B1D4}" srcOrd="15" destOrd="0" presId="urn:microsoft.com/office/officeart/2005/8/layout/hierarchy3"/>
    <dgm:cxn modelId="{FA35A9FE-9F3E-4B97-851D-9D72F371EF4D}" type="presParOf" srcId="{4E4F09A0-0199-4DAD-B495-C9CE9D9313A4}" destId="{99B228FF-EFD1-4104-A44E-0B3A59AC2D41}" srcOrd="16" destOrd="0" presId="urn:microsoft.com/office/officeart/2005/8/layout/hierarchy3"/>
    <dgm:cxn modelId="{536B35F6-AEC4-4AD1-823E-95B641718A4C}" type="presParOf" srcId="{4E4F09A0-0199-4DAD-B495-C9CE9D9313A4}" destId="{60B6994F-6F14-44F0-B5A9-B54A3E922E44}" srcOrd="17" destOrd="0" presId="urn:microsoft.com/office/officeart/2005/8/layout/hierarchy3"/>
    <dgm:cxn modelId="{C6781737-061D-4041-BDAE-6C954CBB57E9}" type="presParOf" srcId="{9BD2A038-2A44-4513-9F03-91BFD3E91114}" destId="{42E86C93-267B-4F8F-BF11-1850263CABFB}" srcOrd="1" destOrd="0" presId="urn:microsoft.com/office/officeart/2005/8/layout/hierarchy3"/>
    <dgm:cxn modelId="{43640256-4079-40CE-B497-9C0C3B170650}" type="presParOf" srcId="{42E86C93-267B-4F8F-BF11-1850263CABFB}" destId="{84390B98-E62E-4D35-B28B-287CDF2B9AF3}" srcOrd="0" destOrd="0" presId="urn:microsoft.com/office/officeart/2005/8/layout/hierarchy3"/>
    <dgm:cxn modelId="{C764AD8B-DA5C-42C6-ACAB-EE185C30A817}" type="presParOf" srcId="{84390B98-E62E-4D35-B28B-287CDF2B9AF3}" destId="{8981BFA9-3CB7-4830-BCE4-33E4C6672E46}" srcOrd="0" destOrd="0" presId="urn:microsoft.com/office/officeart/2005/8/layout/hierarchy3"/>
    <dgm:cxn modelId="{97F2B415-03A7-4D88-8296-95D9313D275C}" type="presParOf" srcId="{84390B98-E62E-4D35-B28B-287CDF2B9AF3}" destId="{FF879A05-D592-41E7-937E-28B9D6CF4C4A}" srcOrd="1" destOrd="0" presId="urn:microsoft.com/office/officeart/2005/8/layout/hierarchy3"/>
    <dgm:cxn modelId="{82BF390C-34C4-4AC7-87E9-E7725DDEF03E}" type="presParOf" srcId="{42E86C93-267B-4F8F-BF11-1850263CABFB}" destId="{7F9CFF8A-93E7-4530-9CF9-0DBE70C4C377}" srcOrd="1" destOrd="0" presId="urn:microsoft.com/office/officeart/2005/8/layout/hierarchy3"/>
    <dgm:cxn modelId="{D315120E-0AC0-4C52-9A76-B7BCD20FE79B}" type="presParOf" srcId="{7F9CFF8A-93E7-4530-9CF9-0DBE70C4C377}" destId="{1D48085F-DAF3-4038-90E3-BF8D1F008892}" srcOrd="0" destOrd="0" presId="urn:microsoft.com/office/officeart/2005/8/layout/hierarchy3"/>
    <dgm:cxn modelId="{13842923-55DF-48AD-B44B-F50EDDADB765}" type="presParOf" srcId="{7F9CFF8A-93E7-4530-9CF9-0DBE70C4C377}" destId="{2B4FF785-5FE3-44BD-8ED6-24BDE176F3C5}" srcOrd="1" destOrd="0" presId="urn:microsoft.com/office/officeart/2005/8/layout/hierarchy3"/>
    <dgm:cxn modelId="{50CD939D-5AE3-4BD3-9654-97AAAE475125}" type="presParOf" srcId="{7F9CFF8A-93E7-4530-9CF9-0DBE70C4C377}" destId="{D2B83ACE-38AE-4197-9EDA-8742DC30631A}" srcOrd="2" destOrd="0" presId="urn:microsoft.com/office/officeart/2005/8/layout/hierarchy3"/>
    <dgm:cxn modelId="{6C30EBD2-9E56-4EC9-B43B-3BEFFA2C3FA7}" type="presParOf" srcId="{7F9CFF8A-93E7-4530-9CF9-0DBE70C4C377}" destId="{A616E107-29A8-480F-BAFC-27B4E7C76DD7}" srcOrd="3" destOrd="0" presId="urn:microsoft.com/office/officeart/2005/8/layout/hierarchy3"/>
    <dgm:cxn modelId="{67DEDA80-0238-4A2E-92C6-045077174B51}" type="presParOf" srcId="{7F9CFF8A-93E7-4530-9CF9-0DBE70C4C377}" destId="{35511141-7E82-4BDE-A1FD-ED0A90D25562}" srcOrd="4" destOrd="0" presId="urn:microsoft.com/office/officeart/2005/8/layout/hierarchy3"/>
    <dgm:cxn modelId="{672D68DA-E3B0-4321-A749-2B1F535E59A9}" type="presParOf" srcId="{7F9CFF8A-93E7-4530-9CF9-0DBE70C4C377}" destId="{E7C71306-566E-4051-BDB6-3CA720F5F2CC}" srcOrd="5" destOrd="0" presId="urn:microsoft.com/office/officeart/2005/8/layout/hierarchy3"/>
    <dgm:cxn modelId="{AE47800A-7226-45DB-9239-C7E4C506BADE}" type="presParOf" srcId="{7F9CFF8A-93E7-4530-9CF9-0DBE70C4C377}" destId="{C55F286C-36D2-4C36-AB26-FE1996E6BB99}" srcOrd="6" destOrd="0" presId="urn:microsoft.com/office/officeart/2005/8/layout/hierarchy3"/>
    <dgm:cxn modelId="{4AD7C68F-EE4C-4B33-8E33-A3A562014CF4}" type="presParOf" srcId="{7F9CFF8A-93E7-4530-9CF9-0DBE70C4C377}" destId="{9409543C-59AC-450A-ACB2-A2DC1238876F}" srcOrd="7" destOrd="0" presId="urn:microsoft.com/office/officeart/2005/8/layout/hierarchy3"/>
    <dgm:cxn modelId="{FACA1A9E-A6E9-4B7C-8738-32C5F12D0B24}" type="presParOf" srcId="{7F9CFF8A-93E7-4530-9CF9-0DBE70C4C377}" destId="{5F97139D-BF11-4BDC-8E92-411EA3D1BE61}" srcOrd="8" destOrd="0" presId="urn:microsoft.com/office/officeart/2005/8/layout/hierarchy3"/>
    <dgm:cxn modelId="{BDB042C6-FF35-43C9-A7CC-5EE9A9EC40A8}" type="presParOf" srcId="{7F9CFF8A-93E7-4530-9CF9-0DBE70C4C377}" destId="{066AD955-F341-45B8-80C8-4F50CD4899B7}" srcOrd="9" destOrd="0" presId="urn:microsoft.com/office/officeart/2005/8/layout/hierarchy3"/>
    <dgm:cxn modelId="{8DCFE518-91EA-40B6-9D78-2E6FC639F7EF}" type="presParOf" srcId="{7F9CFF8A-93E7-4530-9CF9-0DBE70C4C377}" destId="{E3697CE0-59E2-4B4C-ACA1-EDBB23D50BE2}" srcOrd="10" destOrd="0" presId="urn:microsoft.com/office/officeart/2005/8/layout/hierarchy3"/>
    <dgm:cxn modelId="{452C69E5-8FED-498F-BF1B-1C1281ED578B}" type="presParOf" srcId="{7F9CFF8A-93E7-4530-9CF9-0DBE70C4C377}" destId="{F9936A31-FE2A-4A75-BCFC-39943A652131}" srcOrd="11" destOrd="0" presId="urn:microsoft.com/office/officeart/2005/8/layout/hierarchy3"/>
    <dgm:cxn modelId="{23DCFC95-D528-4E65-8080-3825D7513B06}" type="presParOf" srcId="{7F9CFF8A-93E7-4530-9CF9-0DBE70C4C377}" destId="{5641352D-6A98-49B8-A187-3F0788523A3F}" srcOrd="12" destOrd="0" presId="urn:microsoft.com/office/officeart/2005/8/layout/hierarchy3"/>
    <dgm:cxn modelId="{0B674D5F-2705-4794-9026-3E1E896EB471}" type="presParOf" srcId="{7F9CFF8A-93E7-4530-9CF9-0DBE70C4C377}" destId="{ACF90586-CF01-48F4-B314-C0F164F268D1}" srcOrd="13" destOrd="0" presId="urn:microsoft.com/office/officeart/2005/8/layout/hierarchy3"/>
    <dgm:cxn modelId="{F1676029-908A-4B71-984A-34B966B553B2}" type="presParOf" srcId="{9BD2A038-2A44-4513-9F03-91BFD3E91114}" destId="{B747136E-0C6B-44D0-962B-FC9ACD55E1E4}" srcOrd="2" destOrd="0" presId="urn:microsoft.com/office/officeart/2005/8/layout/hierarchy3"/>
    <dgm:cxn modelId="{FB00A355-D48B-46C4-AB48-4FE9DFE32634}" type="presParOf" srcId="{B747136E-0C6B-44D0-962B-FC9ACD55E1E4}" destId="{BCCC1D8B-F249-4FBD-AC68-3A075B17298F}" srcOrd="0" destOrd="0" presId="urn:microsoft.com/office/officeart/2005/8/layout/hierarchy3"/>
    <dgm:cxn modelId="{9F6EB2E2-0756-4171-808B-61B126B9E066}" type="presParOf" srcId="{BCCC1D8B-F249-4FBD-AC68-3A075B17298F}" destId="{FFDA364B-E38A-40F4-B876-C16C901CDCD8}" srcOrd="0" destOrd="0" presId="urn:microsoft.com/office/officeart/2005/8/layout/hierarchy3"/>
    <dgm:cxn modelId="{D4AB3D44-7A32-4255-9AE2-CA792FBD59CE}" type="presParOf" srcId="{BCCC1D8B-F249-4FBD-AC68-3A075B17298F}" destId="{90BB6ED9-F22F-4235-A3B4-8B948081B1B9}" srcOrd="1" destOrd="0" presId="urn:microsoft.com/office/officeart/2005/8/layout/hierarchy3"/>
    <dgm:cxn modelId="{2DBD2F83-BCB0-4B10-AEF5-9975809C61B8}" type="presParOf" srcId="{B747136E-0C6B-44D0-962B-FC9ACD55E1E4}" destId="{43C019D4-F066-45BB-818F-3B2BA298FDF8}" srcOrd="1" destOrd="0" presId="urn:microsoft.com/office/officeart/2005/8/layout/hierarchy3"/>
    <dgm:cxn modelId="{1E4CD7BC-391C-49BF-8CB0-9748FE886F13}" type="presParOf" srcId="{43C019D4-F066-45BB-818F-3B2BA298FDF8}" destId="{1ADE2770-DDC7-4F71-AFF0-0148551C79FC}" srcOrd="0" destOrd="0" presId="urn:microsoft.com/office/officeart/2005/8/layout/hierarchy3"/>
    <dgm:cxn modelId="{FC3BAC27-684B-4499-A0CE-CC24570BF100}" type="presParOf" srcId="{43C019D4-F066-45BB-818F-3B2BA298FDF8}" destId="{0299C589-2F15-4FAF-B529-C77A58763659}" srcOrd="1" destOrd="0" presId="urn:microsoft.com/office/officeart/2005/8/layout/hierarchy3"/>
    <dgm:cxn modelId="{D718AC2D-83D2-4C9C-B185-0E935DD60079}" type="presParOf" srcId="{43C019D4-F066-45BB-818F-3B2BA298FDF8}" destId="{A34C6381-D65D-451D-A73D-BE3FAD5943CB}" srcOrd="2" destOrd="0" presId="urn:microsoft.com/office/officeart/2005/8/layout/hierarchy3"/>
    <dgm:cxn modelId="{3112AC6C-7BFF-4221-86D5-94CE24B64994}" type="presParOf" srcId="{43C019D4-F066-45BB-818F-3B2BA298FDF8}" destId="{54BF581F-6F54-4713-9B89-D408A0B872F0}" srcOrd="3" destOrd="0" presId="urn:microsoft.com/office/officeart/2005/8/layout/hierarchy3"/>
    <dgm:cxn modelId="{40BF82B4-F646-449D-B716-AEFB59DBC7A1}" type="presParOf" srcId="{43C019D4-F066-45BB-818F-3B2BA298FDF8}" destId="{94A06078-FB79-4B46-B519-0F255CA84EDB}" srcOrd="4" destOrd="0" presId="urn:microsoft.com/office/officeart/2005/8/layout/hierarchy3"/>
    <dgm:cxn modelId="{8E215994-232F-410B-BFF9-AE37189FBF76}" type="presParOf" srcId="{43C019D4-F066-45BB-818F-3B2BA298FDF8}" destId="{900031DE-6FD4-4AFF-993E-45EDB68B267D}" srcOrd="5" destOrd="0" presId="urn:microsoft.com/office/officeart/2005/8/layout/hierarchy3"/>
    <dgm:cxn modelId="{B43F1BC6-5D32-4AFA-8F07-526646F35D7D}" type="presParOf" srcId="{43C019D4-F066-45BB-818F-3B2BA298FDF8}" destId="{8DC8B1F9-41E0-4CAF-BA63-5C27B301C37B}" srcOrd="6" destOrd="0" presId="urn:microsoft.com/office/officeart/2005/8/layout/hierarchy3"/>
    <dgm:cxn modelId="{5C82540C-70AA-400D-8DB3-098AD02AF52F}" type="presParOf" srcId="{43C019D4-F066-45BB-818F-3B2BA298FDF8}" destId="{CA4A8064-3187-4B3F-8BD8-BBCBDFCD65A7}" srcOrd="7" destOrd="0" presId="urn:microsoft.com/office/officeart/2005/8/layout/hierarchy3"/>
    <dgm:cxn modelId="{2C8B2EE8-F8BA-4093-A5FA-646422F5DF72}" type="presParOf" srcId="{43C019D4-F066-45BB-818F-3B2BA298FDF8}" destId="{D592BBDF-5F7C-403D-BE89-96E32C357233}" srcOrd="8" destOrd="0" presId="urn:microsoft.com/office/officeart/2005/8/layout/hierarchy3"/>
    <dgm:cxn modelId="{D5BE7A9A-202D-4EFC-B71A-C21214478251}" type="presParOf" srcId="{43C019D4-F066-45BB-818F-3B2BA298FDF8}" destId="{6DA671CE-64F7-415D-A2F7-EA34EFF9297C}" srcOrd="9" destOrd="0" presId="urn:microsoft.com/office/officeart/2005/8/layout/hierarchy3"/>
    <dgm:cxn modelId="{C9CF497B-3710-43CA-8EAA-EB18F6322B0F}" type="presParOf" srcId="{9BD2A038-2A44-4513-9F03-91BFD3E91114}" destId="{6EAB0610-2910-4B6A-A7C1-6694DF0B4CF0}" srcOrd="3" destOrd="0" presId="urn:microsoft.com/office/officeart/2005/8/layout/hierarchy3"/>
    <dgm:cxn modelId="{80354569-A77D-4684-8459-1E3BF5B77411}" type="presParOf" srcId="{6EAB0610-2910-4B6A-A7C1-6694DF0B4CF0}" destId="{6D533086-60A9-4236-A667-4119CDF8AE2E}" srcOrd="0" destOrd="0" presId="urn:microsoft.com/office/officeart/2005/8/layout/hierarchy3"/>
    <dgm:cxn modelId="{D7F92B22-51DA-4B0A-925F-134E22F0230B}" type="presParOf" srcId="{6D533086-60A9-4236-A667-4119CDF8AE2E}" destId="{88F00A70-E09C-4881-9A81-8E3A90CB148C}" srcOrd="0" destOrd="0" presId="urn:microsoft.com/office/officeart/2005/8/layout/hierarchy3"/>
    <dgm:cxn modelId="{619C8EF2-E179-4722-88E2-8B2A0F7180B3}" type="presParOf" srcId="{6D533086-60A9-4236-A667-4119CDF8AE2E}" destId="{CBD62F88-8F5E-41B6-82DB-4754E0FFA544}" srcOrd="1" destOrd="0" presId="urn:microsoft.com/office/officeart/2005/8/layout/hierarchy3"/>
    <dgm:cxn modelId="{2ED6D8A8-9A73-4D33-BB83-225AD4FC3D77}" type="presParOf" srcId="{6EAB0610-2910-4B6A-A7C1-6694DF0B4CF0}" destId="{B411A8EB-D1E7-4A23-9290-F7F67BB11772}" srcOrd="1" destOrd="0" presId="urn:microsoft.com/office/officeart/2005/8/layout/hierarchy3"/>
    <dgm:cxn modelId="{192584F7-5D8B-4A56-9521-784A9D4559FA}" type="presParOf" srcId="{B411A8EB-D1E7-4A23-9290-F7F67BB11772}" destId="{7828B8EF-C30F-418A-BCAA-918D2C04387E}" srcOrd="0" destOrd="0" presId="urn:microsoft.com/office/officeart/2005/8/layout/hierarchy3"/>
    <dgm:cxn modelId="{6FC98BD9-37BD-415F-B036-7A8C0985674D}" type="presParOf" srcId="{B411A8EB-D1E7-4A23-9290-F7F67BB11772}" destId="{15850DED-55B9-4F98-ABA7-F6A5D8D4280B}" srcOrd="1" destOrd="0" presId="urn:microsoft.com/office/officeart/2005/8/layout/hierarchy3"/>
    <dgm:cxn modelId="{824CC3D9-19D2-4298-B1D1-D7F407A2F453}" type="presParOf" srcId="{B411A8EB-D1E7-4A23-9290-F7F67BB11772}" destId="{DCC2C908-ECEE-4B1C-975C-BEF1243A555F}" srcOrd="2" destOrd="0" presId="urn:microsoft.com/office/officeart/2005/8/layout/hierarchy3"/>
    <dgm:cxn modelId="{A9CA2A13-91BB-4342-AED7-C7F5E4C91002}" type="presParOf" srcId="{B411A8EB-D1E7-4A23-9290-F7F67BB11772}" destId="{2EC904A1-D4CE-42C9-8907-008E8FD4EBE2}" srcOrd="3" destOrd="0" presId="urn:microsoft.com/office/officeart/2005/8/layout/hierarchy3"/>
    <dgm:cxn modelId="{DB954FF9-9571-4214-957D-FF6F86A303F0}" type="presParOf" srcId="{B411A8EB-D1E7-4A23-9290-F7F67BB11772}" destId="{3C006792-4CB3-4DB2-BD17-2914E9D7EB36}" srcOrd="4" destOrd="0" presId="urn:microsoft.com/office/officeart/2005/8/layout/hierarchy3"/>
    <dgm:cxn modelId="{3C031AE1-E89B-4012-BE44-1DDE4D9A389B}" type="presParOf" srcId="{B411A8EB-D1E7-4A23-9290-F7F67BB11772}" destId="{DD86D4D8-6612-4A1F-BD00-B5595DAFDB35}" srcOrd="5" destOrd="0" presId="urn:microsoft.com/office/officeart/2005/8/layout/hierarchy3"/>
    <dgm:cxn modelId="{48608C63-AC14-49A8-92F7-48B23916D1A7}" type="presParOf" srcId="{B411A8EB-D1E7-4A23-9290-F7F67BB11772}" destId="{64E74C8B-2F1B-4174-8E6F-72847A18C2AA}" srcOrd="6" destOrd="0" presId="urn:microsoft.com/office/officeart/2005/8/layout/hierarchy3"/>
    <dgm:cxn modelId="{1844AD16-0154-454B-A82B-63F8ACEA359C}" type="presParOf" srcId="{B411A8EB-D1E7-4A23-9290-F7F67BB11772}" destId="{9AA544B7-28E6-4A54-AA67-9AF1216E055E}" srcOrd="7" destOrd="0" presId="urn:microsoft.com/office/officeart/2005/8/layout/hierarchy3"/>
    <dgm:cxn modelId="{33C13CC5-9AB0-4977-A316-9BA6C9DD5DFB}" type="presParOf" srcId="{B411A8EB-D1E7-4A23-9290-F7F67BB11772}" destId="{56A4897B-30F2-4EE8-910B-F58F7B788313}" srcOrd="8" destOrd="0" presId="urn:microsoft.com/office/officeart/2005/8/layout/hierarchy3"/>
    <dgm:cxn modelId="{0B24B05A-1682-4C52-8084-340169F5A6BF}" type="presParOf" srcId="{B411A8EB-D1E7-4A23-9290-F7F67BB11772}" destId="{9CB735C1-928B-4D70-B7FB-221774B8BF77}" srcOrd="9" destOrd="0" presId="urn:microsoft.com/office/officeart/2005/8/layout/hierarchy3"/>
    <dgm:cxn modelId="{2D3E646C-2AAC-4E71-9CB2-599D6B9DC15B}" type="presParOf" srcId="{9BD2A038-2A44-4513-9F03-91BFD3E91114}" destId="{A100C5E7-B70B-4AE6-9D6E-65CD01479405}" srcOrd="4" destOrd="0" presId="urn:microsoft.com/office/officeart/2005/8/layout/hierarchy3"/>
    <dgm:cxn modelId="{DDC8B5E8-9DAF-4E4E-948E-60240C8F1E11}" type="presParOf" srcId="{A100C5E7-B70B-4AE6-9D6E-65CD01479405}" destId="{70017511-7E6C-48F3-9CB8-D1A80D297BF1}" srcOrd="0" destOrd="0" presId="urn:microsoft.com/office/officeart/2005/8/layout/hierarchy3"/>
    <dgm:cxn modelId="{9D4DDC85-4A0D-48ED-9195-8D68C1B8759C}" type="presParOf" srcId="{70017511-7E6C-48F3-9CB8-D1A80D297BF1}" destId="{34C359FC-8132-4A00-88D4-1621F1A41961}" srcOrd="0" destOrd="0" presId="urn:microsoft.com/office/officeart/2005/8/layout/hierarchy3"/>
    <dgm:cxn modelId="{7C70DD52-6C3A-420C-AF39-88B6B7C859C7}" type="presParOf" srcId="{70017511-7E6C-48F3-9CB8-D1A80D297BF1}" destId="{4B0AA72D-10F9-47CC-88B1-29E1861640A1}" srcOrd="1" destOrd="0" presId="urn:microsoft.com/office/officeart/2005/8/layout/hierarchy3"/>
    <dgm:cxn modelId="{BB596CB1-D0EE-4C5C-844D-D8FA20D04EF8}" type="presParOf" srcId="{A100C5E7-B70B-4AE6-9D6E-65CD01479405}" destId="{228E57FA-1693-48E3-946B-F33A61698FCE}" srcOrd="1" destOrd="0" presId="urn:microsoft.com/office/officeart/2005/8/layout/hierarchy3"/>
    <dgm:cxn modelId="{8E582D7D-2F8F-48AC-9C89-22E90CB0F97A}" type="presParOf" srcId="{228E57FA-1693-48E3-946B-F33A61698FCE}" destId="{0845978A-C8E0-45FA-ABDB-C6E533C2632D}" srcOrd="0" destOrd="0" presId="urn:microsoft.com/office/officeart/2005/8/layout/hierarchy3"/>
    <dgm:cxn modelId="{52574864-73E0-40E4-8435-75A7FF276BC3}" type="presParOf" srcId="{228E57FA-1693-48E3-946B-F33A61698FCE}" destId="{0C3AE625-F938-4988-BE11-F5681FB03366}" srcOrd="1" destOrd="0" presId="urn:microsoft.com/office/officeart/2005/8/layout/hierarchy3"/>
    <dgm:cxn modelId="{47AF0EDB-1165-448E-95CA-03CD2B05597C}" type="presParOf" srcId="{228E57FA-1693-48E3-946B-F33A61698FCE}" destId="{1C82F23B-D012-4F39-9E11-9E977E2A857A}" srcOrd="2" destOrd="0" presId="urn:microsoft.com/office/officeart/2005/8/layout/hierarchy3"/>
    <dgm:cxn modelId="{3E72303F-AE8D-4385-AD34-978093976B3F}" type="presParOf" srcId="{228E57FA-1693-48E3-946B-F33A61698FCE}" destId="{F111DB86-1BF4-47BE-BAB1-B0CBFA2D989C}" srcOrd="3" destOrd="0" presId="urn:microsoft.com/office/officeart/2005/8/layout/hierarchy3"/>
    <dgm:cxn modelId="{EA937B22-4DE6-4CB6-A691-EB8898C2A7E2}" type="presParOf" srcId="{228E57FA-1693-48E3-946B-F33A61698FCE}" destId="{402A8CC3-2147-43E4-B084-F4C6B2601A84}" srcOrd="4" destOrd="0" presId="urn:microsoft.com/office/officeart/2005/8/layout/hierarchy3"/>
    <dgm:cxn modelId="{2ACF359B-27F1-4C7B-A6C4-C2E4C6500A95}" type="presParOf" srcId="{228E57FA-1693-48E3-946B-F33A61698FCE}" destId="{261DF228-F68F-4A76-989B-D468E7D0286C}" srcOrd="5" destOrd="0" presId="urn:microsoft.com/office/officeart/2005/8/layout/hierarchy3"/>
    <dgm:cxn modelId="{BF09F1DB-1EAC-4E18-B1E4-A1603E72E628}" type="presParOf" srcId="{9BD2A038-2A44-4513-9F03-91BFD3E91114}" destId="{ABA21263-F8F0-4139-BEF4-4442301243A5}" srcOrd="5" destOrd="0" presId="urn:microsoft.com/office/officeart/2005/8/layout/hierarchy3"/>
    <dgm:cxn modelId="{3B3D0F40-6A7A-4835-9150-6602CA7425D4}" type="presParOf" srcId="{ABA21263-F8F0-4139-BEF4-4442301243A5}" destId="{0678300F-FF2E-4D4D-ACE1-AAF6206E231D}" srcOrd="0" destOrd="0" presId="urn:microsoft.com/office/officeart/2005/8/layout/hierarchy3"/>
    <dgm:cxn modelId="{E883915D-B474-4430-9624-789229F44C8F}" type="presParOf" srcId="{0678300F-FF2E-4D4D-ACE1-AAF6206E231D}" destId="{D4351E38-D1A8-4D90-9EE9-4EEC00E6D13D}" srcOrd="0" destOrd="0" presId="urn:microsoft.com/office/officeart/2005/8/layout/hierarchy3"/>
    <dgm:cxn modelId="{B78388E9-8CE6-43A9-933C-E852D21A9FE0}" type="presParOf" srcId="{0678300F-FF2E-4D4D-ACE1-AAF6206E231D}" destId="{CBEBE3B8-81A1-4D6A-8F21-FA1D0C4465A5}" srcOrd="1" destOrd="0" presId="urn:microsoft.com/office/officeart/2005/8/layout/hierarchy3"/>
    <dgm:cxn modelId="{BA9D5576-8E77-4AC8-BCF0-871CB38931F3}" type="presParOf" srcId="{ABA21263-F8F0-4139-BEF4-4442301243A5}" destId="{8EDA5F67-D2A5-4F35-A354-5E554588F914}" srcOrd="1" destOrd="0" presId="urn:microsoft.com/office/officeart/2005/8/layout/hierarchy3"/>
    <dgm:cxn modelId="{48941670-93EE-438D-8F88-C304DBFFB654}" type="presParOf" srcId="{8EDA5F67-D2A5-4F35-A354-5E554588F914}" destId="{DAD50C30-FEDE-4C04-8459-6DFB5E861873}" srcOrd="0" destOrd="0" presId="urn:microsoft.com/office/officeart/2005/8/layout/hierarchy3"/>
    <dgm:cxn modelId="{43712DD2-06FF-45BF-92DC-EECAE9FD8F0F}" type="presParOf" srcId="{8EDA5F67-D2A5-4F35-A354-5E554588F914}" destId="{FFB98E2F-0EA6-4316-9E28-78490584BFD2}" srcOrd="1" destOrd="0" presId="urn:microsoft.com/office/officeart/2005/8/layout/hierarchy3"/>
    <dgm:cxn modelId="{CDC819D9-A266-47B0-BEAC-B9C514E178DC}" type="presParOf" srcId="{8EDA5F67-D2A5-4F35-A354-5E554588F914}" destId="{7C9B9D70-BFF8-4102-A97B-3E68A7404671}" srcOrd="2" destOrd="0" presId="urn:microsoft.com/office/officeart/2005/8/layout/hierarchy3"/>
    <dgm:cxn modelId="{BBA3976E-5E33-4131-BBF4-A1F2B56F6B26}" type="presParOf" srcId="{8EDA5F67-D2A5-4F35-A354-5E554588F914}" destId="{4F22CA9A-D8BA-45F6-9CE0-533931D12D3D}" srcOrd="3" destOrd="0" presId="urn:microsoft.com/office/officeart/2005/8/layout/hierarchy3"/>
    <dgm:cxn modelId="{0EA18CE3-B123-4BDC-940C-13B0D06D5E00}" type="presParOf" srcId="{8EDA5F67-D2A5-4F35-A354-5E554588F914}" destId="{A18FDF44-67FB-4523-A183-D7E6E3DCB25F}" srcOrd="4" destOrd="0" presId="urn:microsoft.com/office/officeart/2005/8/layout/hierarchy3"/>
    <dgm:cxn modelId="{19714FF8-1B11-49B4-810E-1764C121CFAE}" type="presParOf" srcId="{8EDA5F67-D2A5-4F35-A354-5E554588F914}" destId="{0D23C07F-D9CB-49FB-9991-D3A5964AE0F4}" srcOrd="5" destOrd="0" presId="urn:microsoft.com/office/officeart/2005/8/layout/hierarchy3"/>
    <dgm:cxn modelId="{A69ADE86-F060-4DCE-929A-CF311233826C}" type="presParOf" srcId="{9BD2A038-2A44-4513-9F03-91BFD3E91114}" destId="{9A477DE1-3300-4D37-B636-A8C7B970C0C0}" srcOrd="6" destOrd="0" presId="urn:microsoft.com/office/officeart/2005/8/layout/hierarchy3"/>
    <dgm:cxn modelId="{B38CB825-D942-4A14-965A-C9C91D35B332}" type="presParOf" srcId="{9A477DE1-3300-4D37-B636-A8C7B970C0C0}" destId="{E7F0B172-6223-4054-8E8B-2F3C9C7DAFFD}" srcOrd="0" destOrd="0" presId="urn:microsoft.com/office/officeart/2005/8/layout/hierarchy3"/>
    <dgm:cxn modelId="{9B7E2561-11A4-43E0-B860-9251735A8DF3}" type="presParOf" srcId="{E7F0B172-6223-4054-8E8B-2F3C9C7DAFFD}" destId="{C56408E1-F21B-4B42-B289-B3276C92B4C6}" srcOrd="0" destOrd="0" presId="urn:microsoft.com/office/officeart/2005/8/layout/hierarchy3"/>
    <dgm:cxn modelId="{4FC6ECE2-AF07-4830-ACF6-F1D1FE601A58}" type="presParOf" srcId="{E7F0B172-6223-4054-8E8B-2F3C9C7DAFFD}" destId="{1A53EA76-4AE1-485A-B5B8-B610BE5B5B1E}" srcOrd="1" destOrd="0" presId="urn:microsoft.com/office/officeart/2005/8/layout/hierarchy3"/>
    <dgm:cxn modelId="{A5CCF9F9-D37C-4B89-AC91-82F2002C56DF}" type="presParOf" srcId="{9A477DE1-3300-4D37-B636-A8C7B970C0C0}" destId="{1885C90C-8448-42BD-8987-692CC65260DD}" srcOrd="1" destOrd="0" presId="urn:microsoft.com/office/officeart/2005/8/layout/hierarchy3"/>
    <dgm:cxn modelId="{4BDE8584-C041-4B7F-A0B7-6A389C8BD9DD}" type="presParOf" srcId="{1885C90C-8448-42BD-8987-692CC65260DD}" destId="{90F34220-80E2-447A-B0E9-3C0562F356DD}" srcOrd="0" destOrd="0" presId="urn:microsoft.com/office/officeart/2005/8/layout/hierarchy3"/>
    <dgm:cxn modelId="{9281C623-F02E-4400-A58B-CB8BBBF0C719}" type="presParOf" srcId="{1885C90C-8448-42BD-8987-692CC65260DD}" destId="{66D1666A-93D5-415E-84B5-53231747384C}" srcOrd="1" destOrd="0" presId="urn:microsoft.com/office/officeart/2005/8/layout/hierarchy3"/>
    <dgm:cxn modelId="{9CDC6A04-F018-4059-98F6-FCA677DE8F64}" type="presParOf" srcId="{1885C90C-8448-42BD-8987-692CC65260DD}" destId="{AF412989-FD9F-4BF9-8096-94A9D7C5C8F3}" srcOrd="2" destOrd="0" presId="urn:microsoft.com/office/officeart/2005/8/layout/hierarchy3"/>
    <dgm:cxn modelId="{017DE59D-16D0-4BA7-8959-A5E806674E1A}" type="presParOf" srcId="{1885C90C-8448-42BD-8987-692CC65260DD}" destId="{7409EB7B-0EED-4242-A19D-B4F8D79CAD4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44AE8-26DD-4B23-A6CA-1B9AC4FA5538}">
      <dsp:nvSpPr>
        <dsp:cNvPr id="0" name=""/>
        <dsp:cNvSpPr/>
      </dsp:nvSpPr>
      <dsp:spPr>
        <a:xfrm>
          <a:off x="0" y="0"/>
          <a:ext cx="8833224" cy="45617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Directrices</a:t>
          </a:r>
          <a:endParaRPr lang="es-ES" sz="800" kern="1200" dirty="0" smtClean="0"/>
        </a:p>
      </dsp:txBody>
      <dsp:txXfrm>
        <a:off x="22269" y="22269"/>
        <a:ext cx="8788686" cy="411636"/>
      </dsp:txXfrm>
    </dsp:sp>
    <dsp:sp modelId="{01A6C18D-0A3D-44CC-A1D7-5DF021DD1377}">
      <dsp:nvSpPr>
        <dsp:cNvPr id="0" name=""/>
        <dsp:cNvSpPr/>
      </dsp:nvSpPr>
      <dsp:spPr>
        <a:xfrm>
          <a:off x="0" y="473784"/>
          <a:ext cx="8833224" cy="258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4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Todo Canal que pueda trasladar la notificación a su ambiente, debe primar el hacerlo en la capa media o </a:t>
          </a:r>
          <a:r>
            <a:rPr lang="es-ES" sz="1600" kern="1200" dirty="0" err="1" smtClean="0"/>
            <a:t>front</a:t>
          </a:r>
          <a:r>
            <a:rPr lang="es-ES" sz="1600" kern="1200" dirty="0" smtClean="0"/>
            <a:t> y no hacerlo en </a:t>
          </a:r>
          <a:r>
            <a:rPr lang="es-ES" sz="1600" kern="1200" dirty="0" err="1" smtClean="0"/>
            <a:t>sysbase</a:t>
          </a:r>
          <a:r>
            <a:rPr lang="es-ES" sz="1600" kern="1200" dirty="0" smtClean="0"/>
            <a:t>. La forma de construirlo deberá ser revisada con Arquitectura.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Existen notificaciones en </a:t>
          </a:r>
          <a:r>
            <a:rPr lang="es-ES" sz="1600" kern="1200" dirty="0" err="1" smtClean="0"/>
            <a:t>sybase</a:t>
          </a:r>
          <a:r>
            <a:rPr lang="es-ES" sz="1600" kern="1200" dirty="0" smtClean="0"/>
            <a:t> centralizadas las mismas que se excepcionan por el impacto que conlleva.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Las migraciones deberán implementarse mediante parámetro que permita su integración con </a:t>
          </a:r>
          <a:r>
            <a:rPr lang="es-ES" sz="1600" kern="1200" dirty="0" err="1" smtClean="0"/>
            <a:t>Latinia</a:t>
          </a:r>
          <a:r>
            <a:rPr lang="es-ES" sz="1600" kern="1200" dirty="0" smtClean="0"/>
            <a:t> o con Avisos24 en caso de reverso.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Se mantendrá las configuraciones de los parámetros de las notificaciones en </a:t>
          </a:r>
          <a:r>
            <a:rPr lang="es-ES" sz="1600" kern="1200" dirty="0" err="1" smtClean="0"/>
            <a:t>sysbase</a:t>
          </a:r>
          <a:r>
            <a:rPr lang="es-ES" sz="1600" kern="1200" dirty="0" smtClean="0"/>
            <a:t>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Toda salida a producción de este proyecto se debe coordinar con el equipo de IVR.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Toda nueva notificación debe implementarse con </a:t>
          </a:r>
          <a:r>
            <a:rPr lang="es-ES" sz="1600" kern="1200" dirty="0" err="1" smtClean="0"/>
            <a:t>Latinia</a:t>
          </a:r>
          <a:r>
            <a:rPr lang="es-ES" sz="1600" kern="1200" dirty="0" smtClean="0"/>
            <a:t>, ya no debe usarse AVISOS24.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Todo llamado al </a:t>
          </a:r>
          <a:r>
            <a:rPr lang="es-ES" sz="1600" kern="1200" dirty="0" err="1" smtClean="0"/>
            <a:t>sp_eventos</a:t>
          </a:r>
          <a:r>
            <a:rPr lang="es-ES" sz="1600" kern="1200" dirty="0" smtClean="0"/>
            <a:t> no debe estar dentro de la </a:t>
          </a:r>
          <a:r>
            <a:rPr lang="es-ES" sz="1600" kern="1200" dirty="0" err="1" smtClean="0"/>
            <a:t>transaccionalidad</a:t>
          </a:r>
          <a:r>
            <a:rPr lang="es-ES" sz="1600" kern="1200" dirty="0" smtClean="0"/>
            <a:t> dentro del </a:t>
          </a:r>
          <a:r>
            <a:rPr lang="es-ES" sz="1600" kern="1200" dirty="0" err="1" smtClean="0"/>
            <a:t>sp</a:t>
          </a:r>
          <a:r>
            <a:rPr lang="es-ES" sz="1600" kern="1200" dirty="0" smtClean="0"/>
            <a:t>.</a:t>
          </a:r>
          <a:endParaRPr lang="es-ES" sz="1600" kern="1200" dirty="0"/>
        </a:p>
      </dsp:txBody>
      <dsp:txXfrm>
        <a:off x="0" y="473784"/>
        <a:ext cx="8833224" cy="2588535"/>
      </dsp:txXfrm>
    </dsp:sp>
    <dsp:sp modelId="{695FE2F8-9708-4AB3-9B4D-399D4C56FE52}">
      <dsp:nvSpPr>
        <dsp:cNvPr id="0" name=""/>
        <dsp:cNvSpPr/>
      </dsp:nvSpPr>
      <dsp:spPr>
        <a:xfrm>
          <a:off x="0" y="3127253"/>
          <a:ext cx="8833224" cy="69706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Fechas del Proyecto para Notificaciones con </a:t>
          </a:r>
          <a:r>
            <a:rPr lang="es-ES" sz="2000" kern="1200" dirty="0" err="1" smtClean="0"/>
            <a:t>Latinia</a:t>
          </a:r>
          <a:endParaRPr lang="es-ES" sz="2000" kern="1200" dirty="0" smtClean="0"/>
        </a:p>
      </dsp:txBody>
      <dsp:txXfrm>
        <a:off x="34028" y="3161281"/>
        <a:ext cx="8765168" cy="629006"/>
      </dsp:txXfrm>
    </dsp:sp>
    <dsp:sp modelId="{FFFCDB41-CF64-4CD0-9F3D-7B9BD8307CB3}">
      <dsp:nvSpPr>
        <dsp:cNvPr id="0" name=""/>
        <dsp:cNvSpPr/>
      </dsp:nvSpPr>
      <dsp:spPr>
        <a:xfrm>
          <a:off x="0" y="3776992"/>
          <a:ext cx="8833224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4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No suscritas: hasta 30 Noviembre/2020 su implementación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Suscritas: hasta Diciembre/2020 su desarrollo, hasta Enero certificación, febrero : Implementación mediante parámetro.</a:t>
          </a:r>
          <a:endParaRPr lang="es-ES" sz="1600" kern="1200" dirty="0"/>
        </a:p>
      </dsp:txBody>
      <dsp:txXfrm>
        <a:off x="0" y="3776992"/>
        <a:ext cx="8833224" cy="101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5862D-824A-4365-9B52-7AEA3E4AB9DC}">
      <dsp:nvSpPr>
        <dsp:cNvPr id="0" name=""/>
        <dsp:cNvSpPr/>
      </dsp:nvSpPr>
      <dsp:spPr>
        <a:xfrm>
          <a:off x="0" y="327672"/>
          <a:ext cx="9828306" cy="7032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786" tIns="395732" rIns="7627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Usar el Micro Servicio de Notificaciones</a:t>
          </a:r>
          <a:endParaRPr lang="es-ES" sz="1400" kern="1200" dirty="0"/>
        </a:p>
      </dsp:txBody>
      <dsp:txXfrm>
        <a:off x="0" y="327672"/>
        <a:ext cx="9828306" cy="703237"/>
      </dsp:txXfrm>
    </dsp:sp>
    <dsp:sp modelId="{BC58F399-7997-44E3-87C2-EDD9CB1FF70E}">
      <dsp:nvSpPr>
        <dsp:cNvPr id="0" name=""/>
        <dsp:cNvSpPr/>
      </dsp:nvSpPr>
      <dsp:spPr>
        <a:xfrm>
          <a:off x="491415" y="47232"/>
          <a:ext cx="6879814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41" tIns="0" rIns="2600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Canales No COBIS</a:t>
          </a:r>
          <a:endParaRPr lang="es-ES" sz="1600" kern="1200" dirty="0"/>
        </a:p>
      </dsp:txBody>
      <dsp:txXfrm>
        <a:off x="518795" y="74612"/>
        <a:ext cx="6825054" cy="506120"/>
      </dsp:txXfrm>
    </dsp:sp>
    <dsp:sp modelId="{D2E49C8A-8D6C-40A5-BB01-BEA90A062ED8}">
      <dsp:nvSpPr>
        <dsp:cNvPr id="0" name=""/>
        <dsp:cNvSpPr/>
      </dsp:nvSpPr>
      <dsp:spPr>
        <a:xfrm>
          <a:off x="0" y="1413950"/>
          <a:ext cx="9828306" cy="7032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786" tIns="395732" rIns="7627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Usar el Componente Caja Verde. Se debe incorporar función para uso del </a:t>
          </a:r>
          <a:r>
            <a:rPr lang="es-ES" sz="1400" kern="1200" dirty="0" err="1" smtClean="0"/>
            <a:t>Microservicio</a:t>
          </a:r>
          <a:endParaRPr lang="es-ES" sz="1400" kern="1200" dirty="0"/>
        </a:p>
      </dsp:txBody>
      <dsp:txXfrm>
        <a:off x="0" y="1413950"/>
        <a:ext cx="9828306" cy="703237"/>
      </dsp:txXfrm>
    </dsp:sp>
    <dsp:sp modelId="{9AE38645-10DD-4B03-AFED-FC6A3A719FF4}">
      <dsp:nvSpPr>
        <dsp:cNvPr id="0" name=""/>
        <dsp:cNvSpPr/>
      </dsp:nvSpPr>
      <dsp:spPr>
        <a:xfrm>
          <a:off x="491415" y="1133510"/>
          <a:ext cx="6879814" cy="56088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41" tIns="0" rIns="2600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Canales COBIS</a:t>
          </a:r>
          <a:endParaRPr lang="es-ES" sz="1600" kern="1200" dirty="0"/>
        </a:p>
      </dsp:txBody>
      <dsp:txXfrm>
        <a:off x="518795" y="1160890"/>
        <a:ext cx="6825054" cy="506120"/>
      </dsp:txXfrm>
    </dsp:sp>
    <dsp:sp modelId="{0A1696F0-3863-4399-991A-FFCCFE0E4A5B}">
      <dsp:nvSpPr>
        <dsp:cNvPr id="0" name=""/>
        <dsp:cNvSpPr/>
      </dsp:nvSpPr>
      <dsp:spPr>
        <a:xfrm>
          <a:off x="0" y="2500228"/>
          <a:ext cx="9828306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786" tIns="395732" rIns="7627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Se usará tablas en </a:t>
          </a:r>
          <a:r>
            <a:rPr lang="es-ES" sz="1400" kern="1200" dirty="0" err="1" smtClean="0"/>
            <a:t>sysbase</a:t>
          </a:r>
          <a:r>
            <a:rPr lang="es-ES" sz="1400" kern="1200" dirty="0" smtClean="0"/>
            <a:t> de configuración. Cada grupo seguirá gestionando los parámetros de sus notificaciones.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Serán procesadas por GAW-Integrador con </a:t>
          </a:r>
          <a:r>
            <a:rPr lang="es-ES" sz="1400" kern="1200" dirty="0" err="1" smtClean="0"/>
            <a:t>Microservicio</a:t>
          </a:r>
          <a:endParaRPr lang="es-ES" sz="1400" kern="1200" dirty="0"/>
        </a:p>
      </dsp:txBody>
      <dsp:txXfrm>
        <a:off x="0" y="2500228"/>
        <a:ext cx="9828306" cy="1137150"/>
      </dsp:txXfrm>
    </dsp:sp>
    <dsp:sp modelId="{11C00F56-932E-4A0D-885B-EC56B6E260B6}">
      <dsp:nvSpPr>
        <dsp:cNvPr id="0" name=""/>
        <dsp:cNvSpPr/>
      </dsp:nvSpPr>
      <dsp:spPr>
        <a:xfrm>
          <a:off x="491415" y="2219788"/>
          <a:ext cx="6879814" cy="56088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41" tIns="0" rIns="2600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Proceso COBIS en </a:t>
          </a:r>
          <a:r>
            <a:rPr lang="es-ES" sz="1600" kern="1200" dirty="0" err="1" smtClean="0"/>
            <a:t>Linea</a:t>
          </a:r>
          <a:endParaRPr lang="es-ES" sz="1600" kern="1200" dirty="0"/>
        </a:p>
      </dsp:txBody>
      <dsp:txXfrm>
        <a:off x="518795" y="2247168"/>
        <a:ext cx="6825054" cy="506120"/>
      </dsp:txXfrm>
    </dsp:sp>
    <dsp:sp modelId="{A871719B-24E0-4C33-9CEC-EB0E215B913F}">
      <dsp:nvSpPr>
        <dsp:cNvPr id="0" name=""/>
        <dsp:cNvSpPr/>
      </dsp:nvSpPr>
      <dsp:spPr>
        <a:xfrm>
          <a:off x="0" y="4020418"/>
          <a:ext cx="9828306" cy="1825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786" tIns="395732" rIns="7627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Se usará tablas en </a:t>
          </a:r>
          <a:r>
            <a:rPr lang="es-ES" sz="1400" kern="1200" dirty="0" err="1" smtClean="0"/>
            <a:t>sysbase</a:t>
          </a:r>
          <a:r>
            <a:rPr lang="es-ES" sz="1400" kern="1200" dirty="0" smtClean="0"/>
            <a:t> de configuración. Cada grupo seguirá gestionando los parámetros de sus notificaciones.</a:t>
          </a:r>
          <a:endParaRPr lang="es-ES" sz="14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u="sng" kern="1200" dirty="0" smtClean="0"/>
            <a:t>Notificaciones NO SUSCRITAS</a:t>
          </a:r>
          <a:endParaRPr lang="es-ES" sz="1400" b="1" u="sng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err="1" smtClean="0"/>
            <a:t>Adiiconal</a:t>
          </a:r>
          <a:r>
            <a:rPr lang="es-ES" sz="1400" kern="1200" dirty="0" smtClean="0"/>
            <a:t> se debe implementar tarea de GAW para generación de archivos  y transmisión a </a:t>
          </a:r>
          <a:r>
            <a:rPr lang="es-ES" sz="1400" kern="1200" dirty="0" err="1" smtClean="0"/>
            <a:t>Latinia</a:t>
          </a:r>
          <a:endParaRPr lang="es-ES" sz="14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u="sng" kern="1200" dirty="0" smtClean="0"/>
            <a:t>Notificaciones SUSCRITAS</a:t>
          </a:r>
          <a:endParaRPr lang="es-ES" sz="14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 se está evaluando con Arquitectura y </a:t>
          </a:r>
          <a:r>
            <a:rPr lang="es-ES" sz="1400" kern="1200" dirty="0" err="1" smtClean="0"/>
            <a:t>Latinia</a:t>
          </a:r>
          <a:endParaRPr lang="es-ES" sz="1400" kern="1200" dirty="0"/>
        </a:p>
      </dsp:txBody>
      <dsp:txXfrm>
        <a:off x="0" y="4020418"/>
        <a:ext cx="9828306" cy="1825425"/>
      </dsp:txXfrm>
    </dsp:sp>
    <dsp:sp modelId="{97202349-70FE-43F8-9A66-5692D8209CBF}">
      <dsp:nvSpPr>
        <dsp:cNvPr id="0" name=""/>
        <dsp:cNvSpPr/>
      </dsp:nvSpPr>
      <dsp:spPr>
        <a:xfrm>
          <a:off x="491415" y="3739978"/>
          <a:ext cx="6879814" cy="5608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41" tIns="0" rIns="2600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Proceso COBIS BATCH</a:t>
          </a:r>
          <a:endParaRPr lang="es-ES" sz="1600" kern="1200" dirty="0"/>
        </a:p>
      </dsp:txBody>
      <dsp:txXfrm>
        <a:off x="518795" y="3767358"/>
        <a:ext cx="6825054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C0C17-31FE-4ADE-B580-8116DEE618E5}">
      <dsp:nvSpPr>
        <dsp:cNvPr id="0" name=""/>
        <dsp:cNvSpPr/>
      </dsp:nvSpPr>
      <dsp:spPr>
        <a:xfrm>
          <a:off x="6463" y="63351"/>
          <a:ext cx="836153" cy="5885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0" i="0" u="none" kern="1200" dirty="0" smtClean="0"/>
            <a:t>Pago tarjetas de crédito</a:t>
          </a:r>
          <a:endParaRPr lang="es-ES" sz="1200" kern="1200" dirty="0"/>
        </a:p>
      </dsp:txBody>
      <dsp:txXfrm>
        <a:off x="23702" y="80590"/>
        <a:ext cx="801675" cy="554119"/>
      </dsp:txXfrm>
    </dsp:sp>
    <dsp:sp modelId="{419F350C-D458-4C82-8D09-A80AE245169D}">
      <dsp:nvSpPr>
        <dsp:cNvPr id="0" name=""/>
        <dsp:cNvSpPr/>
      </dsp:nvSpPr>
      <dsp:spPr>
        <a:xfrm>
          <a:off x="44358" y="651949"/>
          <a:ext cx="91440" cy="3135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557"/>
              </a:lnTo>
              <a:lnTo>
                <a:pt x="129335" y="313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73AD7-9FF7-441C-9C76-920AC30AE6C5}">
      <dsp:nvSpPr>
        <dsp:cNvPr id="0" name=""/>
        <dsp:cNvSpPr/>
      </dsp:nvSpPr>
      <dsp:spPr>
        <a:xfrm>
          <a:off x="173694" y="756468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ATM</a:t>
          </a:r>
          <a:endParaRPr lang="es-ES" sz="1200" kern="1200" dirty="0"/>
        </a:p>
      </dsp:txBody>
      <dsp:txXfrm>
        <a:off x="185939" y="768713"/>
        <a:ext cx="644433" cy="393586"/>
      </dsp:txXfrm>
    </dsp:sp>
    <dsp:sp modelId="{B484248B-3593-415E-A37B-9EDE84217971}">
      <dsp:nvSpPr>
        <dsp:cNvPr id="0" name=""/>
        <dsp:cNvSpPr/>
      </dsp:nvSpPr>
      <dsp:spPr>
        <a:xfrm>
          <a:off x="44358" y="651949"/>
          <a:ext cx="91440" cy="8361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6153"/>
              </a:lnTo>
              <a:lnTo>
                <a:pt x="129335" y="8361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BF9C3-33C5-445F-9761-5A667B2185CC}">
      <dsp:nvSpPr>
        <dsp:cNvPr id="0" name=""/>
        <dsp:cNvSpPr/>
      </dsp:nvSpPr>
      <dsp:spPr>
        <a:xfrm>
          <a:off x="173694" y="1279065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2829"/>
              <a:satOff val="-310"/>
              <a:lumOff val="-1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BPD</a:t>
          </a:r>
          <a:endParaRPr lang="es-ES" sz="1200" kern="1200" dirty="0"/>
        </a:p>
      </dsp:txBody>
      <dsp:txXfrm>
        <a:off x="185939" y="1291310"/>
        <a:ext cx="644433" cy="393586"/>
      </dsp:txXfrm>
    </dsp:sp>
    <dsp:sp modelId="{44A98DF4-AA2F-4EF6-A96A-9278A12CF2A3}">
      <dsp:nvSpPr>
        <dsp:cNvPr id="0" name=""/>
        <dsp:cNvSpPr/>
      </dsp:nvSpPr>
      <dsp:spPr>
        <a:xfrm>
          <a:off x="44358" y="651949"/>
          <a:ext cx="91440" cy="1358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8750"/>
              </a:lnTo>
              <a:lnTo>
                <a:pt x="129335" y="13587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83AAE-9F37-4614-9D09-080E54A806B5}">
      <dsp:nvSpPr>
        <dsp:cNvPr id="0" name=""/>
        <dsp:cNvSpPr/>
      </dsp:nvSpPr>
      <dsp:spPr>
        <a:xfrm>
          <a:off x="173694" y="1801661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5657"/>
              <a:satOff val="-620"/>
              <a:lumOff val="-2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DBA</a:t>
          </a:r>
          <a:endParaRPr lang="es-ES" sz="1200" kern="1200" dirty="0"/>
        </a:p>
      </dsp:txBody>
      <dsp:txXfrm>
        <a:off x="185939" y="1813906"/>
        <a:ext cx="644433" cy="393586"/>
      </dsp:txXfrm>
    </dsp:sp>
    <dsp:sp modelId="{93171707-DAB3-4B5D-B21B-BC7429363385}">
      <dsp:nvSpPr>
        <dsp:cNvPr id="0" name=""/>
        <dsp:cNvSpPr/>
      </dsp:nvSpPr>
      <dsp:spPr>
        <a:xfrm>
          <a:off x="44358" y="651949"/>
          <a:ext cx="91440" cy="1881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346"/>
              </a:lnTo>
              <a:lnTo>
                <a:pt x="129335" y="1881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4823A-4C75-4129-8164-B8D4D3AA5963}">
      <dsp:nvSpPr>
        <dsp:cNvPr id="0" name=""/>
        <dsp:cNvSpPr/>
      </dsp:nvSpPr>
      <dsp:spPr>
        <a:xfrm>
          <a:off x="173694" y="2324257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BATCH</a:t>
          </a:r>
          <a:endParaRPr lang="es-ES" sz="1200" kern="1200" dirty="0"/>
        </a:p>
      </dsp:txBody>
      <dsp:txXfrm>
        <a:off x="185939" y="2336502"/>
        <a:ext cx="644433" cy="393586"/>
      </dsp:txXfrm>
    </dsp:sp>
    <dsp:sp modelId="{73E1FB42-98C1-43D6-8DE0-0FA87E017C6B}">
      <dsp:nvSpPr>
        <dsp:cNvPr id="0" name=""/>
        <dsp:cNvSpPr/>
      </dsp:nvSpPr>
      <dsp:spPr>
        <a:xfrm>
          <a:off x="44358" y="651949"/>
          <a:ext cx="91440" cy="2403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942"/>
              </a:lnTo>
              <a:lnTo>
                <a:pt x="129335" y="2403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68E8-09AF-4DBE-92D3-3B24DD917E1A}">
      <dsp:nvSpPr>
        <dsp:cNvPr id="0" name=""/>
        <dsp:cNvSpPr/>
      </dsp:nvSpPr>
      <dsp:spPr>
        <a:xfrm>
          <a:off x="173694" y="2846853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91315"/>
              <a:satOff val="-1240"/>
              <a:lumOff val="-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CNB</a:t>
          </a:r>
          <a:endParaRPr lang="es-ES" sz="1200" kern="1200" dirty="0"/>
        </a:p>
      </dsp:txBody>
      <dsp:txXfrm>
        <a:off x="185939" y="2859098"/>
        <a:ext cx="644433" cy="393586"/>
      </dsp:txXfrm>
    </dsp:sp>
    <dsp:sp modelId="{DC0F79E0-4E1F-47C7-AAB3-5043E48B6982}">
      <dsp:nvSpPr>
        <dsp:cNvPr id="0" name=""/>
        <dsp:cNvSpPr/>
      </dsp:nvSpPr>
      <dsp:spPr>
        <a:xfrm>
          <a:off x="44358" y="651949"/>
          <a:ext cx="91440" cy="2926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6538"/>
              </a:lnTo>
              <a:lnTo>
                <a:pt x="129335" y="2926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A898-E954-4CD1-9073-370808C8ED9D}">
      <dsp:nvSpPr>
        <dsp:cNvPr id="0" name=""/>
        <dsp:cNvSpPr/>
      </dsp:nvSpPr>
      <dsp:spPr>
        <a:xfrm>
          <a:off x="173694" y="3369449"/>
          <a:ext cx="1053674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14143"/>
              <a:satOff val="-1550"/>
              <a:lumOff val="-5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VIRTUAL</a:t>
          </a:r>
          <a:endParaRPr lang="es-ES" sz="1200" kern="1200" dirty="0"/>
        </a:p>
      </dsp:txBody>
      <dsp:txXfrm>
        <a:off x="185939" y="3381694"/>
        <a:ext cx="1029184" cy="393586"/>
      </dsp:txXfrm>
    </dsp:sp>
    <dsp:sp modelId="{F1EB72CA-E8BE-4294-BA9E-E5DF9C137747}">
      <dsp:nvSpPr>
        <dsp:cNvPr id="0" name=""/>
        <dsp:cNvSpPr/>
      </dsp:nvSpPr>
      <dsp:spPr>
        <a:xfrm>
          <a:off x="44358" y="651949"/>
          <a:ext cx="91440" cy="3449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134"/>
              </a:lnTo>
              <a:lnTo>
                <a:pt x="129335" y="34491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A4DDF-61DF-4235-ACCF-7FAE8672961C}">
      <dsp:nvSpPr>
        <dsp:cNvPr id="0" name=""/>
        <dsp:cNvSpPr/>
      </dsp:nvSpPr>
      <dsp:spPr>
        <a:xfrm>
          <a:off x="173694" y="3892046"/>
          <a:ext cx="1039319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MOVIL</a:t>
          </a:r>
          <a:endParaRPr lang="es-ES" sz="1200" kern="1200" dirty="0"/>
        </a:p>
      </dsp:txBody>
      <dsp:txXfrm>
        <a:off x="185939" y="3904291"/>
        <a:ext cx="1014829" cy="393586"/>
      </dsp:txXfrm>
    </dsp:sp>
    <dsp:sp modelId="{462FC5D0-2AA6-45C9-92D3-DAED27D7C401}">
      <dsp:nvSpPr>
        <dsp:cNvPr id="0" name=""/>
        <dsp:cNvSpPr/>
      </dsp:nvSpPr>
      <dsp:spPr>
        <a:xfrm>
          <a:off x="44358" y="651949"/>
          <a:ext cx="91440" cy="3971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1731"/>
              </a:lnTo>
              <a:lnTo>
                <a:pt x="129335" y="397173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22C87-6E22-4D15-AF2B-3E6A8160B1D4}">
      <dsp:nvSpPr>
        <dsp:cNvPr id="0" name=""/>
        <dsp:cNvSpPr/>
      </dsp:nvSpPr>
      <dsp:spPr>
        <a:xfrm>
          <a:off x="173694" y="4414642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59800"/>
              <a:satOff val="-2170"/>
              <a:lumOff val="-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SPI</a:t>
          </a:r>
          <a:endParaRPr lang="es-ES" sz="1200" kern="1200" dirty="0"/>
        </a:p>
      </dsp:txBody>
      <dsp:txXfrm>
        <a:off x="185939" y="4426887"/>
        <a:ext cx="644433" cy="393586"/>
      </dsp:txXfrm>
    </dsp:sp>
    <dsp:sp modelId="{99B228FF-EFD1-4104-A44E-0B3A59AC2D41}">
      <dsp:nvSpPr>
        <dsp:cNvPr id="0" name=""/>
        <dsp:cNvSpPr/>
      </dsp:nvSpPr>
      <dsp:spPr>
        <a:xfrm>
          <a:off x="44358" y="651949"/>
          <a:ext cx="91440" cy="449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4327"/>
              </a:lnTo>
              <a:lnTo>
                <a:pt x="129335" y="4494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6994F-6F14-44F0-B5A9-B54A3E922E44}">
      <dsp:nvSpPr>
        <dsp:cNvPr id="0" name=""/>
        <dsp:cNvSpPr/>
      </dsp:nvSpPr>
      <dsp:spPr>
        <a:xfrm>
          <a:off x="173694" y="4937238"/>
          <a:ext cx="1220617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782629"/>
              <a:satOff val="-2480"/>
              <a:lumOff val="-9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VENTANILLA</a:t>
          </a:r>
          <a:endParaRPr lang="es-ES" sz="1200" kern="1200" dirty="0"/>
        </a:p>
      </dsp:txBody>
      <dsp:txXfrm>
        <a:off x="185939" y="4949483"/>
        <a:ext cx="1196127" cy="393586"/>
      </dsp:txXfrm>
    </dsp:sp>
    <dsp:sp modelId="{8981BFA9-3CB7-4830-BCE4-33E4C6672E46}">
      <dsp:nvSpPr>
        <dsp:cNvPr id="0" name=""/>
        <dsp:cNvSpPr/>
      </dsp:nvSpPr>
      <dsp:spPr>
        <a:xfrm>
          <a:off x="1083866" y="63351"/>
          <a:ext cx="1762704" cy="561703"/>
        </a:xfrm>
        <a:prstGeom prst="roundRect">
          <a:avLst>
            <a:gd name="adj" fmla="val 10000"/>
          </a:avLst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0" i="0" u="none" kern="1200" dirty="0" smtClean="0"/>
            <a:t>Bloqueo Definitivo de Tarjeta de Débito- Bloqueo temporal</a:t>
          </a:r>
          <a:endParaRPr lang="es-ES" sz="1200" kern="1200" dirty="0"/>
        </a:p>
      </dsp:txBody>
      <dsp:txXfrm>
        <a:off x="1100318" y="79803"/>
        <a:ext cx="1729800" cy="528799"/>
      </dsp:txXfrm>
    </dsp:sp>
    <dsp:sp modelId="{1D48085F-DAF3-4038-90E3-BF8D1F008892}">
      <dsp:nvSpPr>
        <dsp:cNvPr id="0" name=""/>
        <dsp:cNvSpPr/>
      </dsp:nvSpPr>
      <dsp:spPr>
        <a:xfrm>
          <a:off x="1260136" y="625054"/>
          <a:ext cx="176270" cy="31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57"/>
              </a:lnTo>
              <a:lnTo>
                <a:pt x="176270" y="313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FF785-5FE3-44BD-8ED6-24BDE176F3C5}">
      <dsp:nvSpPr>
        <dsp:cNvPr id="0" name=""/>
        <dsp:cNvSpPr/>
      </dsp:nvSpPr>
      <dsp:spPr>
        <a:xfrm>
          <a:off x="1436407" y="729573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ATC</a:t>
          </a:r>
          <a:endParaRPr lang="es-ES" sz="1200" kern="1200" dirty="0"/>
        </a:p>
      </dsp:txBody>
      <dsp:txXfrm>
        <a:off x="1448652" y="741818"/>
        <a:ext cx="644433" cy="393586"/>
      </dsp:txXfrm>
    </dsp:sp>
    <dsp:sp modelId="{D2B83ACE-38AE-4197-9EDA-8742DC30631A}">
      <dsp:nvSpPr>
        <dsp:cNvPr id="0" name=""/>
        <dsp:cNvSpPr/>
      </dsp:nvSpPr>
      <dsp:spPr>
        <a:xfrm>
          <a:off x="1260136" y="625054"/>
          <a:ext cx="176270" cy="8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53"/>
              </a:lnTo>
              <a:lnTo>
                <a:pt x="176270" y="8361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6E107-29A8-480F-BAFC-27B4E7C76DD7}">
      <dsp:nvSpPr>
        <dsp:cNvPr id="0" name=""/>
        <dsp:cNvSpPr/>
      </dsp:nvSpPr>
      <dsp:spPr>
        <a:xfrm>
          <a:off x="1436407" y="1252170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28286"/>
              <a:satOff val="-3099"/>
              <a:lumOff val="-11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ATM</a:t>
          </a:r>
          <a:endParaRPr lang="es-ES" sz="1200" kern="1200" dirty="0"/>
        </a:p>
      </dsp:txBody>
      <dsp:txXfrm>
        <a:off x="1448652" y="1264415"/>
        <a:ext cx="644433" cy="393586"/>
      </dsp:txXfrm>
    </dsp:sp>
    <dsp:sp modelId="{35511141-7E82-4BDE-A1FD-ED0A90D25562}">
      <dsp:nvSpPr>
        <dsp:cNvPr id="0" name=""/>
        <dsp:cNvSpPr/>
      </dsp:nvSpPr>
      <dsp:spPr>
        <a:xfrm>
          <a:off x="1260136" y="625054"/>
          <a:ext cx="176270" cy="135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50"/>
              </a:lnTo>
              <a:lnTo>
                <a:pt x="176270" y="13587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71306-566E-4051-BDB6-3CA720F5F2CC}">
      <dsp:nvSpPr>
        <dsp:cNvPr id="0" name=""/>
        <dsp:cNvSpPr/>
      </dsp:nvSpPr>
      <dsp:spPr>
        <a:xfrm>
          <a:off x="1436407" y="1774766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BANRED</a:t>
          </a:r>
          <a:endParaRPr lang="es-ES" sz="1200" kern="1200" dirty="0"/>
        </a:p>
      </dsp:txBody>
      <dsp:txXfrm>
        <a:off x="1448652" y="1787011"/>
        <a:ext cx="644433" cy="393586"/>
      </dsp:txXfrm>
    </dsp:sp>
    <dsp:sp modelId="{C55F286C-36D2-4C36-AB26-FE1996E6BB99}">
      <dsp:nvSpPr>
        <dsp:cNvPr id="0" name=""/>
        <dsp:cNvSpPr/>
      </dsp:nvSpPr>
      <dsp:spPr>
        <a:xfrm>
          <a:off x="1260136" y="625054"/>
          <a:ext cx="176270" cy="1881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346"/>
              </a:lnTo>
              <a:lnTo>
                <a:pt x="176270" y="1881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9543C-59AC-450A-ACB2-A2DC1238876F}">
      <dsp:nvSpPr>
        <dsp:cNvPr id="0" name=""/>
        <dsp:cNvSpPr/>
      </dsp:nvSpPr>
      <dsp:spPr>
        <a:xfrm>
          <a:off x="1436407" y="2297362"/>
          <a:ext cx="1321858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VIRTUAL</a:t>
          </a:r>
          <a:endParaRPr lang="es-ES" sz="1200" kern="1200" dirty="0"/>
        </a:p>
      </dsp:txBody>
      <dsp:txXfrm>
        <a:off x="1448652" y="2309607"/>
        <a:ext cx="1297368" cy="393586"/>
      </dsp:txXfrm>
    </dsp:sp>
    <dsp:sp modelId="{5F97139D-BF11-4BDC-8E92-411EA3D1BE61}">
      <dsp:nvSpPr>
        <dsp:cNvPr id="0" name=""/>
        <dsp:cNvSpPr/>
      </dsp:nvSpPr>
      <dsp:spPr>
        <a:xfrm>
          <a:off x="1260136" y="625054"/>
          <a:ext cx="176270" cy="240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942"/>
              </a:lnTo>
              <a:lnTo>
                <a:pt x="176270" y="2403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AD955-F341-45B8-80C8-4F50CD4899B7}">
      <dsp:nvSpPr>
        <dsp:cNvPr id="0" name=""/>
        <dsp:cNvSpPr/>
      </dsp:nvSpPr>
      <dsp:spPr>
        <a:xfrm>
          <a:off x="1436407" y="2819958"/>
          <a:ext cx="1322935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896772"/>
              <a:satOff val="-4029"/>
              <a:lumOff val="-15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MOVIL</a:t>
          </a:r>
          <a:endParaRPr lang="es-ES" sz="1200" kern="1200" dirty="0"/>
        </a:p>
      </dsp:txBody>
      <dsp:txXfrm>
        <a:off x="1448652" y="2832203"/>
        <a:ext cx="1298445" cy="393586"/>
      </dsp:txXfrm>
    </dsp:sp>
    <dsp:sp modelId="{E3697CE0-59E2-4B4C-ACA1-EDBB23D50BE2}">
      <dsp:nvSpPr>
        <dsp:cNvPr id="0" name=""/>
        <dsp:cNvSpPr/>
      </dsp:nvSpPr>
      <dsp:spPr>
        <a:xfrm>
          <a:off x="1260136" y="625054"/>
          <a:ext cx="176270" cy="292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6538"/>
              </a:lnTo>
              <a:lnTo>
                <a:pt x="176270" y="2926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36A31-FE2A-4A75-BCFC-39943A652131}">
      <dsp:nvSpPr>
        <dsp:cNvPr id="0" name=""/>
        <dsp:cNvSpPr/>
      </dsp:nvSpPr>
      <dsp:spPr>
        <a:xfrm>
          <a:off x="1436407" y="3342554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119601"/>
              <a:satOff val="-4339"/>
              <a:lumOff val="-1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CHATBOT</a:t>
          </a:r>
          <a:endParaRPr lang="es-ES" sz="1200" kern="1200" dirty="0"/>
        </a:p>
      </dsp:txBody>
      <dsp:txXfrm>
        <a:off x="1448652" y="3354799"/>
        <a:ext cx="644433" cy="393586"/>
      </dsp:txXfrm>
    </dsp:sp>
    <dsp:sp modelId="{5641352D-6A98-49B8-A187-3F0788523A3F}">
      <dsp:nvSpPr>
        <dsp:cNvPr id="0" name=""/>
        <dsp:cNvSpPr/>
      </dsp:nvSpPr>
      <dsp:spPr>
        <a:xfrm>
          <a:off x="1260136" y="625054"/>
          <a:ext cx="176270" cy="3449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9134"/>
              </a:lnTo>
              <a:lnTo>
                <a:pt x="176270" y="34491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90586-CF01-48F4-B314-C0F164F268D1}">
      <dsp:nvSpPr>
        <dsp:cNvPr id="0" name=""/>
        <dsp:cNvSpPr/>
      </dsp:nvSpPr>
      <dsp:spPr>
        <a:xfrm>
          <a:off x="1436407" y="3865151"/>
          <a:ext cx="1188562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MONITOR PLUS</a:t>
          </a:r>
          <a:endParaRPr lang="es-ES" sz="1200" kern="1200" dirty="0"/>
        </a:p>
      </dsp:txBody>
      <dsp:txXfrm>
        <a:off x="1448652" y="3877396"/>
        <a:ext cx="1164072" cy="393586"/>
      </dsp:txXfrm>
    </dsp:sp>
    <dsp:sp modelId="{FFDA364B-E38A-40F4-B876-C16C901CDCD8}">
      <dsp:nvSpPr>
        <dsp:cNvPr id="0" name=""/>
        <dsp:cNvSpPr/>
      </dsp:nvSpPr>
      <dsp:spPr>
        <a:xfrm>
          <a:off x="3055609" y="63351"/>
          <a:ext cx="1750086" cy="552543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0" i="0" u="none" kern="1200" dirty="0" smtClean="0"/>
            <a:t>Pago Servicios </a:t>
          </a:r>
          <a:r>
            <a:rPr lang="es-EC" sz="1200" b="0" i="0" u="none" kern="1200" dirty="0" err="1" smtClean="0"/>
            <a:t>Basicos</a:t>
          </a:r>
          <a:r>
            <a:rPr lang="es-EC" sz="1200" b="0" i="0" u="none" kern="1200" dirty="0" smtClean="0"/>
            <a:t>-Pagos Inst. Educativas </a:t>
          </a:r>
          <a:endParaRPr lang="es-ES" sz="1200" kern="1200" dirty="0"/>
        </a:p>
      </dsp:txBody>
      <dsp:txXfrm>
        <a:off x="3071792" y="79534"/>
        <a:ext cx="1717720" cy="520177"/>
      </dsp:txXfrm>
    </dsp:sp>
    <dsp:sp modelId="{1ADE2770-DDC7-4F71-AFF0-0148551C79FC}">
      <dsp:nvSpPr>
        <dsp:cNvPr id="0" name=""/>
        <dsp:cNvSpPr/>
      </dsp:nvSpPr>
      <dsp:spPr>
        <a:xfrm>
          <a:off x="3230617" y="615894"/>
          <a:ext cx="175008" cy="31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57"/>
              </a:lnTo>
              <a:lnTo>
                <a:pt x="175008" y="313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9C589-2F15-4FAF-B529-C77A58763659}">
      <dsp:nvSpPr>
        <dsp:cNvPr id="0" name=""/>
        <dsp:cNvSpPr/>
      </dsp:nvSpPr>
      <dsp:spPr>
        <a:xfrm>
          <a:off x="3405626" y="720413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565258"/>
              <a:satOff val="-4959"/>
              <a:lumOff val="-1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ATM</a:t>
          </a:r>
          <a:endParaRPr lang="es-ES" sz="1200" kern="1200" dirty="0"/>
        </a:p>
      </dsp:txBody>
      <dsp:txXfrm>
        <a:off x="3417871" y="732658"/>
        <a:ext cx="644433" cy="393586"/>
      </dsp:txXfrm>
    </dsp:sp>
    <dsp:sp modelId="{A34C6381-D65D-451D-A73D-BE3FAD5943CB}">
      <dsp:nvSpPr>
        <dsp:cNvPr id="0" name=""/>
        <dsp:cNvSpPr/>
      </dsp:nvSpPr>
      <dsp:spPr>
        <a:xfrm>
          <a:off x="3230617" y="615894"/>
          <a:ext cx="175008" cy="8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53"/>
              </a:lnTo>
              <a:lnTo>
                <a:pt x="175008" y="8361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F581F-6F54-4713-9B89-D408A0B872F0}">
      <dsp:nvSpPr>
        <dsp:cNvPr id="0" name=""/>
        <dsp:cNvSpPr/>
      </dsp:nvSpPr>
      <dsp:spPr>
        <a:xfrm>
          <a:off x="3405626" y="1243010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788086"/>
              <a:satOff val="-5269"/>
              <a:lumOff val="-2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CNB</a:t>
          </a:r>
          <a:endParaRPr lang="es-ES" sz="1200" kern="1200" dirty="0"/>
        </a:p>
      </dsp:txBody>
      <dsp:txXfrm>
        <a:off x="3417871" y="1255255"/>
        <a:ext cx="644433" cy="393586"/>
      </dsp:txXfrm>
    </dsp:sp>
    <dsp:sp modelId="{94A06078-FB79-4B46-B519-0F255CA84EDB}">
      <dsp:nvSpPr>
        <dsp:cNvPr id="0" name=""/>
        <dsp:cNvSpPr/>
      </dsp:nvSpPr>
      <dsp:spPr>
        <a:xfrm>
          <a:off x="3230617" y="615894"/>
          <a:ext cx="175008" cy="135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50"/>
              </a:lnTo>
              <a:lnTo>
                <a:pt x="175008" y="13587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031DE-6FD4-4AFF-993E-45EDB68B267D}">
      <dsp:nvSpPr>
        <dsp:cNvPr id="0" name=""/>
        <dsp:cNvSpPr/>
      </dsp:nvSpPr>
      <dsp:spPr>
        <a:xfrm>
          <a:off x="3405626" y="1765606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VIRTUAL</a:t>
          </a:r>
          <a:endParaRPr lang="es-ES" sz="1200" kern="1200" dirty="0"/>
        </a:p>
      </dsp:txBody>
      <dsp:txXfrm>
        <a:off x="3417871" y="1777851"/>
        <a:ext cx="644433" cy="393586"/>
      </dsp:txXfrm>
    </dsp:sp>
    <dsp:sp modelId="{8DC8B1F9-41E0-4CAF-BA63-5C27B301C37B}">
      <dsp:nvSpPr>
        <dsp:cNvPr id="0" name=""/>
        <dsp:cNvSpPr/>
      </dsp:nvSpPr>
      <dsp:spPr>
        <a:xfrm>
          <a:off x="3230617" y="615894"/>
          <a:ext cx="175008" cy="1881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346"/>
              </a:lnTo>
              <a:lnTo>
                <a:pt x="175008" y="1881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A8064-3187-4B3F-8BD8-BBCBDFCD65A7}">
      <dsp:nvSpPr>
        <dsp:cNvPr id="0" name=""/>
        <dsp:cNvSpPr/>
      </dsp:nvSpPr>
      <dsp:spPr>
        <a:xfrm>
          <a:off x="3405626" y="2288202"/>
          <a:ext cx="1166220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233744"/>
              <a:satOff val="-5889"/>
              <a:lumOff val="-22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MOVIL</a:t>
          </a:r>
          <a:endParaRPr lang="es-ES" sz="1200" kern="1200" dirty="0"/>
        </a:p>
      </dsp:txBody>
      <dsp:txXfrm>
        <a:off x="3417871" y="2300447"/>
        <a:ext cx="1141730" cy="393586"/>
      </dsp:txXfrm>
    </dsp:sp>
    <dsp:sp modelId="{D592BBDF-5F7C-403D-BE89-96E32C357233}">
      <dsp:nvSpPr>
        <dsp:cNvPr id="0" name=""/>
        <dsp:cNvSpPr/>
      </dsp:nvSpPr>
      <dsp:spPr>
        <a:xfrm>
          <a:off x="3230617" y="615894"/>
          <a:ext cx="175008" cy="240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942"/>
              </a:lnTo>
              <a:lnTo>
                <a:pt x="175008" y="2403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671CE-64F7-415D-A2F7-EA34EFF9297C}">
      <dsp:nvSpPr>
        <dsp:cNvPr id="0" name=""/>
        <dsp:cNvSpPr/>
      </dsp:nvSpPr>
      <dsp:spPr>
        <a:xfrm>
          <a:off x="3405626" y="2810798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56572"/>
              <a:satOff val="-6199"/>
              <a:lumOff val="-23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VENTANILLA</a:t>
          </a:r>
          <a:endParaRPr lang="es-ES" sz="1200" kern="1200" dirty="0"/>
        </a:p>
      </dsp:txBody>
      <dsp:txXfrm>
        <a:off x="3417871" y="2823043"/>
        <a:ext cx="644433" cy="393586"/>
      </dsp:txXfrm>
    </dsp:sp>
    <dsp:sp modelId="{88F00A70-E09C-4881-9A81-8E3A90CB148C}">
      <dsp:nvSpPr>
        <dsp:cNvPr id="0" name=""/>
        <dsp:cNvSpPr/>
      </dsp:nvSpPr>
      <dsp:spPr>
        <a:xfrm>
          <a:off x="5014734" y="63351"/>
          <a:ext cx="836153" cy="418076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0" i="0" u="none" kern="1200" dirty="0" smtClean="0"/>
            <a:t>Depósitos recibidos</a:t>
          </a:r>
          <a:endParaRPr lang="es-ES" sz="1200" kern="1200" dirty="0"/>
        </a:p>
      </dsp:txBody>
      <dsp:txXfrm>
        <a:off x="5026979" y="75596"/>
        <a:ext cx="811663" cy="393586"/>
      </dsp:txXfrm>
    </dsp:sp>
    <dsp:sp modelId="{7828B8EF-C30F-418A-BCAA-918D2C04387E}">
      <dsp:nvSpPr>
        <dsp:cNvPr id="0" name=""/>
        <dsp:cNvSpPr/>
      </dsp:nvSpPr>
      <dsp:spPr>
        <a:xfrm>
          <a:off x="5052629" y="481428"/>
          <a:ext cx="91440" cy="3135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557"/>
              </a:lnTo>
              <a:lnTo>
                <a:pt x="129335" y="313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50DED-55B9-4F98-ABA7-F6A5D8D4280B}">
      <dsp:nvSpPr>
        <dsp:cNvPr id="0" name=""/>
        <dsp:cNvSpPr/>
      </dsp:nvSpPr>
      <dsp:spPr>
        <a:xfrm>
          <a:off x="5181965" y="585947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ATM</a:t>
          </a:r>
          <a:endParaRPr lang="es-ES" sz="1200" kern="1200" dirty="0"/>
        </a:p>
      </dsp:txBody>
      <dsp:txXfrm>
        <a:off x="5194210" y="598192"/>
        <a:ext cx="644433" cy="393586"/>
      </dsp:txXfrm>
    </dsp:sp>
    <dsp:sp modelId="{DCC2C908-ECEE-4B1C-975C-BEF1243A555F}">
      <dsp:nvSpPr>
        <dsp:cNvPr id="0" name=""/>
        <dsp:cNvSpPr/>
      </dsp:nvSpPr>
      <dsp:spPr>
        <a:xfrm>
          <a:off x="5052629" y="481428"/>
          <a:ext cx="91440" cy="8361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6153"/>
              </a:lnTo>
              <a:lnTo>
                <a:pt x="129335" y="8361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904A1-D4CE-42C9-8907-008E8FD4EBE2}">
      <dsp:nvSpPr>
        <dsp:cNvPr id="0" name=""/>
        <dsp:cNvSpPr/>
      </dsp:nvSpPr>
      <dsp:spPr>
        <a:xfrm>
          <a:off x="5181965" y="1108544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BME</a:t>
          </a:r>
          <a:endParaRPr lang="es-ES" sz="1200" kern="1200" dirty="0"/>
        </a:p>
      </dsp:txBody>
      <dsp:txXfrm>
        <a:off x="5194210" y="1120789"/>
        <a:ext cx="644433" cy="393586"/>
      </dsp:txXfrm>
    </dsp:sp>
    <dsp:sp modelId="{3C006792-4CB3-4DB2-BD17-2914E9D7EB36}">
      <dsp:nvSpPr>
        <dsp:cNvPr id="0" name=""/>
        <dsp:cNvSpPr/>
      </dsp:nvSpPr>
      <dsp:spPr>
        <a:xfrm>
          <a:off x="5052629" y="481428"/>
          <a:ext cx="91440" cy="1358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8750"/>
              </a:lnTo>
              <a:lnTo>
                <a:pt x="129335" y="13587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6D4D8-6612-4A1F-BD00-B5595DAFDB35}">
      <dsp:nvSpPr>
        <dsp:cNvPr id="0" name=""/>
        <dsp:cNvSpPr/>
      </dsp:nvSpPr>
      <dsp:spPr>
        <a:xfrm>
          <a:off x="5181965" y="1631140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125058"/>
              <a:satOff val="-7129"/>
              <a:lumOff val="-2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SAT</a:t>
          </a:r>
          <a:endParaRPr lang="es-ES" sz="1200" kern="1200" dirty="0"/>
        </a:p>
      </dsp:txBody>
      <dsp:txXfrm>
        <a:off x="5194210" y="1643385"/>
        <a:ext cx="644433" cy="393586"/>
      </dsp:txXfrm>
    </dsp:sp>
    <dsp:sp modelId="{64E74C8B-2F1B-4174-8E6F-72847A18C2AA}">
      <dsp:nvSpPr>
        <dsp:cNvPr id="0" name=""/>
        <dsp:cNvSpPr/>
      </dsp:nvSpPr>
      <dsp:spPr>
        <a:xfrm>
          <a:off x="5052629" y="481428"/>
          <a:ext cx="91440" cy="1881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346"/>
              </a:lnTo>
              <a:lnTo>
                <a:pt x="129335" y="1881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544B7-28E6-4A54-AA67-9AF1216E055E}">
      <dsp:nvSpPr>
        <dsp:cNvPr id="0" name=""/>
        <dsp:cNvSpPr/>
      </dsp:nvSpPr>
      <dsp:spPr>
        <a:xfrm>
          <a:off x="5181965" y="2153736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VEN</a:t>
          </a:r>
          <a:endParaRPr lang="es-ES" sz="1200" kern="1200" dirty="0"/>
        </a:p>
      </dsp:txBody>
      <dsp:txXfrm>
        <a:off x="5194210" y="2165981"/>
        <a:ext cx="644433" cy="393586"/>
      </dsp:txXfrm>
    </dsp:sp>
    <dsp:sp modelId="{56A4897B-30F2-4EE8-910B-F58F7B788313}">
      <dsp:nvSpPr>
        <dsp:cNvPr id="0" name=""/>
        <dsp:cNvSpPr/>
      </dsp:nvSpPr>
      <dsp:spPr>
        <a:xfrm>
          <a:off x="5052629" y="481428"/>
          <a:ext cx="91440" cy="2403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942"/>
              </a:lnTo>
              <a:lnTo>
                <a:pt x="129335" y="2403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735C1-928B-4D70-B7FB-221774B8BF77}">
      <dsp:nvSpPr>
        <dsp:cNvPr id="0" name=""/>
        <dsp:cNvSpPr/>
      </dsp:nvSpPr>
      <dsp:spPr>
        <a:xfrm>
          <a:off x="5181965" y="2676332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70716"/>
              <a:satOff val="-7748"/>
              <a:lumOff val="-2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WAP</a:t>
          </a:r>
          <a:endParaRPr lang="es-ES" sz="1200" kern="1200" dirty="0"/>
        </a:p>
      </dsp:txBody>
      <dsp:txXfrm>
        <a:off x="5194210" y="2688577"/>
        <a:ext cx="644433" cy="393586"/>
      </dsp:txXfrm>
    </dsp:sp>
    <dsp:sp modelId="{34C359FC-8132-4A00-88D4-1621F1A41961}">
      <dsp:nvSpPr>
        <dsp:cNvPr id="0" name=""/>
        <dsp:cNvSpPr/>
      </dsp:nvSpPr>
      <dsp:spPr>
        <a:xfrm>
          <a:off x="6059926" y="63351"/>
          <a:ext cx="1198133" cy="418076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0" i="0" u="none" kern="1200" dirty="0" smtClean="0"/>
            <a:t>Cheques Devueltos</a:t>
          </a:r>
          <a:endParaRPr lang="es-ES" sz="1200" kern="1200" dirty="0"/>
        </a:p>
      </dsp:txBody>
      <dsp:txXfrm>
        <a:off x="6072171" y="75596"/>
        <a:ext cx="1173643" cy="393586"/>
      </dsp:txXfrm>
    </dsp:sp>
    <dsp:sp modelId="{0845978A-C8E0-45FA-ABDB-C6E533C2632D}">
      <dsp:nvSpPr>
        <dsp:cNvPr id="0" name=""/>
        <dsp:cNvSpPr/>
      </dsp:nvSpPr>
      <dsp:spPr>
        <a:xfrm>
          <a:off x="6179740" y="481428"/>
          <a:ext cx="119813" cy="31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57"/>
              </a:lnTo>
              <a:lnTo>
                <a:pt x="119813" y="313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AE625-F938-4988-BE11-F5681FB03366}">
      <dsp:nvSpPr>
        <dsp:cNvPr id="0" name=""/>
        <dsp:cNvSpPr/>
      </dsp:nvSpPr>
      <dsp:spPr>
        <a:xfrm>
          <a:off x="6299553" y="585947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793544"/>
              <a:satOff val="-8058"/>
              <a:lumOff val="-30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ATM</a:t>
          </a:r>
          <a:endParaRPr lang="es-ES" sz="1200" kern="1200" dirty="0"/>
        </a:p>
      </dsp:txBody>
      <dsp:txXfrm>
        <a:off x="6311798" y="598192"/>
        <a:ext cx="644433" cy="393586"/>
      </dsp:txXfrm>
    </dsp:sp>
    <dsp:sp modelId="{1C82F23B-D012-4F39-9E11-9E977E2A857A}">
      <dsp:nvSpPr>
        <dsp:cNvPr id="0" name=""/>
        <dsp:cNvSpPr/>
      </dsp:nvSpPr>
      <dsp:spPr>
        <a:xfrm>
          <a:off x="6179740" y="481428"/>
          <a:ext cx="119813" cy="8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53"/>
              </a:lnTo>
              <a:lnTo>
                <a:pt x="119813" y="8361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1DB86-1BF4-47BE-BAB1-B0CBFA2D989C}">
      <dsp:nvSpPr>
        <dsp:cNvPr id="0" name=""/>
        <dsp:cNvSpPr/>
      </dsp:nvSpPr>
      <dsp:spPr>
        <a:xfrm>
          <a:off x="6299553" y="1108544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VEN</a:t>
          </a:r>
          <a:endParaRPr lang="es-ES" sz="1200" kern="1200" dirty="0"/>
        </a:p>
      </dsp:txBody>
      <dsp:txXfrm>
        <a:off x="6311798" y="1120789"/>
        <a:ext cx="644433" cy="393586"/>
      </dsp:txXfrm>
    </dsp:sp>
    <dsp:sp modelId="{402A8CC3-2147-43E4-B084-F4C6B2601A84}">
      <dsp:nvSpPr>
        <dsp:cNvPr id="0" name=""/>
        <dsp:cNvSpPr/>
      </dsp:nvSpPr>
      <dsp:spPr>
        <a:xfrm>
          <a:off x="6179740" y="481428"/>
          <a:ext cx="119813" cy="135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50"/>
              </a:lnTo>
              <a:lnTo>
                <a:pt x="119813" y="13587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DF228-F68F-4A76-989B-D468E7D0286C}">
      <dsp:nvSpPr>
        <dsp:cNvPr id="0" name=""/>
        <dsp:cNvSpPr/>
      </dsp:nvSpPr>
      <dsp:spPr>
        <a:xfrm>
          <a:off x="6299553" y="1631140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239202"/>
              <a:satOff val="-8678"/>
              <a:lumOff val="-33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MOVIL</a:t>
          </a:r>
          <a:endParaRPr lang="es-ES" sz="1200" kern="1200" dirty="0"/>
        </a:p>
      </dsp:txBody>
      <dsp:txXfrm>
        <a:off x="6311798" y="1643385"/>
        <a:ext cx="644433" cy="393586"/>
      </dsp:txXfrm>
    </dsp:sp>
    <dsp:sp modelId="{D4351E38-D1A8-4D90-9EE9-4EEC00E6D13D}">
      <dsp:nvSpPr>
        <dsp:cNvPr id="0" name=""/>
        <dsp:cNvSpPr/>
      </dsp:nvSpPr>
      <dsp:spPr>
        <a:xfrm>
          <a:off x="7467098" y="63351"/>
          <a:ext cx="1425542" cy="418076"/>
        </a:xfrm>
        <a:prstGeom prst="roundRect">
          <a:avLst>
            <a:gd name="adj" fmla="val 10000"/>
          </a:avLst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0" i="0" u="none" kern="1200" dirty="0" err="1" smtClean="0"/>
            <a:t>Activacion</a:t>
          </a:r>
          <a:r>
            <a:rPr lang="es-EC" sz="1200" b="0" i="0" u="none" kern="1200" dirty="0" smtClean="0"/>
            <a:t> Tiempo Aire </a:t>
          </a:r>
          <a:endParaRPr lang="es-ES" sz="1200" kern="1200" dirty="0"/>
        </a:p>
      </dsp:txBody>
      <dsp:txXfrm>
        <a:off x="7479343" y="75596"/>
        <a:ext cx="1401052" cy="393586"/>
      </dsp:txXfrm>
    </dsp:sp>
    <dsp:sp modelId="{DAD50C30-FEDE-4C04-8459-6DFB5E861873}">
      <dsp:nvSpPr>
        <dsp:cNvPr id="0" name=""/>
        <dsp:cNvSpPr/>
      </dsp:nvSpPr>
      <dsp:spPr>
        <a:xfrm>
          <a:off x="7609652" y="481428"/>
          <a:ext cx="142554" cy="31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57"/>
              </a:lnTo>
              <a:lnTo>
                <a:pt x="142554" y="313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98E2F-0EA6-4316-9E28-78490584BFD2}">
      <dsp:nvSpPr>
        <dsp:cNvPr id="0" name=""/>
        <dsp:cNvSpPr/>
      </dsp:nvSpPr>
      <dsp:spPr>
        <a:xfrm>
          <a:off x="7752206" y="585947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462030"/>
              <a:satOff val="-8988"/>
              <a:lumOff val="-34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ATM</a:t>
          </a:r>
        </a:p>
      </dsp:txBody>
      <dsp:txXfrm>
        <a:off x="7764451" y="598192"/>
        <a:ext cx="644433" cy="393586"/>
      </dsp:txXfrm>
    </dsp:sp>
    <dsp:sp modelId="{7C9B9D70-BFF8-4102-A97B-3E68A7404671}">
      <dsp:nvSpPr>
        <dsp:cNvPr id="0" name=""/>
        <dsp:cNvSpPr/>
      </dsp:nvSpPr>
      <dsp:spPr>
        <a:xfrm>
          <a:off x="7609652" y="481428"/>
          <a:ext cx="142554" cy="8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53"/>
              </a:lnTo>
              <a:lnTo>
                <a:pt x="142554" y="8361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2CA9A-D8BA-45F6-9CE0-533931D12D3D}">
      <dsp:nvSpPr>
        <dsp:cNvPr id="0" name=""/>
        <dsp:cNvSpPr/>
      </dsp:nvSpPr>
      <dsp:spPr>
        <a:xfrm>
          <a:off x="7752206" y="1108544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MOVIL</a:t>
          </a:r>
        </a:p>
      </dsp:txBody>
      <dsp:txXfrm>
        <a:off x="7764451" y="1120789"/>
        <a:ext cx="644433" cy="393586"/>
      </dsp:txXfrm>
    </dsp:sp>
    <dsp:sp modelId="{A18FDF44-67FB-4523-A183-D7E6E3DCB25F}">
      <dsp:nvSpPr>
        <dsp:cNvPr id="0" name=""/>
        <dsp:cNvSpPr/>
      </dsp:nvSpPr>
      <dsp:spPr>
        <a:xfrm>
          <a:off x="7609652" y="481428"/>
          <a:ext cx="142554" cy="135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50"/>
              </a:lnTo>
              <a:lnTo>
                <a:pt x="142554" y="13587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C07F-D9CB-49FB-9991-D3A5964AE0F4}">
      <dsp:nvSpPr>
        <dsp:cNvPr id="0" name=""/>
        <dsp:cNvSpPr/>
      </dsp:nvSpPr>
      <dsp:spPr>
        <a:xfrm>
          <a:off x="7752206" y="1631140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907687"/>
              <a:satOff val="-9608"/>
              <a:lumOff val="-36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BANCA VIRTUAL</a:t>
          </a:r>
        </a:p>
      </dsp:txBody>
      <dsp:txXfrm>
        <a:off x="7764451" y="1643385"/>
        <a:ext cx="644433" cy="393586"/>
      </dsp:txXfrm>
    </dsp:sp>
    <dsp:sp modelId="{C56408E1-F21B-4B42-B289-B3276C92B4C6}">
      <dsp:nvSpPr>
        <dsp:cNvPr id="0" name=""/>
        <dsp:cNvSpPr/>
      </dsp:nvSpPr>
      <dsp:spPr>
        <a:xfrm>
          <a:off x="9101679" y="63351"/>
          <a:ext cx="1833986" cy="41807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Actualización Cupos</a:t>
          </a:r>
          <a:endParaRPr lang="es-ES" sz="1200" kern="1200" dirty="0"/>
        </a:p>
      </dsp:txBody>
      <dsp:txXfrm>
        <a:off x="9113924" y="75596"/>
        <a:ext cx="1809496" cy="393586"/>
      </dsp:txXfrm>
    </dsp:sp>
    <dsp:sp modelId="{90F34220-80E2-447A-B0E9-3C0562F356DD}">
      <dsp:nvSpPr>
        <dsp:cNvPr id="0" name=""/>
        <dsp:cNvSpPr/>
      </dsp:nvSpPr>
      <dsp:spPr>
        <a:xfrm>
          <a:off x="9285077" y="481428"/>
          <a:ext cx="183398" cy="31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57"/>
              </a:lnTo>
              <a:lnTo>
                <a:pt x="183398" y="313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666A-93D5-415E-84B5-53231747384C}">
      <dsp:nvSpPr>
        <dsp:cNvPr id="0" name=""/>
        <dsp:cNvSpPr/>
      </dsp:nvSpPr>
      <dsp:spPr>
        <a:xfrm>
          <a:off x="9468476" y="585947"/>
          <a:ext cx="1190087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130516"/>
              <a:satOff val="-9918"/>
              <a:lumOff val="-3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ATM</a:t>
          </a:r>
          <a:endParaRPr lang="es-ES" sz="1200" kern="1200" dirty="0"/>
        </a:p>
      </dsp:txBody>
      <dsp:txXfrm>
        <a:off x="9480721" y="598192"/>
        <a:ext cx="1165597" cy="393586"/>
      </dsp:txXfrm>
    </dsp:sp>
    <dsp:sp modelId="{AF412989-FD9F-4BF9-8096-94A9D7C5C8F3}">
      <dsp:nvSpPr>
        <dsp:cNvPr id="0" name=""/>
        <dsp:cNvSpPr/>
      </dsp:nvSpPr>
      <dsp:spPr>
        <a:xfrm>
          <a:off x="9285077" y="481428"/>
          <a:ext cx="183398" cy="8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53"/>
              </a:lnTo>
              <a:lnTo>
                <a:pt x="183398" y="8361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9EB7B-0EED-4242-A19D-B4F8D79CAD47}">
      <dsp:nvSpPr>
        <dsp:cNvPr id="0" name=""/>
        <dsp:cNvSpPr/>
      </dsp:nvSpPr>
      <dsp:spPr>
        <a:xfrm>
          <a:off x="9468476" y="1108544"/>
          <a:ext cx="668923" cy="41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BANCA </a:t>
          </a:r>
          <a:r>
            <a:rPr lang="es-ES" sz="1200" kern="1200" dirty="0" smtClean="0"/>
            <a:t>VIRTUAL</a:t>
          </a:r>
          <a:endParaRPr lang="es-ES" sz="1200" kern="1200" dirty="0"/>
        </a:p>
      </dsp:txBody>
      <dsp:txXfrm>
        <a:off x="9480721" y="1120789"/>
        <a:ext cx="644433" cy="393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A7AEE-0DE6-4000-9C10-35235716430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C7D01-D3E4-4213-B0A9-94B0B1DFF4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280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343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83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71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53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2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7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4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28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60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20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27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70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84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heSansCorrespondenc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heSansCorrespondence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233C-B787-4005-827D-95317F229B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92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40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91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953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043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847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97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45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476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55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51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931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C3CD-71B7-4DE9-B4BC-104C0BDC2A9F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4676-7FE3-4EB7-84AD-B28048B732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1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606284" y="689155"/>
            <a:ext cx="3585596" cy="2335400"/>
            <a:chOff x="606283" y="2217508"/>
            <a:chExt cx="4468118" cy="254641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83" y="2217508"/>
              <a:ext cx="1949348" cy="254641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727333" y="2523784"/>
              <a:ext cx="4347068" cy="124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3200" dirty="0" smtClean="0">
                  <a:solidFill>
                    <a:srgbClr val="339BA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Banco Bolivariano</a:t>
              </a:r>
            </a:p>
            <a:p>
              <a:r>
                <a:rPr lang="es-EC" sz="3600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Tecnología</a:t>
              </a:r>
              <a:endParaRPr lang="es-EC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3" y="6047482"/>
            <a:ext cx="532779" cy="54239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191879" y="1843415"/>
            <a:ext cx="7695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spc="50" dirty="0" smtClean="0">
                <a:ln w="0"/>
                <a:solidFill>
                  <a:srgbClr val="58B2B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ARQUITECTURA Y DESARROLLO</a:t>
            </a:r>
            <a:endParaRPr lang="es-ES" sz="3200" b="1" spc="50" dirty="0">
              <a:ln w="0"/>
              <a:solidFill>
                <a:srgbClr val="58B2B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>
              <a:spcAft>
                <a:spcPts val="1200"/>
              </a:spcAft>
              <a:defRPr/>
            </a:pPr>
            <a:endParaRPr lang="es-EC" sz="2400" b="1" spc="50" dirty="0">
              <a:ln w="0"/>
              <a:solidFill>
                <a:srgbClr val="58B2B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>
            <a:off x="4191878" y="3017358"/>
            <a:ext cx="7695322" cy="719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>
            <a:off x="606283" y="4998558"/>
            <a:ext cx="5467946" cy="2966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703426" y="5028223"/>
            <a:ext cx="537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spc="5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Mensajería</a:t>
            </a:r>
            <a:endParaRPr lang="es-ES" sz="2400" b="1" spc="50" dirty="0">
              <a:ln w="0"/>
              <a:solidFill>
                <a:schemeClr val="tx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>
              <a:spcAft>
                <a:spcPts val="1200"/>
              </a:spcAft>
              <a:defRPr/>
            </a:pPr>
            <a:endParaRPr lang="es-EC" sz="2400" b="1" spc="50" dirty="0">
              <a:ln w="0"/>
              <a:solidFill>
                <a:srgbClr val="58B2B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9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77334" y="924109"/>
            <a:ext cx="8596668" cy="680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u="sng" dirty="0" smtClean="0"/>
              <a:t>Certificados</a:t>
            </a:r>
            <a:endParaRPr lang="es-ES" sz="3200" u="sng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1" y="2069582"/>
            <a:ext cx="5359000" cy="173037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03609" y="1613970"/>
            <a:ext cx="633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Desarrollo: Para ingresar y ver el almacén usar “P@ssw0rd”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60" y="4578944"/>
            <a:ext cx="5488309" cy="1579562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003608" y="3886238"/>
            <a:ext cx="7352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Producción: Para ingresar y ver el almacén usar “P@ssw0rd”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822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77334" y="609600"/>
            <a:ext cx="8596668" cy="812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u="sng" dirty="0" smtClean="0"/>
              <a:t>Ejemplo de Consumo de servicio</a:t>
            </a:r>
            <a:endParaRPr lang="es-ES" sz="3200" u="sng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677334" y="1511301"/>
            <a:ext cx="8596668" cy="4530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mtClean="0"/>
              <a:t>Por medio de SOAPUI</a:t>
            </a:r>
          </a:p>
          <a:p>
            <a:endParaRPr lang="es-419" smtClean="0"/>
          </a:p>
          <a:p>
            <a:endParaRPr lang="es-419" smtClean="0"/>
          </a:p>
          <a:p>
            <a:endParaRPr lang="es-419" smtClean="0"/>
          </a:p>
          <a:p>
            <a:endParaRPr lang="es-419" smtClean="0"/>
          </a:p>
          <a:p>
            <a:endParaRPr lang="es-419" smtClean="0"/>
          </a:p>
          <a:p>
            <a:endParaRPr lang="es-419" smtClean="0"/>
          </a:p>
          <a:p>
            <a:endParaRPr lang="es-419" smtClean="0"/>
          </a:p>
          <a:p>
            <a:r>
              <a:rPr lang="es-419" smtClean="0"/>
              <a:t>Aquí el archivo para que lo importen en la herramienta y puedan verificar el servicio</a:t>
            </a:r>
          </a:p>
          <a:p>
            <a:endParaRPr lang="es-419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37" y="2128837"/>
            <a:ext cx="9458325" cy="2600325"/>
          </a:xfrm>
          <a:prstGeom prst="rect">
            <a:avLst/>
          </a:prstGeom>
        </p:spPr>
      </p:pic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98876"/>
              </p:ext>
            </p:extLst>
          </p:nvPr>
        </p:nvGraphicFramePr>
        <p:xfrm>
          <a:off x="2314575" y="5380699"/>
          <a:ext cx="34353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Objeto empaquetador del shell" showAsIcon="1" r:id="rId6" imgW="3434760" imgH="579600" progId="Package">
                  <p:embed/>
                </p:oleObj>
              </mc:Choice>
              <mc:Fallback>
                <p:oleObj name="Objeto empaquetador del shell" showAsIcon="1" r:id="rId6" imgW="3434760" imgH="579600" progId="Package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4575" y="5380699"/>
                        <a:ext cx="343535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27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77334" y="609600"/>
            <a:ext cx="8596668" cy="8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u="sng" dirty="0" err="1" smtClean="0"/>
              <a:t>Filereader</a:t>
            </a:r>
            <a:r>
              <a:rPr lang="es-419" sz="3200" u="sng" dirty="0" smtClean="0"/>
              <a:t> </a:t>
            </a:r>
            <a:r>
              <a:rPr lang="es-419" sz="3200" u="sng" dirty="0" smtClean="0">
                <a:sym typeface="Wingdings" panose="05000000000000000000" pitchFamily="2" charset="2"/>
              </a:rPr>
              <a:t> Directo </a:t>
            </a:r>
            <a:r>
              <a:rPr lang="es-419" sz="3200" dirty="0" smtClean="0">
                <a:sym typeface="Wingdings" panose="05000000000000000000" pitchFamily="2" charset="2"/>
              </a:rPr>
              <a:t>a </a:t>
            </a:r>
            <a:r>
              <a:rPr lang="es-419" sz="3200" dirty="0" err="1" smtClean="0">
                <a:sym typeface="Wingdings" panose="05000000000000000000" pitchFamily="2" charset="2"/>
              </a:rPr>
              <a:t>Latinia</a:t>
            </a:r>
            <a:endParaRPr lang="es-ES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1739901"/>
            <a:ext cx="8596668" cy="43014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mtClean="0"/>
              <a:t>Generación por parte de los canales el archivo filereader con el siguiente formato:</a:t>
            </a:r>
          </a:p>
          <a:p>
            <a:pPr lvl="1"/>
            <a:r>
              <a:rPr lang="es-419" b="1" smtClean="0"/>
              <a:t>Nombre de archivo</a:t>
            </a:r>
          </a:p>
          <a:p>
            <a:pPr lvl="2"/>
            <a:r>
              <a:rPr lang="es-419" smtClean="0"/>
              <a:t> Nombre del servicio + fecha (YYYYMMDDHHMMSS) + Sec (000)</a:t>
            </a:r>
          </a:p>
          <a:p>
            <a:pPr lvl="1"/>
            <a:r>
              <a:rPr lang="es-419" b="1" smtClean="0"/>
              <a:t>Ejemplo</a:t>
            </a:r>
            <a:r>
              <a:rPr lang="es-419" smtClean="0"/>
              <a:t>:</a:t>
            </a:r>
          </a:p>
          <a:p>
            <a:pPr lvl="2"/>
            <a:r>
              <a:rPr lang="es-419" smtClean="0"/>
              <a:t>ACCEX20201021152030001.ready</a:t>
            </a:r>
          </a:p>
          <a:p>
            <a:pPr lvl="1"/>
            <a:r>
              <a:rPr lang="es-ES" b="1" u="sng" smtClean="0"/>
              <a:t>Cabecera</a:t>
            </a:r>
            <a:r>
              <a:rPr lang="es-ES" smtClean="0"/>
              <a:t>:</a:t>
            </a:r>
          </a:p>
          <a:p>
            <a:pPr lvl="2"/>
            <a:r>
              <a:rPr lang="es-ES" smtClean="0"/>
              <a:t>Empresa: BOLIVARIANO</a:t>
            </a:r>
          </a:p>
          <a:p>
            <a:pPr lvl="2"/>
            <a:r>
              <a:rPr lang="es-ES" smtClean="0"/>
              <a:t>Servicio: ECTCM</a:t>
            </a:r>
          </a:p>
          <a:p>
            <a:pPr lvl="2"/>
            <a:r>
              <a:rPr lang="es-ES" smtClean="0"/>
              <a:t>Vacío:-----</a:t>
            </a:r>
          </a:p>
          <a:p>
            <a:pPr lvl="2"/>
            <a:r>
              <a:rPr lang="es-ES" smtClean="0"/>
              <a:t>Formato: inot2</a:t>
            </a:r>
          </a:p>
          <a:p>
            <a:pPr lvl="2"/>
            <a:r>
              <a:rPr lang="es-ES" smtClean="0"/>
              <a:t>Etiqueta: Avisos24</a:t>
            </a:r>
          </a:p>
          <a:p>
            <a:pPr lvl="2"/>
            <a:r>
              <a:rPr lang="es-ES" smtClean="0"/>
              <a:t>Cantidad de notificaciones: 2</a:t>
            </a:r>
          </a:p>
          <a:p>
            <a:pPr lvl="1"/>
            <a:r>
              <a:rPr lang="es-ES" b="1" smtClean="0"/>
              <a:t>Ejemplo</a:t>
            </a:r>
            <a:r>
              <a:rPr lang="es-ES" smtClean="0"/>
              <a:t>:</a:t>
            </a:r>
          </a:p>
          <a:p>
            <a:pPr lvl="2"/>
            <a:r>
              <a:rPr lang="es-ES" smtClean="0"/>
              <a:t>BOLIVARIANO|ECTCM||inot2|Avisos24|2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517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77334" y="609600"/>
            <a:ext cx="8596668" cy="736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dirty="0" err="1" smtClean="0"/>
              <a:t>Filereader</a:t>
            </a:r>
            <a:r>
              <a:rPr lang="es-419" sz="3200" dirty="0" smtClean="0"/>
              <a:t> </a:t>
            </a:r>
            <a:r>
              <a:rPr lang="es-419" sz="3200" dirty="0" smtClean="0">
                <a:sym typeface="Wingdings" panose="05000000000000000000" pitchFamily="2" charset="2"/>
              </a:rPr>
              <a:t> Directo a </a:t>
            </a:r>
            <a:r>
              <a:rPr lang="es-419" sz="3200" dirty="0" err="1" smtClean="0">
                <a:sym typeface="Wingdings" panose="05000000000000000000" pitchFamily="2" charset="2"/>
              </a:rPr>
              <a:t>Latinia</a:t>
            </a:r>
            <a:endParaRPr lang="es-ES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1447800"/>
            <a:ext cx="10397066" cy="5118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600" smtClean="0"/>
              <a:t>Generación por parte de los canales el archivo filereader con el siguiente formato:</a:t>
            </a:r>
          </a:p>
          <a:p>
            <a:pPr lvl="1"/>
            <a:r>
              <a:rPr lang="es-ES" sz="1400" b="1" u="sng" smtClean="0"/>
              <a:t>Detalle</a:t>
            </a:r>
            <a:r>
              <a:rPr lang="es-ES" sz="1200" smtClean="0"/>
              <a:t>:</a:t>
            </a:r>
            <a:endParaRPr lang="es-ES" sz="1800" smtClean="0"/>
          </a:p>
          <a:p>
            <a:pPr lvl="2"/>
            <a:r>
              <a:rPr lang="es-ES" sz="1200" smtClean="0"/>
              <a:t>ID de Mensaje: BMO2020091712455700001</a:t>
            </a:r>
            <a:endParaRPr lang="es-ES" smtClean="0"/>
          </a:p>
          <a:p>
            <a:pPr lvl="2">
              <a:spcBef>
                <a:spcPts val="0"/>
              </a:spcBef>
            </a:pPr>
            <a:r>
              <a:rPr lang="es-ES" sz="1200" smtClean="0"/>
              <a:t>Campo clave que identifica relación con cliente: refuser (puede ir vacío)</a:t>
            </a:r>
            <a:endParaRPr lang="es-ES" smtClean="0"/>
          </a:p>
          <a:p>
            <a:pPr lvl="2">
              <a:spcBef>
                <a:spcPts val="0"/>
              </a:spcBef>
            </a:pPr>
            <a:r>
              <a:rPr lang="es-ES" sz="1200" smtClean="0"/>
              <a:t>ID de cliente (ente): 355490</a:t>
            </a:r>
            <a:endParaRPr lang="es-ES" smtClean="0"/>
          </a:p>
          <a:p>
            <a:pPr lvl="2">
              <a:spcBef>
                <a:spcPts val="0"/>
              </a:spcBef>
            </a:pPr>
            <a:r>
              <a:rPr lang="es-ES" sz="1200" smtClean="0"/>
              <a:t>Correo: email=cmarin@bolivariano.com</a:t>
            </a:r>
          </a:p>
          <a:p>
            <a:pPr lvl="2">
              <a:spcBef>
                <a:spcPts val="0"/>
              </a:spcBef>
            </a:pPr>
            <a:r>
              <a:rPr lang="es-419" sz="1200" smtClean="0"/>
              <a:t>Correo y/o celular: </a:t>
            </a:r>
            <a:r>
              <a:rPr lang="es-ES" sz="1200" smtClean="0"/>
              <a:t>email=cmarin@bolivariano.com##phone:=0998663011</a:t>
            </a:r>
          </a:p>
          <a:p>
            <a:pPr lvl="2">
              <a:spcBef>
                <a:spcPts val="0"/>
              </a:spcBef>
            </a:pPr>
            <a:r>
              <a:rPr lang="es-ES" sz="1200" smtClean="0"/>
              <a:t>Vacío: --------</a:t>
            </a:r>
          </a:p>
          <a:p>
            <a:pPr lvl="2">
              <a:spcBef>
                <a:spcPts val="0"/>
              </a:spcBef>
            </a:pPr>
            <a:r>
              <a:rPr lang="es-ES" sz="1200" smtClean="0"/>
              <a:t>Contrato: ECTCM</a:t>
            </a:r>
            <a:endParaRPr lang="es-ES" smtClean="0"/>
          </a:p>
          <a:p>
            <a:pPr lvl="2">
              <a:spcBef>
                <a:spcPts val="0"/>
              </a:spcBef>
            </a:pPr>
            <a:r>
              <a:rPr lang="es-ES" sz="1200" smtClean="0"/>
              <a:t>Variables: Var1=miVariable##Var2=miVariable2##Var3=miVariable3</a:t>
            </a:r>
            <a:endParaRPr lang="es-ES" sz="2400" smtClean="0"/>
          </a:p>
          <a:p>
            <a:pPr lvl="1"/>
            <a:r>
              <a:rPr lang="es-ES" sz="1400" b="1" i="1" smtClean="0"/>
              <a:t>Opcionales</a:t>
            </a:r>
            <a:endParaRPr lang="es-ES" smtClean="0"/>
          </a:p>
          <a:p>
            <a:pPr lvl="2"/>
            <a:r>
              <a:rPr lang="es-ES" sz="1200" smtClean="0"/>
              <a:t>Contrato plantilla privada: ECTCMPRIV</a:t>
            </a:r>
            <a:endParaRPr lang="es-ES" smtClean="0"/>
          </a:p>
          <a:p>
            <a:pPr lvl="2">
              <a:spcBef>
                <a:spcPts val="0"/>
              </a:spcBef>
            </a:pPr>
            <a:r>
              <a:rPr lang="es-ES" sz="1200" smtClean="0"/>
              <a:t>Variables: Var1=miVariable##Var2=miVariable2##Var3=miVariable3</a:t>
            </a:r>
            <a:endParaRPr lang="es-ES" sz="2400" smtClean="0"/>
          </a:p>
          <a:p>
            <a:pPr lvl="1"/>
            <a:r>
              <a:rPr lang="es-ES" sz="1400" b="1" smtClean="0"/>
              <a:t>Ejemplo</a:t>
            </a:r>
            <a:r>
              <a:rPr lang="es-ES" sz="1400" smtClean="0"/>
              <a:t>:</a:t>
            </a:r>
            <a:endParaRPr lang="es-ES" smtClean="0"/>
          </a:p>
          <a:p>
            <a:pPr lvl="2"/>
            <a:r>
              <a:rPr lang="es-ES" sz="1200" smtClean="0"/>
              <a:t>BMO2020091712455700001||4078|email=cmarin@bolivariano.com||ECTCM|Var1=miVariable##Var2=miVariable2##Var3=miVariable3||</a:t>
            </a:r>
            <a:endParaRPr lang="es-ES" smtClean="0"/>
          </a:p>
          <a:p>
            <a:pPr lvl="1"/>
            <a:r>
              <a:rPr lang="es-ES" sz="1400" b="1" smtClean="0"/>
              <a:t>Ejemplo 2 (si contempla push el envío masivo)</a:t>
            </a:r>
            <a:r>
              <a:rPr lang="es-ES" sz="1400" smtClean="0"/>
              <a:t>:</a:t>
            </a:r>
            <a:endParaRPr lang="es-ES" smtClean="0"/>
          </a:p>
          <a:p>
            <a:pPr lvl="2"/>
            <a:r>
              <a:rPr lang="es-ES" sz="1200" smtClean="0"/>
              <a:t>BMO2020091712455700001||4078|email=cmarin@bolivariano.com||ECTCM|Var1=miVariable##Var2=miVariable2##Var3=miVariable3|ECTCMPRIV|Var1=miVariable##Var2=miVariable2##Var3=miVariable3</a:t>
            </a:r>
            <a:endParaRPr lang="es-ES" smtClean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37902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77334" y="464506"/>
            <a:ext cx="8596668" cy="13059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u="sng" dirty="0" smtClean="0"/>
              <a:t>Rutas</a:t>
            </a:r>
            <a:endParaRPr lang="es-ES" sz="3200" u="sng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1976717"/>
            <a:ext cx="8596668" cy="406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mtClean="0"/>
              <a:t>En el ambiente de desarrollo es requerido que los archivos se depositen en la siguiente ruta en Latinia:</a:t>
            </a:r>
          </a:p>
          <a:p>
            <a:pPr lvl="1"/>
            <a:r>
              <a:rPr lang="es-ES" smtClean="0"/>
              <a:t>/LIMSP/L02/SDP/filereader/</a:t>
            </a:r>
          </a:p>
          <a:p>
            <a:r>
              <a:rPr lang="es-419" smtClean="0"/>
              <a:t>El proceso para conectarse al este ambiente es por medio de GoAnyWhere, aquí existe un recurso que se conecta directamente a este repositorio</a:t>
            </a:r>
          </a:p>
          <a:p>
            <a:pPr lvl="1"/>
            <a:r>
              <a:rPr lang="es-419" smtClean="0"/>
              <a:t>SFTP_BBCLOUD_LATINIA</a:t>
            </a:r>
          </a:p>
          <a:p>
            <a:r>
              <a:rPr lang="es-419" smtClean="0"/>
              <a:t>Tareas de referencia en desarrollo GAW es la siguiente:</a:t>
            </a:r>
          </a:p>
          <a:p>
            <a:pPr lvl="1"/>
            <a:r>
              <a:rPr lang="es-ES" smtClean="0"/>
              <a:t>/Latinia/GAW-2049-ENVIO FILEREADER LATINIA 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81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77334" y="384840"/>
            <a:ext cx="8596668" cy="1320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u="sng" dirty="0" smtClean="0"/>
              <a:t>Archivos de ejemplo</a:t>
            </a:r>
            <a:endParaRPr lang="es-ES" sz="3200" u="sng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mtClean="0"/>
              <a:t>Aquí hay archivos de ejemplo a considerar</a:t>
            </a:r>
            <a:endParaRPr lang="es-ES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78368"/>
              </p:ext>
            </p:extLst>
          </p:nvPr>
        </p:nvGraphicFramePr>
        <p:xfrm>
          <a:off x="1044575" y="3686175"/>
          <a:ext cx="20431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Objeto empaquetador del shell" showAsIcon="1" r:id="rId5" imgW="2043720" imgH="579600" progId="Package">
                  <p:embed/>
                </p:oleObj>
              </mc:Choice>
              <mc:Fallback>
                <p:oleObj name="Objeto empaquetador del shell" showAsIcon="1" r:id="rId5" imgW="2043720" imgH="579600" progId="Package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4575" y="3686175"/>
                        <a:ext cx="2043113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724580"/>
              </p:ext>
            </p:extLst>
          </p:nvPr>
        </p:nvGraphicFramePr>
        <p:xfrm>
          <a:off x="3454929" y="3686175"/>
          <a:ext cx="24177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Objeto empaquetador del shell" showAsIcon="1" r:id="rId7" imgW="2418120" imgH="579600" progId="Package">
                  <p:embed/>
                </p:oleObj>
              </mc:Choice>
              <mc:Fallback>
                <p:oleObj name="Objeto empaquetador del shell" showAsIcon="1" r:id="rId7" imgW="2418120" imgH="579600" progId="Package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4929" y="3686175"/>
                        <a:ext cx="2417763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51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DBCB21E-4EC6-4F08-91E7-E875CF0A5890}"/>
              </a:ext>
            </a:extLst>
          </p:cNvPr>
          <p:cNvSpPr/>
          <p:nvPr/>
        </p:nvSpPr>
        <p:spPr>
          <a:xfrm>
            <a:off x="1468942" y="1170852"/>
            <a:ext cx="90400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s-EC" sz="2000" b="1" dirty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Definiciones  Generales para migración de </a:t>
            </a:r>
            <a:r>
              <a:rPr lang="es-EC" sz="2000" b="1" dirty="0" smtClean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Notificaciones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s-EC" sz="2000" b="1" dirty="0" smtClean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Directrices </a:t>
            </a:r>
            <a:r>
              <a:rPr lang="es-EC" sz="2000" b="1" dirty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por ambiente de desarrollo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s-EC" sz="2000" b="1" dirty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Diagrama de integración con </a:t>
            </a:r>
            <a:r>
              <a:rPr lang="es-EC" sz="2000" b="1" dirty="0" err="1" smtClean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Latinia</a:t>
            </a:r>
            <a:endParaRPr lang="es-EC" sz="2000" b="1" dirty="0" smtClean="0">
              <a:solidFill>
                <a:srgbClr val="5B9BD5">
                  <a:lumMod val="50000"/>
                </a:srgbClr>
              </a:solidFill>
              <a:latin typeface="Century Gothic" panose="020B0502020202020204" pitchFamily="34" charset="0"/>
            </a:endParaRP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s-EC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Notificaciones centralizadas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s-EC" sz="2000" b="1" dirty="0" smtClean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Avance Migración a </a:t>
            </a:r>
            <a:r>
              <a:rPr lang="es-EC" sz="2000" b="1" dirty="0" err="1" smtClean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Latinia</a:t>
            </a:r>
            <a:endParaRPr lang="es-EC" sz="2000" b="1" dirty="0" smtClean="0">
              <a:solidFill>
                <a:srgbClr val="5B9BD5">
                  <a:lumMod val="50000"/>
                </a:srgbClr>
              </a:solidFill>
              <a:latin typeface="Century Gothic" panose="020B0502020202020204" pitchFamily="34" charset="0"/>
            </a:endParaRP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s-EC" sz="2000" b="1" dirty="0" smtClean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Documentación </a:t>
            </a:r>
            <a:r>
              <a:rPr lang="es-EC" sz="2000" b="1" dirty="0">
                <a:solidFill>
                  <a:srgbClr val="5B9BD5">
                    <a:lumMod val="50000"/>
                  </a:srgbClr>
                </a:solidFill>
                <a:latin typeface="Century Gothic" panose="020B0502020202020204" pitchFamily="34" charset="0"/>
              </a:rPr>
              <a:t>disponible para  Migración: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8" y="258827"/>
            <a:ext cx="64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3200" b="1" i="1" u="none" strike="noStrike" kern="1200" cap="none" spc="-15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Agenda</a:t>
            </a:r>
            <a:endParaRPr kumimoji="0" lang="es-EC" sz="3200" b="1" i="1" u="none" strike="noStrike" kern="1200" cap="none" spc="-150" normalizeH="0" baseline="0" noProof="0" dirty="0">
              <a:ln>
                <a:noFill/>
              </a:ln>
              <a:solidFill>
                <a:srgbClr val="168D9A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37868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</a:t>
            </a:r>
            <a:r>
              <a:rPr lang="es-EC" sz="1200" i="1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10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8" y="258827"/>
            <a:ext cx="1078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noProof="0" dirty="0" smtClean="0">
                <a:solidFill>
                  <a:srgbClr val="009999"/>
                </a:solidFill>
                <a:latin typeface="Calibri" panose="020F0502020204030204"/>
              </a:rPr>
              <a:t>1</a:t>
            </a:r>
            <a:r>
              <a:rPr kumimoji="0" lang="es-EC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.-Definiciones  Generales para migración de Notificaciones</a:t>
            </a:r>
            <a:endParaRPr kumimoji="0" lang="es-EC" sz="3200" b="1" i="1" u="none" strike="noStrike" kern="1200" cap="none" spc="-150" normalizeH="0" baseline="0" noProof="0" dirty="0">
              <a:ln>
                <a:noFill/>
              </a:ln>
              <a:solidFill>
                <a:srgbClr val="168D9A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43602"/>
            <a:ext cx="7637830" cy="281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081513553"/>
              </p:ext>
            </p:extLst>
          </p:nvPr>
        </p:nvGraphicFramePr>
        <p:xfrm>
          <a:off x="1292412" y="1075765"/>
          <a:ext cx="8833224" cy="478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6295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8" y="258827"/>
            <a:ext cx="64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noProof="0" dirty="0">
                <a:solidFill>
                  <a:srgbClr val="009999"/>
                </a:solidFill>
                <a:latin typeface="Calibri" panose="020F0502020204030204"/>
              </a:rPr>
              <a:t>2</a:t>
            </a:r>
            <a:r>
              <a:rPr kumimoji="0" lang="es-EC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.-Directrices por ambiente de desarrollo</a:t>
            </a:r>
            <a:endParaRPr kumimoji="0" lang="es-EC" sz="3200" b="1" i="1" u="none" strike="noStrike" kern="1200" cap="none" spc="-150" normalizeH="0" baseline="0" noProof="0" dirty="0">
              <a:ln>
                <a:noFill/>
              </a:ln>
              <a:solidFill>
                <a:srgbClr val="168D9A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37868"/>
            <a:ext cx="6198995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62237815"/>
              </p:ext>
            </p:extLst>
          </p:nvPr>
        </p:nvGraphicFramePr>
        <p:xfrm>
          <a:off x="2032000" y="837868"/>
          <a:ext cx="9828306" cy="589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649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8" y="258827"/>
            <a:ext cx="64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>
              <a:defRPr/>
            </a:pPr>
            <a:r>
              <a:rPr lang="es-EC" dirty="0">
                <a:solidFill>
                  <a:srgbClr val="009999"/>
                </a:solidFill>
                <a:latin typeface="Calibri" panose="020F0502020204030204"/>
              </a:rPr>
              <a:t>3</a:t>
            </a:r>
            <a:r>
              <a:rPr kumimoji="0" lang="es-EC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.-</a:t>
            </a:r>
            <a:r>
              <a:rPr lang="es-419" dirty="0"/>
              <a:t>Diagrama de integración con </a:t>
            </a:r>
            <a:r>
              <a:rPr lang="es-419" dirty="0" err="1" smtClean="0"/>
              <a:t>Latinia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06093"/>
            <a:ext cx="6091418" cy="4032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4535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898537" y="3569916"/>
            <a:ext cx="4086163" cy="23741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887681" y="1284888"/>
            <a:ext cx="4094420" cy="20611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27258" y="1692978"/>
            <a:ext cx="1341210" cy="1089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Canales NO COBIS</a:t>
            </a:r>
            <a:endParaRPr lang="es-E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353744" y="4194984"/>
            <a:ext cx="1216785" cy="8579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SFTPINSRV</a:t>
            </a:r>
            <a:endParaRPr lang="es-ES" sz="1600" dirty="0"/>
          </a:p>
        </p:txBody>
      </p:sp>
      <p:sp>
        <p:nvSpPr>
          <p:cNvPr id="23" name="Rectángulo redondeado 22">
            <a:hlinkClick r:id="" action="ppaction://hlinkshowjump?jump=nextslide"/>
          </p:cNvPr>
          <p:cNvSpPr/>
          <p:nvPr/>
        </p:nvSpPr>
        <p:spPr>
          <a:xfrm>
            <a:off x="4408382" y="1860831"/>
            <a:ext cx="1142635" cy="753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Micro</a:t>
            </a:r>
          </a:p>
          <a:p>
            <a:pPr algn="ctr"/>
            <a:r>
              <a:rPr lang="es-419" dirty="0"/>
              <a:t>Servicio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150185" y="1429016"/>
            <a:ext cx="2431285" cy="36155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LATINIA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557352" y="4274796"/>
            <a:ext cx="1142635" cy="6059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GAW</a:t>
            </a:r>
            <a:endParaRPr lang="es-ES" dirty="0"/>
          </a:p>
        </p:txBody>
      </p:sp>
      <p:cxnSp>
        <p:nvCxnSpPr>
          <p:cNvPr id="28" name="Conector angular 27"/>
          <p:cNvCxnSpPr>
            <a:stCxn id="26" idx="3"/>
            <a:endCxn id="39" idx="1"/>
          </p:cNvCxnSpPr>
          <p:nvPr/>
        </p:nvCxnSpPr>
        <p:spPr>
          <a:xfrm flipV="1">
            <a:off x="7699987" y="3538524"/>
            <a:ext cx="1059980" cy="103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lamada con línea 2 28"/>
          <p:cNvSpPr/>
          <p:nvPr/>
        </p:nvSpPr>
        <p:spPr>
          <a:xfrm>
            <a:off x="6205116" y="1061000"/>
            <a:ext cx="1308617" cy="6319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990"/>
              <a:gd name="adj6" fmla="val -357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100" dirty="0"/>
              <a:t>Micro-servicio Avisos24</a:t>
            </a:r>
          </a:p>
          <a:p>
            <a:pPr algn="ctr"/>
            <a:r>
              <a:rPr lang="es-419" sz="1100" dirty="0"/>
              <a:t>https://[URL]</a:t>
            </a:r>
            <a:endParaRPr lang="es-ES" sz="1100" dirty="0"/>
          </a:p>
        </p:txBody>
      </p:sp>
      <p:sp>
        <p:nvSpPr>
          <p:cNvPr id="30" name="Llamada con línea 2 29"/>
          <p:cNvSpPr/>
          <p:nvPr/>
        </p:nvSpPr>
        <p:spPr>
          <a:xfrm>
            <a:off x="5574938" y="3604192"/>
            <a:ext cx="1777088" cy="4803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413"/>
              <a:gd name="adj6" fmla="val -283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100" dirty="0"/>
              <a:t>Guarda la generación del archivo de notificación FILEREADER.</a:t>
            </a:r>
            <a:endParaRPr lang="es-ES" sz="1100" dirty="0"/>
          </a:p>
        </p:txBody>
      </p:sp>
      <p:sp>
        <p:nvSpPr>
          <p:cNvPr id="31" name="Llamada con línea 2 30"/>
          <p:cNvSpPr/>
          <p:nvPr/>
        </p:nvSpPr>
        <p:spPr>
          <a:xfrm>
            <a:off x="5551017" y="5132440"/>
            <a:ext cx="1622873" cy="616834"/>
          </a:xfrm>
          <a:prstGeom prst="borderCallout2">
            <a:avLst>
              <a:gd name="adj1" fmla="val 28925"/>
              <a:gd name="adj2" fmla="val 107714"/>
              <a:gd name="adj3" fmla="val 18750"/>
              <a:gd name="adj4" fmla="val 126809"/>
              <a:gd name="adj5" fmla="val -33778"/>
              <a:gd name="adj6" fmla="val 1358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100" dirty="0"/>
              <a:t>Tarea que envía el archivo de notificación a Latinia</a:t>
            </a:r>
            <a:endParaRPr lang="es-ES" sz="11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48704" y="1035030"/>
            <a:ext cx="389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* Este camino se está analizando y construyendo con Proveedor REDSIS</a:t>
            </a:r>
            <a:endParaRPr lang="es-ES" sz="1400" b="1" dirty="0"/>
          </a:p>
        </p:txBody>
      </p:sp>
      <p:sp>
        <p:nvSpPr>
          <p:cNvPr id="38" name="Rectángulo 37"/>
          <p:cNvSpPr/>
          <p:nvPr/>
        </p:nvSpPr>
        <p:spPr>
          <a:xfrm>
            <a:off x="9449295" y="2032446"/>
            <a:ext cx="810649" cy="3624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/>
              <a:t>Servicio Latinia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8759967" y="3357314"/>
            <a:ext cx="810649" cy="3624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/>
              <a:t>Ruta Latinia</a:t>
            </a:r>
            <a:endParaRPr lang="es-ES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4019243" y="1376989"/>
            <a:ext cx="115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5">
                    <a:lumMod val="75000"/>
                  </a:schemeClr>
                </a:solidFill>
              </a:rPr>
              <a:t>En Línea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912287" y="3556054"/>
            <a:ext cx="145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5">
                    <a:lumMod val="75000"/>
                  </a:schemeClr>
                </a:solidFill>
              </a:rPr>
              <a:t>En </a:t>
            </a:r>
            <a:r>
              <a:rPr lang="es-419" b="1" dirty="0" err="1">
                <a:solidFill>
                  <a:schemeClr val="accent5">
                    <a:lumMod val="75000"/>
                  </a:schemeClr>
                </a:solidFill>
              </a:rPr>
              <a:t>batch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204533" y="2942957"/>
            <a:ext cx="1363935" cy="11108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Canales COBIS </a:t>
            </a:r>
            <a:endParaRPr lang="es-ES" dirty="0"/>
          </a:p>
        </p:txBody>
      </p:sp>
      <p:sp>
        <p:nvSpPr>
          <p:cNvPr id="52" name="Rectángulo redondeado 51">
            <a:hlinkClick r:id="" action="ppaction://hlinkshowjump?jump=nextslide"/>
          </p:cNvPr>
          <p:cNvSpPr/>
          <p:nvPr/>
        </p:nvSpPr>
        <p:spPr>
          <a:xfrm>
            <a:off x="2330383" y="3113825"/>
            <a:ext cx="1142635" cy="753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b="1" dirty="0" smtClean="0"/>
              <a:t>Componente Caja Verde</a:t>
            </a:r>
            <a:endParaRPr lang="es-ES" sz="1200" b="1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13509" y="4232612"/>
            <a:ext cx="1343659" cy="11237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Procesos</a:t>
            </a:r>
            <a:r>
              <a:rPr lang="es-419" dirty="0" smtClean="0"/>
              <a:t> COBIS (</a:t>
            </a:r>
            <a:r>
              <a:rPr lang="es-419" dirty="0" err="1" smtClean="0"/>
              <a:t>Linea</a:t>
            </a:r>
            <a:r>
              <a:rPr lang="es-419" dirty="0" smtClean="0"/>
              <a:t>)</a:t>
            </a:r>
          </a:p>
        </p:txBody>
      </p:sp>
      <p:cxnSp>
        <p:nvCxnSpPr>
          <p:cNvPr id="64" name="Conector recto de flecha 63"/>
          <p:cNvCxnSpPr>
            <a:stCxn id="21" idx="3"/>
            <a:endCxn id="23" idx="1"/>
          </p:cNvCxnSpPr>
          <p:nvPr/>
        </p:nvCxnSpPr>
        <p:spPr>
          <a:xfrm flipV="1">
            <a:off x="1568468" y="2237455"/>
            <a:ext cx="2839914" cy="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48" idx="3"/>
            <a:endCxn id="52" idx="1"/>
          </p:cNvCxnSpPr>
          <p:nvPr/>
        </p:nvCxnSpPr>
        <p:spPr>
          <a:xfrm flipV="1">
            <a:off x="1568468" y="3490449"/>
            <a:ext cx="761915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99" idx="0"/>
            <a:endCxn id="23" idx="2"/>
          </p:cNvCxnSpPr>
          <p:nvPr/>
        </p:nvCxnSpPr>
        <p:spPr>
          <a:xfrm rot="5400000" flipH="1" flipV="1">
            <a:off x="3086023" y="2503892"/>
            <a:ext cx="1783489" cy="2003865"/>
          </a:xfrm>
          <a:prstGeom prst="bentConnector3">
            <a:avLst>
              <a:gd name="adj1" fmla="val 21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5636128" y="2343904"/>
            <a:ext cx="17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5">
                    <a:lumMod val="75000"/>
                  </a:schemeClr>
                </a:solidFill>
              </a:rPr>
              <a:t>N instancias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 flipV="1">
            <a:off x="5542747" y="4570084"/>
            <a:ext cx="1021735" cy="1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redondeado 91"/>
          <p:cNvSpPr/>
          <p:nvPr/>
        </p:nvSpPr>
        <p:spPr>
          <a:xfrm>
            <a:off x="236617" y="5440857"/>
            <a:ext cx="1331851" cy="11429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Procesos</a:t>
            </a:r>
            <a:r>
              <a:rPr lang="es-419" dirty="0" smtClean="0"/>
              <a:t> COBIS (</a:t>
            </a:r>
            <a:r>
              <a:rPr lang="es-419" dirty="0" err="1" smtClean="0"/>
              <a:t>Batch</a:t>
            </a:r>
            <a:r>
              <a:rPr lang="es-419" dirty="0" smtClean="0"/>
              <a:t>) (2)</a:t>
            </a:r>
            <a:endParaRPr lang="es-ES" dirty="0"/>
          </a:p>
        </p:txBody>
      </p:sp>
      <p:sp>
        <p:nvSpPr>
          <p:cNvPr id="99" name="Rectángulo redondeado 98">
            <a:hlinkClick r:id="" action="ppaction://hlinkshowjump?jump=nextslide"/>
          </p:cNvPr>
          <p:cNvSpPr/>
          <p:nvPr/>
        </p:nvSpPr>
        <p:spPr>
          <a:xfrm>
            <a:off x="2408735" y="4397568"/>
            <a:ext cx="1134199" cy="753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b="1" dirty="0" smtClean="0"/>
              <a:t>GAW-Integrador</a:t>
            </a:r>
            <a:endParaRPr lang="es-ES" sz="1400" b="1" dirty="0"/>
          </a:p>
        </p:txBody>
      </p:sp>
      <p:cxnSp>
        <p:nvCxnSpPr>
          <p:cNvPr id="100" name="Conector recto de flecha 99"/>
          <p:cNvCxnSpPr>
            <a:stCxn id="57" idx="3"/>
            <a:endCxn id="99" idx="1"/>
          </p:cNvCxnSpPr>
          <p:nvPr/>
        </p:nvCxnSpPr>
        <p:spPr>
          <a:xfrm flipV="1">
            <a:off x="1557168" y="4774192"/>
            <a:ext cx="851567" cy="2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52" idx="0"/>
          </p:cNvCxnSpPr>
          <p:nvPr/>
        </p:nvCxnSpPr>
        <p:spPr>
          <a:xfrm rot="5400000" flipH="1" flipV="1">
            <a:off x="3295618" y="2013136"/>
            <a:ext cx="706772" cy="1494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stCxn id="92" idx="3"/>
            <a:endCxn id="22" idx="2"/>
          </p:cNvCxnSpPr>
          <p:nvPr/>
        </p:nvCxnSpPr>
        <p:spPr>
          <a:xfrm flipV="1">
            <a:off x="1568468" y="5052973"/>
            <a:ext cx="3393669" cy="95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>
            <a:off x="5636128" y="2237455"/>
            <a:ext cx="351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9273423" y="3948141"/>
            <a:ext cx="935183" cy="3624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 smtClean="0"/>
              <a:t>TEXTFILTER</a:t>
            </a:r>
            <a:endParaRPr lang="es-ES" sz="1200" dirty="0"/>
          </a:p>
        </p:txBody>
      </p:sp>
      <p:cxnSp>
        <p:nvCxnSpPr>
          <p:cNvPr id="130" name="Conector angular 129"/>
          <p:cNvCxnSpPr/>
          <p:nvPr/>
        </p:nvCxnSpPr>
        <p:spPr>
          <a:xfrm rot="16200000" flipH="1">
            <a:off x="1334258" y="2886197"/>
            <a:ext cx="2183912" cy="838827"/>
          </a:xfrm>
          <a:prstGeom prst="bentConnector3">
            <a:avLst>
              <a:gd name="adj1" fmla="val 832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ipse 151"/>
          <p:cNvSpPr/>
          <p:nvPr/>
        </p:nvSpPr>
        <p:spPr>
          <a:xfrm>
            <a:off x="1863493" y="2075196"/>
            <a:ext cx="282787" cy="31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*</a:t>
            </a:r>
            <a:endParaRPr lang="es-EC" dirty="0"/>
          </a:p>
        </p:txBody>
      </p:sp>
      <p:sp>
        <p:nvSpPr>
          <p:cNvPr id="153" name="Elipse 152"/>
          <p:cNvSpPr/>
          <p:nvPr/>
        </p:nvSpPr>
        <p:spPr>
          <a:xfrm>
            <a:off x="1869136" y="3329098"/>
            <a:ext cx="282787" cy="31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*</a:t>
            </a:r>
            <a:endParaRPr lang="es-EC" dirty="0"/>
          </a:p>
        </p:txBody>
      </p:sp>
      <p:sp>
        <p:nvSpPr>
          <p:cNvPr id="156" name="Rectángulo 155"/>
          <p:cNvSpPr/>
          <p:nvPr/>
        </p:nvSpPr>
        <p:spPr>
          <a:xfrm>
            <a:off x="10331844" y="3948141"/>
            <a:ext cx="935183" cy="3624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 err="1" smtClean="0"/>
              <a:t>FileReader</a:t>
            </a:r>
            <a:endParaRPr lang="es-ES" sz="1200" dirty="0"/>
          </a:p>
        </p:txBody>
      </p:sp>
      <p:cxnSp>
        <p:nvCxnSpPr>
          <p:cNvPr id="159" name="Conector angular 158"/>
          <p:cNvCxnSpPr>
            <a:endCxn id="156" idx="0"/>
          </p:cNvCxnSpPr>
          <p:nvPr/>
        </p:nvCxnSpPr>
        <p:spPr>
          <a:xfrm>
            <a:off x="9643191" y="3538524"/>
            <a:ext cx="1156245" cy="409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stCxn id="39" idx="2"/>
            <a:endCxn id="122" idx="1"/>
          </p:cNvCxnSpPr>
          <p:nvPr/>
        </p:nvCxnSpPr>
        <p:spPr>
          <a:xfrm rot="16200000" flipH="1">
            <a:off x="9014549" y="3870476"/>
            <a:ext cx="409617" cy="108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/>
          <p:cNvCxnSpPr/>
          <p:nvPr/>
        </p:nvCxnSpPr>
        <p:spPr>
          <a:xfrm flipH="1">
            <a:off x="9854619" y="3556054"/>
            <a:ext cx="9634" cy="3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9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DBCB21E-4EC6-4F08-91E7-E875CF0A5890}"/>
              </a:ext>
            </a:extLst>
          </p:cNvPr>
          <p:cNvSpPr/>
          <p:nvPr/>
        </p:nvSpPr>
        <p:spPr>
          <a:xfrm>
            <a:off x="578323" y="1198575"/>
            <a:ext cx="993021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b="1" dirty="0" smtClean="0"/>
              <a:t>Trasladar la funcionalidad del Envío de la Notificación en los canales o procesos que originan la transacción se gana</a:t>
            </a:r>
            <a:r>
              <a:rPr lang="es-ES" sz="1600" dirty="0" smtClean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600" dirty="0" smtClean="0"/>
              <a:t>Contar con un NRT (</a:t>
            </a:r>
            <a:r>
              <a:rPr lang="es-ES" sz="1600" dirty="0" err="1" smtClean="0"/>
              <a:t>Near</a:t>
            </a:r>
            <a:r>
              <a:rPr lang="es-ES" sz="1600" dirty="0" smtClean="0"/>
              <a:t> Real Time) requerida para la analítica de datos.</a:t>
            </a:r>
          </a:p>
          <a:p>
            <a:pPr lvl="0"/>
            <a:endParaRPr lang="es-ES" sz="1600" dirty="0" smtClean="0"/>
          </a:p>
          <a:p>
            <a:pPr lvl="0"/>
            <a:r>
              <a:rPr lang="es-ES" sz="1600" b="1" dirty="0" smtClean="0"/>
              <a:t>Para que este traslado tenga beneficios reales se deben realizar:</a:t>
            </a:r>
            <a:endParaRPr lang="es-ES" sz="1600" b="1" dirty="0"/>
          </a:p>
          <a:p>
            <a:pPr marL="342900" lvl="0" indent="-342900">
              <a:buFont typeface="+mj-lt"/>
              <a:buAutoNum type="arabicPeriod"/>
            </a:pPr>
            <a:r>
              <a:rPr lang="es-ES" sz="1600" dirty="0"/>
              <a:t>Análisis en cada uno de los canales.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600" dirty="0"/>
              <a:t>Análisis con Arquitectura para llevar esta funcionalidad de la manera más óptima  de tal forma que se logre no </a:t>
            </a:r>
            <a:r>
              <a:rPr lang="es-ES" sz="1600" dirty="0" err="1" smtClean="0"/>
              <a:t>retrabajo</a:t>
            </a:r>
            <a:r>
              <a:rPr lang="es-ES" sz="1600" dirty="0" smtClean="0"/>
              <a:t>, </a:t>
            </a:r>
            <a:r>
              <a:rPr lang="es-ES" sz="1600" dirty="0"/>
              <a:t>bajo acoplamiento </a:t>
            </a:r>
            <a:r>
              <a:rPr lang="es-ES" sz="1600" dirty="0" smtClean="0"/>
              <a:t>, bajo mantenimiento para lograr mantener o mejorar  </a:t>
            </a:r>
            <a:r>
              <a:rPr lang="es-ES" sz="1600" dirty="0"/>
              <a:t>el TTM de este servicio.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600" dirty="0"/>
              <a:t>Analizar la integración con </a:t>
            </a:r>
            <a:r>
              <a:rPr lang="es-ES" sz="1600" dirty="0" err="1"/>
              <a:t>Latinia</a:t>
            </a:r>
            <a:r>
              <a:rPr lang="es-ES" sz="1600" dirty="0"/>
              <a:t> para suplir información con la que no se  cuenta en los canales.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600" dirty="0"/>
              <a:t>Analizar y coordinar la estrategia </a:t>
            </a:r>
            <a:r>
              <a:rPr lang="es-ES" sz="1600" dirty="0" smtClean="0"/>
              <a:t>de </a:t>
            </a:r>
            <a:r>
              <a:rPr lang="es-ES" sz="1600" dirty="0"/>
              <a:t>desacoplamiento de esta  funcionalidad con cada uno de los canales y el proceso </a:t>
            </a:r>
            <a:r>
              <a:rPr lang="es-ES" sz="1600" dirty="0" smtClean="0"/>
              <a:t>centralizado.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Por lo tanto: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Las notificaciones centralizadas en </a:t>
            </a:r>
            <a:r>
              <a:rPr lang="es-ES" sz="1600" dirty="0" err="1" smtClean="0"/>
              <a:t>sybase</a:t>
            </a:r>
            <a:r>
              <a:rPr lang="es-ES" sz="1600" dirty="0" smtClean="0"/>
              <a:t> se migrarán tal como están.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Se revisará para que la nueva solución del GAW-Integrador sirva de manera óptima para este camino en </a:t>
            </a:r>
            <a:r>
              <a:rPr lang="es-ES" sz="1600" dirty="0" err="1" smtClean="0"/>
              <a:t>sybase</a:t>
            </a:r>
            <a:r>
              <a:rPr lang="es-ES" sz="16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s-ES" sz="1600" dirty="0" smtClean="0"/>
          </a:p>
          <a:p>
            <a:pPr marL="342900" lvl="0" indent="-342900">
              <a:buFont typeface="+mj-lt"/>
              <a:buAutoNum type="arabicPeriod"/>
            </a:pPr>
            <a:endParaRPr lang="es-ES" sz="1600" dirty="0"/>
          </a:p>
          <a:p>
            <a:pPr marL="342900" lvl="0" indent="-342900">
              <a:buFont typeface="+mj-lt"/>
              <a:buAutoNum type="arabicPeriod"/>
            </a:pPr>
            <a:endParaRPr lang="es-ES" sz="1600" dirty="0" smtClean="0"/>
          </a:p>
          <a:p>
            <a:pPr lvl="0"/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8" y="258827"/>
            <a:ext cx="64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4.-Notificaciones centralizadas</a:t>
            </a:r>
            <a:endParaRPr kumimoji="0" lang="es-EC" sz="3200" b="1" i="1" u="none" strike="noStrike" kern="1200" cap="none" spc="-150" normalizeH="0" baseline="0" noProof="0" dirty="0">
              <a:ln>
                <a:noFill/>
              </a:ln>
              <a:solidFill>
                <a:srgbClr val="168D9A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37868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</a:t>
            </a:r>
            <a:r>
              <a:rPr lang="es-EC" sz="1200" i="1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15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7" y="258827"/>
            <a:ext cx="728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Servicios de Notificaciones centralizadas</a:t>
            </a:r>
            <a:endParaRPr kumimoji="0" lang="es-EC" sz="3200" b="1" i="1" u="none" strike="noStrike" kern="1200" cap="none" spc="-150" normalizeH="0" baseline="0" noProof="0" dirty="0">
              <a:ln>
                <a:noFill/>
              </a:ln>
              <a:solidFill>
                <a:srgbClr val="168D9A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37868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</a:t>
            </a:r>
            <a:r>
              <a:rPr lang="es-EC" sz="1200" i="1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45408004"/>
              </p:ext>
            </p:extLst>
          </p:nvPr>
        </p:nvGraphicFramePr>
        <p:xfrm>
          <a:off x="501318" y="1173777"/>
          <a:ext cx="109421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101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8" y="258827"/>
            <a:ext cx="1078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noProof="0" dirty="0" smtClean="0">
                <a:solidFill>
                  <a:srgbClr val="009999"/>
                </a:solidFill>
                <a:latin typeface="Calibri" panose="020F0502020204030204"/>
              </a:rPr>
              <a:t>5</a:t>
            </a:r>
            <a:r>
              <a:rPr kumimoji="0" lang="es-EC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.-Avance de Migraciones a </a:t>
            </a:r>
            <a:r>
              <a:rPr kumimoji="0" lang="es-EC" sz="3200" b="1" i="1" u="none" strike="noStrike" kern="1200" cap="none" spc="-150" normalizeH="0" baseline="0" noProof="0" dirty="0" err="1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Latinia</a:t>
            </a:r>
            <a:endParaRPr kumimoji="0" lang="es-EC" sz="3200" b="1" i="1" u="none" strike="noStrike" kern="1200" cap="none" spc="-150" normalizeH="0" baseline="0" noProof="0" dirty="0">
              <a:ln>
                <a:noFill/>
              </a:ln>
              <a:solidFill>
                <a:srgbClr val="168D9A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43602"/>
            <a:ext cx="7637830" cy="281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29333"/>
              </p:ext>
            </p:extLst>
          </p:nvPr>
        </p:nvGraphicFramePr>
        <p:xfrm>
          <a:off x="501318" y="1428373"/>
          <a:ext cx="10788982" cy="4461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052">
                  <a:extLst>
                    <a:ext uri="{9D8B030D-6E8A-4147-A177-3AD203B41FA5}">
                      <a16:colId xmlns:a16="http://schemas.microsoft.com/office/drawing/2014/main" val="1645644614"/>
                    </a:ext>
                  </a:extLst>
                </a:gridCol>
                <a:gridCol w="857315">
                  <a:extLst>
                    <a:ext uri="{9D8B030D-6E8A-4147-A177-3AD203B41FA5}">
                      <a16:colId xmlns:a16="http://schemas.microsoft.com/office/drawing/2014/main" val="1101960163"/>
                    </a:ext>
                  </a:extLst>
                </a:gridCol>
                <a:gridCol w="989210">
                  <a:extLst>
                    <a:ext uri="{9D8B030D-6E8A-4147-A177-3AD203B41FA5}">
                      <a16:colId xmlns:a16="http://schemas.microsoft.com/office/drawing/2014/main" val="3867010825"/>
                    </a:ext>
                  </a:extLst>
                </a:gridCol>
                <a:gridCol w="989210">
                  <a:extLst>
                    <a:ext uri="{9D8B030D-6E8A-4147-A177-3AD203B41FA5}">
                      <a16:colId xmlns:a16="http://schemas.microsoft.com/office/drawing/2014/main" val="783110060"/>
                    </a:ext>
                  </a:extLst>
                </a:gridCol>
                <a:gridCol w="1226620">
                  <a:extLst>
                    <a:ext uri="{9D8B030D-6E8A-4147-A177-3AD203B41FA5}">
                      <a16:colId xmlns:a16="http://schemas.microsoft.com/office/drawing/2014/main" val="3345798891"/>
                    </a:ext>
                  </a:extLst>
                </a:gridCol>
                <a:gridCol w="738610">
                  <a:extLst>
                    <a:ext uri="{9D8B030D-6E8A-4147-A177-3AD203B41FA5}">
                      <a16:colId xmlns:a16="http://schemas.microsoft.com/office/drawing/2014/main" val="4015346497"/>
                    </a:ext>
                  </a:extLst>
                </a:gridCol>
                <a:gridCol w="738610">
                  <a:extLst>
                    <a:ext uri="{9D8B030D-6E8A-4147-A177-3AD203B41FA5}">
                      <a16:colId xmlns:a16="http://schemas.microsoft.com/office/drawing/2014/main" val="484494962"/>
                    </a:ext>
                  </a:extLst>
                </a:gridCol>
                <a:gridCol w="3323745">
                  <a:extLst>
                    <a:ext uri="{9D8B030D-6E8A-4147-A177-3AD203B41FA5}">
                      <a16:colId xmlns:a16="http://schemas.microsoft.com/office/drawing/2014/main" val="134229821"/>
                    </a:ext>
                  </a:extLst>
                </a:gridCol>
                <a:gridCol w="738610">
                  <a:extLst>
                    <a:ext uri="{9D8B030D-6E8A-4147-A177-3AD203B41FA5}">
                      <a16:colId xmlns:a16="http://schemas.microsoft.com/office/drawing/2014/main" val="3482468653"/>
                    </a:ext>
                  </a:extLst>
                </a:gridCol>
              </a:tblGrid>
              <a:tr h="553137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>
                          <a:effectLst/>
                        </a:rPr>
                        <a:t>Servicio</a:t>
                      </a:r>
                      <a:endParaRPr lang="es-EC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>
                          <a:effectLst/>
                        </a:rPr>
                        <a:t>Aplicación Origen</a:t>
                      </a:r>
                      <a:endParaRPr lang="es-EC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>
                          <a:effectLst/>
                        </a:rPr>
                        <a:t>Canal Envío</a:t>
                      </a:r>
                      <a:endParaRPr lang="es-EC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>
                          <a:effectLst/>
                        </a:rPr>
                        <a:t>Centralizado</a:t>
                      </a:r>
                      <a:endParaRPr lang="es-EC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>
                          <a:effectLst/>
                        </a:rPr>
                        <a:t>Notifica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>
                          <a:effectLst/>
                        </a:rPr>
                        <a:t>PROCESO</a:t>
                      </a:r>
                      <a:endParaRPr lang="es-EC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>
                          <a:effectLst/>
                        </a:rPr>
                        <a:t>INTEGRADO</a:t>
                      </a:r>
                      <a:endParaRPr lang="es-EC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>
                          <a:effectLst/>
                        </a:rPr>
                        <a:t>DESCRIPCION</a:t>
                      </a:r>
                      <a:endParaRPr lang="es-EC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 err="1">
                          <a:effectLst/>
                        </a:rPr>
                        <a:t>Succrito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3512621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ACCEX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31,239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Acceso exitoso                                    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693093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ACTBC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69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CAMBIO DE PREGUNTAS DE SEGURIDAD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2391771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ADMIS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MIS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MIS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27,926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ACTUALIZACION DE DATOS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904494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AVBPW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164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BLOQUEO DE CLAVE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262289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AVDIS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760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SEGUNDO FACTOR INCORRECTO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849319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AVIFA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1,118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Intento Fallido                                   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559267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AVVDS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DESBLOQUEO DE DISPOSITIVO DE SEGURIDAD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975532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CCTAP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WAP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</a:t>
                      </a:r>
                      <a:r>
                        <a:rPr lang="es-EC" sz="110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MOVIL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Configuración de cuenta predeterminada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3718497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CDIRE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MIS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MIS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416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cambio de direccion de envio de EC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124870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CHBBC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WAP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</a:t>
                      </a:r>
                      <a:r>
                        <a:rPr lang="es-EC" sz="110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MOVIL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116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BLOQUEO TARJETA DE CREDITO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46075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CHBII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Notificación Acceso Internacional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247842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CROTP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CRE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CUENTAS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Clave temporal El Rosado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9302273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FACSB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54,226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MASIVO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AVISO DE FACTURA DISPONIBLE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097385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MATTR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WAP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</a:t>
                      </a:r>
                      <a:r>
                        <a:rPr lang="es-EC" sz="110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MOVIL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49,601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Matriculación de Cuentas/Matriculación de Tarjetas Locales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7022822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MODPW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IBK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 VIRTUAL</a:t>
                      </a:r>
                      <a:endParaRPr lang="es-EC" sz="11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124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CAMBIO DE CONTRASEÑA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03432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SCHBM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WAP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BANCA</a:t>
                      </a:r>
                      <a:r>
                        <a:rPr lang="es-EC" sz="110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MOVIL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106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LINEA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LATINIA</a:t>
                      </a:r>
                      <a:endParaRPr lang="es-EC" sz="11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Solicitud de Chequera Banca Móvil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s-EC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8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36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6EC6F2A-2EBA-4F53-B81E-2D788C78B19D}"/>
              </a:ext>
            </a:extLst>
          </p:cNvPr>
          <p:cNvSpPr txBox="1"/>
          <p:nvPr/>
        </p:nvSpPr>
        <p:spPr>
          <a:xfrm>
            <a:off x="501318" y="258827"/>
            <a:ext cx="1078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>
                <a:solidFill>
                  <a:srgbClr val="009999"/>
                </a:solidFill>
                <a:latin typeface="Calibri" panose="020F0502020204030204"/>
              </a:rPr>
              <a:t>6</a:t>
            </a:r>
            <a:r>
              <a:rPr kumimoji="0" lang="es-EC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.-Documentación disponible para</a:t>
            </a:r>
            <a:r>
              <a:rPr kumimoji="0" lang="es-EC" sz="3200" b="1" i="1" u="none" strike="noStrike" kern="1200" cap="none" spc="-150" normalizeH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 Migración:</a:t>
            </a:r>
            <a:endParaRPr kumimoji="0" lang="es-EC" sz="3200" b="1" i="1" u="none" strike="noStrike" kern="1200" cap="none" spc="-150" normalizeH="0" baseline="0" noProof="0" dirty="0">
              <a:ln>
                <a:noFill/>
              </a:ln>
              <a:solidFill>
                <a:srgbClr val="168D9A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CCD436-C122-4DC9-A3A6-1CB8A2FF6171}"/>
              </a:ext>
            </a:extLst>
          </p:cNvPr>
          <p:cNvCxnSpPr/>
          <p:nvPr/>
        </p:nvCxnSpPr>
        <p:spPr>
          <a:xfrm flipV="1">
            <a:off x="578323" y="843602"/>
            <a:ext cx="7584042" cy="281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652911" y="6453945"/>
            <a:ext cx="8539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defRPr/>
            </a:pPr>
            <a:r>
              <a:rPr lang="es-EC" sz="1200" i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NUEVO SISTEMA DE MENSAJERIA</a:t>
            </a:r>
            <a:endParaRPr lang="es-EC" sz="1200" i="1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43829"/>
              </p:ext>
            </p:extLst>
          </p:nvPr>
        </p:nvGraphicFramePr>
        <p:xfrm>
          <a:off x="1612900" y="56007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o" showAsIcon="1" r:id="rId5" imgW="914400" imgH="771480" progId="Word.Document.12">
                  <p:embed/>
                </p:oleObj>
              </mc:Choice>
              <mc:Fallback>
                <p:oleObj name="Documento" showAsIcon="1" r:id="rId5" imgW="914400" imgH="771480" progId="Word.Documen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2900" y="56007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45145"/>
              </p:ext>
            </p:extLst>
          </p:nvPr>
        </p:nvGraphicFramePr>
        <p:xfrm>
          <a:off x="3568700" y="56006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Hoja de cálculo" showAsIcon="1" r:id="rId7" imgW="914400" imgH="771480" progId="Excel.Sheet.12">
                  <p:embed/>
                </p:oleObj>
              </mc:Choice>
              <mc:Fallback>
                <p:oleObj name="Hoja de cálculo" showAsIcon="1" r:id="rId7" imgW="914400" imgH="771480" progId="Excel.Sheet.12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8700" y="560069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677334" y="1214717"/>
            <a:ext cx="8596668" cy="6678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u="sng" dirty="0" smtClean="0"/>
              <a:t>Micro-servicio </a:t>
            </a:r>
            <a:r>
              <a:rPr lang="es-419" sz="3200" u="sng" dirty="0" smtClean="0">
                <a:sym typeface="Wingdings" panose="05000000000000000000" pitchFamily="2" charset="2"/>
              </a:rPr>
              <a:t> </a:t>
            </a:r>
            <a:r>
              <a:rPr lang="es-419" sz="3200" u="sng" dirty="0" smtClean="0"/>
              <a:t>Avisos24Gateway</a:t>
            </a:r>
            <a:endParaRPr lang="es-ES" sz="3200" u="sng" dirty="0"/>
          </a:p>
        </p:txBody>
      </p:sp>
      <p:sp>
        <p:nvSpPr>
          <p:cNvPr id="4" name="Rectángulo 3"/>
          <p:cNvSpPr/>
          <p:nvPr/>
        </p:nvSpPr>
        <p:spPr>
          <a:xfrm>
            <a:off x="578323" y="1863669"/>
            <a:ext cx="1085167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Nombre: Avisos24Gateway</a:t>
            </a: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Protocolo: https</a:t>
            </a: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Puerto: 8050</a:t>
            </a: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IP – Desarrollo: 172.16.31.128</a:t>
            </a: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URL sin seguridad: </a:t>
            </a:r>
          </a:p>
          <a:p>
            <a:pPr lvl="1"/>
            <a:r>
              <a:rPr lang="es-419" sz="1400" dirty="0">
                <a:solidFill>
                  <a:schemeClr val="accent1">
                    <a:lumMod val="50000"/>
                  </a:schemeClr>
                </a:solidFill>
              </a:rPr>
              <a:t>https://notificacionesgateway.bolivariano.fin.ec:8050/services/Notificaciones/Avisos24GatewayMSNS?wsdl</a:t>
            </a: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URL con seguridad (con encriptación):</a:t>
            </a:r>
          </a:p>
          <a:p>
            <a:pPr lvl="1"/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https://notificacionesgateway.bolivariano.fin.ec:8050/services/Notificaciones/Avisos24GatewayMS?wsdl</a:t>
            </a:r>
            <a:endParaRPr lang="es-419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Certificados:</a:t>
            </a: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Para la integración existe certificado para seguridad de transporte y seguridad de mensaje, los mismos se encuentran en la siguiente ruta:</a:t>
            </a:r>
          </a:p>
          <a:p>
            <a:pPr lvl="1"/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\\172.16.23.44\Proyectos\Latinia\Documentacion de Proyecto\MICROSERVICIOS\</a:t>
            </a:r>
            <a:r>
              <a:rPr lang="es-419" dirty="0" err="1">
                <a:solidFill>
                  <a:schemeClr val="accent1">
                    <a:lumMod val="50000"/>
                  </a:schemeClr>
                </a:solidFill>
              </a:rPr>
              <a:t>Produccion</a:t>
            </a:r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\Desarrollo</a:t>
            </a:r>
          </a:p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Aquí el archivo los archivos de documentación del servicio</a:t>
            </a:r>
            <a:endParaRPr lang="es-419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7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12508</TotalTime>
  <Words>1345</Words>
  <Application>Microsoft Office PowerPoint</Application>
  <PresentationFormat>Panorámica</PresentationFormat>
  <Paragraphs>370</Paragraphs>
  <Slides>15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Century Gothic</vt:lpstr>
      <vt:lpstr>Consolas</vt:lpstr>
      <vt:lpstr>Roboto Slab</vt:lpstr>
      <vt:lpstr>Wingdings</vt:lpstr>
      <vt:lpstr>Tema de Office</vt:lpstr>
      <vt:lpstr>Documento</vt:lpstr>
      <vt:lpstr>Hoja de cálculo</vt:lpstr>
      <vt:lpstr>Objeto empaquetador del shell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Romero Morán</dc:creator>
  <cp:lastModifiedBy>Diana Moreira Neira</cp:lastModifiedBy>
  <cp:revision>204</cp:revision>
  <dcterms:created xsi:type="dcterms:W3CDTF">2019-08-26T19:30:44Z</dcterms:created>
  <dcterms:modified xsi:type="dcterms:W3CDTF">2020-10-26T18:52:27Z</dcterms:modified>
</cp:coreProperties>
</file>