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218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86D68-D1F1-4944-86B2-BE2592D02C1C}" type="datetimeFigureOut">
              <a:rPr lang="es-ES" smtClean="0"/>
              <a:pPr/>
              <a:t>30/10/2020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FF25C-469A-4AFD-9EFE-F22E7BD7B273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FF25C-469A-4AFD-9EFE-F22E7BD7B273}" type="slidenum">
              <a:rPr lang="es-ES" smtClean="0"/>
              <a:pPr/>
              <a:t>1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F525-BC5F-47F8-A3D6-4E1A921CD2D6}" type="datetimeFigureOut">
              <a:rPr lang="es-ES" smtClean="0"/>
              <a:pPr/>
              <a:t>30/10/2020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3833-ACB8-4FCC-9626-76750E0A467B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F525-BC5F-47F8-A3D6-4E1A921CD2D6}" type="datetimeFigureOut">
              <a:rPr lang="es-ES" smtClean="0"/>
              <a:pPr/>
              <a:t>30/10/2020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3833-ACB8-4FCC-9626-76750E0A467B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F525-BC5F-47F8-A3D6-4E1A921CD2D6}" type="datetimeFigureOut">
              <a:rPr lang="es-ES" smtClean="0"/>
              <a:pPr/>
              <a:t>30/10/2020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3833-ACB8-4FCC-9626-76750E0A467B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F525-BC5F-47F8-A3D6-4E1A921CD2D6}" type="datetimeFigureOut">
              <a:rPr lang="es-ES" smtClean="0"/>
              <a:pPr/>
              <a:t>30/10/2020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3833-ACB8-4FCC-9626-76750E0A467B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F525-BC5F-47F8-A3D6-4E1A921CD2D6}" type="datetimeFigureOut">
              <a:rPr lang="es-ES" smtClean="0"/>
              <a:pPr/>
              <a:t>30/10/2020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3833-ACB8-4FCC-9626-76750E0A467B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F525-BC5F-47F8-A3D6-4E1A921CD2D6}" type="datetimeFigureOut">
              <a:rPr lang="es-ES" smtClean="0"/>
              <a:pPr/>
              <a:t>30/10/2020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3833-ACB8-4FCC-9626-76750E0A467B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F525-BC5F-47F8-A3D6-4E1A921CD2D6}" type="datetimeFigureOut">
              <a:rPr lang="es-ES" smtClean="0"/>
              <a:pPr/>
              <a:t>30/10/2020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3833-ACB8-4FCC-9626-76750E0A467B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F525-BC5F-47F8-A3D6-4E1A921CD2D6}" type="datetimeFigureOut">
              <a:rPr lang="es-ES" smtClean="0"/>
              <a:pPr/>
              <a:t>30/10/2020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3833-ACB8-4FCC-9626-76750E0A467B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F525-BC5F-47F8-A3D6-4E1A921CD2D6}" type="datetimeFigureOut">
              <a:rPr lang="es-ES" smtClean="0"/>
              <a:pPr/>
              <a:t>30/10/2020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3833-ACB8-4FCC-9626-76750E0A467B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F525-BC5F-47F8-A3D6-4E1A921CD2D6}" type="datetimeFigureOut">
              <a:rPr lang="es-ES" smtClean="0"/>
              <a:pPr/>
              <a:t>30/10/2020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3833-ACB8-4FCC-9626-76750E0A467B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F525-BC5F-47F8-A3D6-4E1A921CD2D6}" type="datetimeFigureOut">
              <a:rPr lang="es-ES" smtClean="0"/>
              <a:pPr/>
              <a:t>30/10/2020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3833-ACB8-4FCC-9626-76750E0A467B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FF525-BC5F-47F8-A3D6-4E1A921CD2D6}" type="datetimeFigureOut">
              <a:rPr lang="es-ES" smtClean="0"/>
              <a:pPr/>
              <a:t>30/10/2020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A3833-ACB8-4FCC-9626-76750E0A467B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807"/>
            <a:ext cx="9144000" cy="1373079"/>
          </a:xfrm>
          <a:prstGeom prst="rect">
            <a:avLst/>
          </a:prstGeom>
          <a:solidFill>
            <a:srgbClr val="148798"/>
          </a:solidFill>
          <a:ln w="9525">
            <a:solidFill>
              <a:srgbClr val="148798"/>
            </a:solidFill>
            <a:miter lim="800000"/>
            <a:headEnd/>
            <a:tailEnd/>
          </a:ln>
          <a:scene3d>
            <a:camera prst="orthographicFront"/>
            <a:lightRig rig="chilly" dir="t"/>
          </a:scene3d>
        </p:spPr>
        <p:txBody>
          <a:bodyPr anchor="ctr"/>
          <a:lstStyle/>
          <a:p>
            <a:pPr>
              <a:spcAft>
                <a:spcPts val="1000"/>
              </a:spcAft>
            </a:pPr>
            <a:r>
              <a:rPr lang="es-MX" sz="2400" b="1" dirty="0" smtClean="0">
                <a:solidFill>
                  <a:srgbClr val="FFFFFF"/>
                </a:solidFill>
                <a:latin typeface="Arial" charset="0"/>
              </a:rPr>
              <a:t>  </a:t>
            </a:r>
            <a:r>
              <a:rPr lang="es-MX" sz="2800" b="1" dirty="0" smtClean="0">
                <a:solidFill>
                  <a:srgbClr val="FFFFFF"/>
                </a:solidFill>
                <a:latin typeface="Arial" charset="0"/>
              </a:rPr>
              <a:t>Banco </a:t>
            </a:r>
            <a:r>
              <a:rPr lang="es-MX" sz="2800" b="1" dirty="0" smtClean="0">
                <a:solidFill>
                  <a:srgbClr val="FFFFFF"/>
                </a:solidFill>
                <a:latin typeface="Arial" charset="0"/>
              </a:rPr>
              <a:t>Bolivariano/</a:t>
            </a:r>
            <a:r>
              <a:rPr lang="es-EC" sz="2800" b="1" dirty="0" smtClean="0">
                <a:solidFill>
                  <a:srgbClr val="FFFFFF"/>
                </a:solidFill>
                <a:latin typeface="Arial" charset="0"/>
              </a:rPr>
              <a:t>ATIMASA</a:t>
            </a:r>
            <a:r>
              <a:rPr lang="es-EC" sz="2800" b="1" dirty="0" smtClean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s-EC" sz="2800" b="1" dirty="0" smtClean="0">
                <a:solidFill>
                  <a:srgbClr val="FFFFFF"/>
                </a:solidFill>
                <a:latin typeface="Arial" charset="0"/>
              </a:rPr>
              <a:t>DEPÓSITO ESPECIAL EN LÍNEA</a:t>
            </a:r>
            <a:endParaRPr lang="es-ES" sz="2800" b="1" dirty="0">
              <a:latin typeface="Arial" charset="0"/>
            </a:endParaRPr>
          </a:p>
          <a:p>
            <a:pPr>
              <a:spcAft>
                <a:spcPts val="1000"/>
              </a:spcAft>
            </a:pPr>
            <a:endParaRPr lang="es-ES" sz="28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94963" y="1537825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>
                <a:solidFill>
                  <a:schemeClr val="tx2"/>
                </a:solidFill>
              </a:rPr>
              <a:t>FLUJO DE INFORMACIÓN TRANSMISION DIARIA </a:t>
            </a:r>
          </a:p>
          <a:p>
            <a:r>
              <a:rPr lang="es-MX" sz="1600" b="1" dirty="0" smtClean="0">
                <a:solidFill>
                  <a:schemeClr val="tx2"/>
                </a:solidFill>
              </a:rPr>
              <a:t>PROCESO DE  CONCILIACION </a:t>
            </a:r>
            <a:r>
              <a:rPr lang="es-MX" sz="1600" b="1" dirty="0" smtClean="0">
                <a:solidFill>
                  <a:schemeClr val="tx2"/>
                </a:solidFill>
              </a:rPr>
              <a:t>ATIMASA</a:t>
            </a:r>
            <a:endParaRPr lang="es-ES" sz="1600" b="1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1" y="3121928"/>
            <a:ext cx="846220" cy="133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20 Rectángulo"/>
          <p:cNvSpPr/>
          <p:nvPr/>
        </p:nvSpPr>
        <p:spPr>
          <a:xfrm>
            <a:off x="914400" y="2436128"/>
            <a:ext cx="16002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b="1" dirty="0" smtClean="0"/>
              <a:t>Servidor </a:t>
            </a:r>
            <a:r>
              <a:rPr lang="es-ES" sz="1100" b="1" dirty="0"/>
              <a:t>- MTRA</a:t>
            </a:r>
          </a:p>
          <a:p>
            <a:r>
              <a:rPr lang="es-ES" sz="1100" b="1" dirty="0"/>
              <a:t>MTRASRV</a:t>
            </a:r>
          </a:p>
          <a:p>
            <a:r>
              <a:rPr lang="es-ES" sz="1100" b="1" dirty="0"/>
              <a:t>(172.17.2.155)</a:t>
            </a:r>
          </a:p>
        </p:txBody>
      </p:sp>
      <p:sp>
        <p:nvSpPr>
          <p:cNvPr id="20" name="19 Rectángulo"/>
          <p:cNvSpPr/>
          <p:nvPr/>
        </p:nvSpPr>
        <p:spPr>
          <a:xfrm>
            <a:off x="7467600" y="4727748"/>
            <a:ext cx="1676400" cy="93871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s-ES" sz="1100" b="1" dirty="0" smtClean="0"/>
              <a:t>Terminales  de </a:t>
            </a:r>
            <a:r>
              <a:rPr lang="es-ES" sz="1100" b="1" dirty="0" smtClean="0"/>
              <a:t>ATIMASA</a:t>
            </a:r>
            <a:endParaRPr lang="es-ES" sz="1100" b="1" dirty="0" smtClean="0"/>
          </a:p>
          <a:p>
            <a:r>
              <a:rPr lang="es-EC" sz="1100" b="1" dirty="0" smtClean="0"/>
              <a:t>IP: </a:t>
            </a:r>
            <a:r>
              <a:rPr lang="es-EC" sz="1100" dirty="0" smtClean="0"/>
              <a:t>200.24.202.133</a:t>
            </a:r>
            <a:endParaRPr lang="es-EC" sz="1100" dirty="0"/>
          </a:p>
          <a:p>
            <a:endParaRPr lang="es-ES" sz="1100" dirty="0" smtClean="0"/>
          </a:p>
          <a:p>
            <a:r>
              <a:rPr lang="es-EC" sz="1100" b="1" dirty="0" smtClean="0"/>
              <a:t>Protocolo: </a:t>
            </a:r>
            <a:r>
              <a:rPr lang="es-EC" sz="1100" dirty="0" smtClean="0"/>
              <a:t>SFTP</a:t>
            </a:r>
            <a:endParaRPr lang="es-ES" sz="1100" dirty="0" smtClean="0"/>
          </a:p>
          <a:p>
            <a:r>
              <a:rPr lang="es-EC" sz="1100" b="1" dirty="0" smtClean="0"/>
              <a:t>Puerto: </a:t>
            </a:r>
            <a:r>
              <a:rPr lang="es-EC" sz="1100" dirty="0" smtClean="0"/>
              <a:t>22</a:t>
            </a:r>
            <a:endParaRPr lang="es-ES" sz="1100" dirty="0" smtClean="0"/>
          </a:p>
        </p:txBody>
      </p:sp>
      <p:sp>
        <p:nvSpPr>
          <p:cNvPr id="32" name="31 Rectángulo"/>
          <p:cNvSpPr/>
          <p:nvPr/>
        </p:nvSpPr>
        <p:spPr>
          <a:xfrm>
            <a:off x="0" y="4569728"/>
            <a:ext cx="16002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b="1" dirty="0" smtClean="0"/>
              <a:t>Servidor –HP UNIX-PRODUCCION</a:t>
            </a:r>
            <a:endParaRPr lang="es-ES" sz="1100" b="1" dirty="0"/>
          </a:p>
          <a:p>
            <a:r>
              <a:rPr lang="es-ES" sz="1100" b="1" dirty="0"/>
              <a:t>(</a:t>
            </a:r>
            <a:r>
              <a:rPr lang="es-ES" sz="1100" b="1" dirty="0" smtClean="0"/>
              <a:t>172.17.1.106)</a:t>
            </a:r>
            <a:endParaRPr lang="es-ES" sz="1100" b="1" dirty="0"/>
          </a:p>
        </p:txBody>
      </p:sp>
      <p:sp>
        <p:nvSpPr>
          <p:cNvPr id="51" name="50 CuadroTexto"/>
          <p:cNvSpPr txBox="1"/>
          <p:nvPr/>
        </p:nvSpPr>
        <p:spPr>
          <a:xfrm>
            <a:off x="0" y="5103128"/>
            <a:ext cx="2127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 smtClean="0"/>
              <a:t>Carpeta Unix:</a:t>
            </a:r>
          </a:p>
          <a:p>
            <a:r>
              <a:rPr lang="es-ES" sz="1100" dirty="0" smtClean="0"/>
              <a:t>/respaldo/archivos/cuentas/data/</a:t>
            </a:r>
          </a:p>
        </p:txBody>
      </p:sp>
      <p:sp>
        <p:nvSpPr>
          <p:cNvPr id="57" name="56 Flecha derecha"/>
          <p:cNvSpPr/>
          <p:nvPr/>
        </p:nvSpPr>
        <p:spPr>
          <a:xfrm rot="12961698" flipH="1">
            <a:off x="4445072" y="3366561"/>
            <a:ext cx="1168255" cy="77868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59" name="58 Flecha derecha"/>
          <p:cNvSpPr/>
          <p:nvPr/>
        </p:nvSpPr>
        <p:spPr>
          <a:xfrm rot="10800000" flipH="1">
            <a:off x="6248400" y="4188728"/>
            <a:ext cx="1362019" cy="76199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702953"/>
            <a:ext cx="762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2645678"/>
            <a:ext cx="762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3731528"/>
            <a:ext cx="77724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32 Flecha derecha"/>
          <p:cNvSpPr/>
          <p:nvPr/>
        </p:nvSpPr>
        <p:spPr>
          <a:xfrm rot="9107807" flipH="1">
            <a:off x="815673" y="3643322"/>
            <a:ext cx="1264255" cy="100209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41" name="40 Rectángulo"/>
          <p:cNvSpPr/>
          <p:nvPr/>
        </p:nvSpPr>
        <p:spPr>
          <a:xfrm rot="19988066">
            <a:off x="1081289" y="3765566"/>
            <a:ext cx="8912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b="1" dirty="0" err="1" smtClean="0"/>
              <a:t>Apl_mtra</a:t>
            </a:r>
            <a:endParaRPr lang="es-ES" sz="1200" b="1" dirty="0"/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2417078"/>
            <a:ext cx="762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41 Rectángulo"/>
          <p:cNvSpPr/>
          <p:nvPr/>
        </p:nvSpPr>
        <p:spPr>
          <a:xfrm>
            <a:off x="4572000" y="2359928"/>
            <a:ext cx="1905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b="1" dirty="0" smtClean="0"/>
              <a:t>SERVIDOR  SFTP</a:t>
            </a:r>
            <a:endParaRPr lang="es-ES" sz="1100" b="1" dirty="0"/>
          </a:p>
          <a:p>
            <a:r>
              <a:rPr lang="es-ES" sz="1100" b="1" dirty="0" smtClean="0"/>
              <a:t>SFTPOUTSRV</a:t>
            </a:r>
          </a:p>
          <a:p>
            <a:r>
              <a:rPr lang="es-ES" sz="1100" b="1" dirty="0" smtClean="0"/>
              <a:t>(</a:t>
            </a:r>
            <a:r>
              <a:rPr lang="es-ES_tradnl" sz="1100" b="1" dirty="0" smtClean="0"/>
              <a:t>200.126.48.14</a:t>
            </a:r>
            <a:r>
              <a:rPr lang="es-ES" sz="1100" b="1" dirty="0" smtClean="0"/>
              <a:t>)</a:t>
            </a:r>
            <a:endParaRPr lang="es-ES" sz="1100" b="1" dirty="0"/>
          </a:p>
        </p:txBody>
      </p:sp>
      <p:sp>
        <p:nvSpPr>
          <p:cNvPr id="43" name="42 Flecha derecha"/>
          <p:cNvSpPr/>
          <p:nvPr/>
        </p:nvSpPr>
        <p:spPr>
          <a:xfrm rot="10293350" flipH="1">
            <a:off x="2898343" y="3053302"/>
            <a:ext cx="926866" cy="10579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44" name="43 Rectángulo"/>
          <p:cNvSpPr/>
          <p:nvPr/>
        </p:nvSpPr>
        <p:spPr>
          <a:xfrm rot="21060639">
            <a:off x="2743200" y="3198128"/>
            <a:ext cx="1143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b="1" dirty="0" smtClean="0"/>
              <a:t>Apl_sftp_mtra</a:t>
            </a:r>
            <a:endParaRPr lang="es-ES" sz="1200" b="1" dirty="0"/>
          </a:p>
        </p:txBody>
      </p:sp>
      <p:sp>
        <p:nvSpPr>
          <p:cNvPr id="45" name="44 Rectángulo"/>
          <p:cNvSpPr/>
          <p:nvPr/>
        </p:nvSpPr>
        <p:spPr>
          <a:xfrm rot="1954223">
            <a:off x="4510422" y="3593029"/>
            <a:ext cx="1371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b="1" dirty="0" err="1" smtClean="0"/>
              <a:t>Apl_sftp_XXX</a:t>
            </a:r>
            <a:endParaRPr lang="es-ES" sz="1200" b="1" dirty="0"/>
          </a:p>
        </p:txBody>
      </p:sp>
      <p:sp>
        <p:nvSpPr>
          <p:cNvPr id="46" name="45 Rectángulo"/>
          <p:cNvSpPr/>
          <p:nvPr/>
        </p:nvSpPr>
        <p:spPr>
          <a:xfrm>
            <a:off x="5943600" y="2740928"/>
            <a:ext cx="2971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100" dirty="0" smtClean="0"/>
              <a:t>/</a:t>
            </a:r>
            <a:r>
              <a:rPr lang="es-EC" sz="1100" dirty="0" err="1" smtClean="0"/>
              <a:t>sftpdata</a:t>
            </a:r>
            <a:r>
              <a:rPr lang="es-EC" sz="1100" dirty="0" smtClean="0"/>
              <a:t>/</a:t>
            </a:r>
            <a:r>
              <a:rPr lang="es-EC" sz="1100" dirty="0" err="1" smtClean="0"/>
              <a:t>camara</a:t>
            </a:r>
            <a:r>
              <a:rPr lang="es-EC" sz="1100" dirty="0" smtClean="0"/>
              <a:t>/</a:t>
            </a:r>
            <a:r>
              <a:rPr lang="es-EC" sz="1100" dirty="0" err="1" smtClean="0"/>
              <a:t>apl_sftp_XXX</a:t>
            </a:r>
            <a:r>
              <a:rPr lang="es-EC" sz="1100" dirty="0" smtClean="0"/>
              <a:t>/ATIMASA</a:t>
            </a:r>
            <a:r>
              <a:rPr lang="es-ES_tradnl" sz="1100" dirty="0" smtClean="0"/>
              <a:t>/BOLIVARIANO_CONCILIACION</a:t>
            </a:r>
            <a:endParaRPr lang="es-EC" sz="11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0" y="5484128"/>
            <a:ext cx="2943434" cy="2308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s-EC" sz="900" dirty="0" smtClean="0"/>
              <a:t>Archivo generado </a:t>
            </a:r>
            <a:r>
              <a:rPr lang="es-EC" sz="900" dirty="0" smtClean="0"/>
              <a:t>CONCILIACION_ATIMASAYYYYMMDD.txt</a:t>
            </a:r>
            <a:endParaRPr lang="es-EC" sz="900" dirty="0"/>
          </a:p>
        </p:txBody>
      </p:sp>
      <p:sp>
        <p:nvSpPr>
          <p:cNvPr id="23" name="58 Flecha derecha"/>
          <p:cNvSpPr/>
          <p:nvPr/>
        </p:nvSpPr>
        <p:spPr>
          <a:xfrm flipH="1">
            <a:off x="6248400" y="4360445"/>
            <a:ext cx="1362019" cy="76199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24" name="58 Flecha derecha"/>
          <p:cNvSpPr/>
          <p:nvPr/>
        </p:nvSpPr>
        <p:spPr>
          <a:xfrm rot="2184191" flipH="1">
            <a:off x="4179692" y="3780633"/>
            <a:ext cx="1362019" cy="76199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7591</TotalTime>
  <Words>65</Words>
  <Application>Microsoft Office PowerPoint</Application>
  <PresentationFormat>Presentación en pantalla (4:3)</PresentationFormat>
  <Paragraphs>24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Ma. Inés Ballagan Lucero</dc:creator>
  <cp:lastModifiedBy>Jonathan  Guerrero Jijon</cp:lastModifiedBy>
  <cp:revision>177</cp:revision>
  <dcterms:created xsi:type="dcterms:W3CDTF">2012-07-11T18:28:15Z</dcterms:created>
  <dcterms:modified xsi:type="dcterms:W3CDTF">2020-10-30T13:01:51Z</dcterms:modified>
</cp:coreProperties>
</file>