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0" r:id="rId6"/>
    <p:sldId id="278" r:id="rId7"/>
    <p:sldId id="274" r:id="rId8"/>
    <p:sldId id="275" r:id="rId9"/>
    <p:sldId id="261" r:id="rId10"/>
  </p:sldIdLst>
  <p:sldSz cx="10058400" cy="5664200"/>
  <p:notesSz cx="10058400" cy="56642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7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3653" y="465608"/>
            <a:ext cx="5811093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84" y="0"/>
            <a:ext cx="10053320" cy="5659755"/>
          </a:xfrm>
          <a:custGeom>
            <a:avLst/>
            <a:gdLst/>
            <a:ahLst/>
            <a:cxnLst/>
            <a:rect l="l" t="t" r="r" b="b"/>
            <a:pathLst>
              <a:path w="10053320" h="5659755">
                <a:moveTo>
                  <a:pt x="0" y="5659247"/>
                </a:moveTo>
                <a:lnTo>
                  <a:pt x="10053015" y="5659247"/>
                </a:lnTo>
                <a:lnTo>
                  <a:pt x="10053015" y="0"/>
                </a:lnTo>
                <a:lnTo>
                  <a:pt x="0" y="0"/>
                </a:lnTo>
                <a:lnTo>
                  <a:pt x="0" y="5659247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74436" y="146354"/>
            <a:ext cx="2084070" cy="4702175"/>
          </a:xfrm>
          <a:custGeom>
            <a:avLst/>
            <a:gdLst/>
            <a:ahLst/>
            <a:cxnLst/>
            <a:rect l="l" t="t" r="r" b="b"/>
            <a:pathLst>
              <a:path w="2084070" h="4702175">
                <a:moveTo>
                  <a:pt x="2083968" y="0"/>
                </a:moveTo>
                <a:lnTo>
                  <a:pt x="0" y="2350782"/>
                </a:lnTo>
                <a:lnTo>
                  <a:pt x="2083968" y="4701565"/>
                </a:lnTo>
                <a:lnTo>
                  <a:pt x="2083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1906" y="2458465"/>
            <a:ext cx="50749" cy="3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502668" y="2497124"/>
            <a:ext cx="747382" cy="48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50051" y="2867177"/>
            <a:ext cx="266039" cy="636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83998" y="2981210"/>
            <a:ext cx="266052" cy="261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16090" y="3031997"/>
            <a:ext cx="532104" cy="994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48195" y="3346754"/>
            <a:ext cx="266039" cy="941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314234" y="3504513"/>
            <a:ext cx="532104" cy="1306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846339" y="3830662"/>
            <a:ext cx="532091" cy="150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78431" y="4179798"/>
            <a:ext cx="266128" cy="1415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44559" y="4366056"/>
            <a:ext cx="266039" cy="1293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910599" y="4561674"/>
            <a:ext cx="532104" cy="1097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442704" y="4987213"/>
            <a:ext cx="266039" cy="6720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708743" y="5220766"/>
            <a:ext cx="266052" cy="438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974795" y="5471299"/>
            <a:ext cx="83604" cy="1879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10599" y="0"/>
            <a:ext cx="532104" cy="432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644559" y="0"/>
            <a:ext cx="266039" cy="6282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378507" y="0"/>
            <a:ext cx="266052" cy="8144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112455" y="0"/>
            <a:ext cx="266052" cy="9925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846339" y="0"/>
            <a:ext cx="266115" cy="11636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580286" y="183527"/>
            <a:ext cx="266052" cy="11454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314234" y="444906"/>
            <a:ext cx="266052" cy="10448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7048195" y="706259"/>
            <a:ext cx="266039" cy="9412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782142" y="967625"/>
            <a:ext cx="266052" cy="836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516090" y="1228991"/>
            <a:ext cx="266052" cy="7332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250051" y="1490332"/>
            <a:ext cx="266039" cy="6367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83998" y="1751698"/>
            <a:ext cx="266052" cy="52713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717946" y="2013051"/>
            <a:ext cx="266052" cy="3923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451932" y="2274430"/>
            <a:ext cx="266014" cy="2613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385" y="2544428"/>
            <a:ext cx="8704580" cy="3115310"/>
          </a:xfrm>
          <a:custGeom>
            <a:avLst/>
            <a:gdLst/>
            <a:ahLst/>
            <a:cxnLst/>
            <a:rect l="l" t="t" r="r" b="b"/>
            <a:pathLst>
              <a:path w="8704580" h="3115310">
                <a:moveTo>
                  <a:pt x="5534005" y="0"/>
                </a:moveTo>
                <a:lnTo>
                  <a:pt x="4871789" y="640270"/>
                </a:lnTo>
                <a:lnTo>
                  <a:pt x="0" y="640270"/>
                </a:lnTo>
                <a:lnTo>
                  <a:pt x="0" y="3114818"/>
                </a:lnTo>
                <a:lnTo>
                  <a:pt x="8704570" y="3114818"/>
                </a:lnTo>
                <a:lnTo>
                  <a:pt x="5534005" y="0"/>
                </a:lnTo>
                <a:close/>
              </a:path>
            </a:pathLst>
          </a:custGeom>
          <a:solidFill>
            <a:srgbClr val="379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083307" y="0"/>
            <a:ext cx="4008120" cy="3897629"/>
          </a:xfrm>
          <a:custGeom>
            <a:avLst/>
            <a:gdLst/>
            <a:ahLst/>
            <a:cxnLst/>
            <a:rect l="l" t="t" r="r" b="b"/>
            <a:pathLst>
              <a:path w="4008120" h="3897629">
                <a:moveTo>
                  <a:pt x="4007723" y="0"/>
                </a:moveTo>
                <a:lnTo>
                  <a:pt x="3923445" y="0"/>
                </a:lnTo>
                <a:lnTo>
                  <a:pt x="8772" y="3847089"/>
                </a:lnTo>
                <a:lnTo>
                  <a:pt x="2193" y="3856778"/>
                </a:lnTo>
                <a:lnTo>
                  <a:pt x="0" y="3867796"/>
                </a:lnTo>
                <a:lnTo>
                  <a:pt x="2193" y="3878814"/>
                </a:lnTo>
                <a:lnTo>
                  <a:pt x="8772" y="3888503"/>
                </a:lnTo>
                <a:lnTo>
                  <a:pt x="18618" y="3894931"/>
                </a:lnTo>
                <a:lnTo>
                  <a:pt x="29822" y="3897070"/>
                </a:lnTo>
                <a:lnTo>
                  <a:pt x="41026" y="3894922"/>
                </a:lnTo>
                <a:lnTo>
                  <a:pt x="50873" y="3888491"/>
                </a:lnTo>
                <a:lnTo>
                  <a:pt x="4007723" y="0"/>
                </a:lnTo>
                <a:close/>
              </a:path>
            </a:pathLst>
          </a:custGeom>
          <a:solidFill>
            <a:srgbClr val="41BA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370511" y="0"/>
            <a:ext cx="1292860" cy="1208405"/>
          </a:xfrm>
          <a:custGeom>
            <a:avLst/>
            <a:gdLst/>
            <a:ahLst/>
            <a:cxnLst/>
            <a:rect l="l" t="t" r="r" b="b"/>
            <a:pathLst>
              <a:path w="1292859" h="1208405">
                <a:moveTo>
                  <a:pt x="1292689" y="0"/>
                </a:moveTo>
                <a:lnTo>
                  <a:pt x="1166245" y="0"/>
                </a:lnTo>
                <a:lnTo>
                  <a:pt x="13077" y="1133245"/>
                </a:lnTo>
                <a:lnTo>
                  <a:pt x="3269" y="1147778"/>
                </a:lnTo>
                <a:lnTo>
                  <a:pt x="0" y="1164307"/>
                </a:lnTo>
                <a:lnTo>
                  <a:pt x="3269" y="1180835"/>
                </a:lnTo>
                <a:lnTo>
                  <a:pt x="13077" y="1195360"/>
                </a:lnTo>
                <a:lnTo>
                  <a:pt x="27857" y="1205010"/>
                </a:lnTo>
                <a:lnTo>
                  <a:pt x="44684" y="1208222"/>
                </a:lnTo>
                <a:lnTo>
                  <a:pt x="61526" y="1205001"/>
                </a:lnTo>
                <a:lnTo>
                  <a:pt x="76349" y="1195348"/>
                </a:lnTo>
                <a:lnTo>
                  <a:pt x="1292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5384" y="3184708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776" y="0"/>
                </a:lnTo>
              </a:path>
            </a:pathLst>
          </a:custGeom>
          <a:ln w="14643">
            <a:solidFill>
              <a:srgbClr val="A0A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41014" y="3121108"/>
            <a:ext cx="129527" cy="1271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187985" y="3121108"/>
            <a:ext cx="129527" cy="1271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434955" y="3121108"/>
            <a:ext cx="129527" cy="12719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250342" y="2647371"/>
            <a:ext cx="144145" cy="204470"/>
          </a:xfrm>
          <a:custGeom>
            <a:avLst/>
            <a:gdLst/>
            <a:ahLst/>
            <a:cxnLst/>
            <a:rect l="l" t="t" r="r" b="b"/>
            <a:pathLst>
              <a:path w="144144" h="204469">
                <a:moveTo>
                  <a:pt x="0" y="0"/>
                </a:moveTo>
                <a:lnTo>
                  <a:pt x="0" y="203949"/>
                </a:lnTo>
                <a:lnTo>
                  <a:pt x="71386" y="204215"/>
                </a:lnTo>
                <a:lnTo>
                  <a:pt x="93749" y="202202"/>
                </a:lnTo>
                <a:lnTo>
                  <a:pt x="117378" y="193897"/>
                </a:lnTo>
                <a:lnTo>
                  <a:pt x="136089" y="175905"/>
                </a:lnTo>
                <a:lnTo>
                  <a:pt x="137093" y="171805"/>
                </a:lnTo>
                <a:lnTo>
                  <a:pt x="41033" y="171805"/>
                </a:lnTo>
                <a:lnTo>
                  <a:pt x="41033" y="112763"/>
                </a:lnTo>
                <a:lnTo>
                  <a:pt x="130088" y="112763"/>
                </a:lnTo>
                <a:lnTo>
                  <a:pt x="115995" y="103195"/>
                </a:lnTo>
                <a:lnTo>
                  <a:pt x="96824" y="98158"/>
                </a:lnTo>
                <a:lnTo>
                  <a:pt x="96824" y="98005"/>
                </a:lnTo>
                <a:lnTo>
                  <a:pt x="113499" y="92348"/>
                </a:lnTo>
                <a:lnTo>
                  <a:pt x="126415" y="82521"/>
                </a:lnTo>
                <a:lnTo>
                  <a:pt x="57569" y="82486"/>
                </a:lnTo>
                <a:lnTo>
                  <a:pt x="41033" y="82092"/>
                </a:lnTo>
                <a:lnTo>
                  <a:pt x="41033" y="31991"/>
                </a:lnTo>
                <a:lnTo>
                  <a:pt x="132794" y="31991"/>
                </a:lnTo>
                <a:lnTo>
                  <a:pt x="131148" y="25263"/>
                </a:lnTo>
                <a:lnTo>
                  <a:pt x="114561" y="9361"/>
                </a:lnTo>
                <a:lnTo>
                  <a:pt x="93062" y="1910"/>
                </a:lnTo>
                <a:lnTo>
                  <a:pt x="71678" y="101"/>
                </a:lnTo>
                <a:lnTo>
                  <a:pt x="0" y="0"/>
                </a:lnTo>
                <a:close/>
              </a:path>
              <a:path w="144144" h="204469">
                <a:moveTo>
                  <a:pt x="130088" y="112763"/>
                </a:moveTo>
                <a:lnTo>
                  <a:pt x="60337" y="112763"/>
                </a:lnTo>
                <a:lnTo>
                  <a:pt x="75744" y="113773"/>
                </a:lnTo>
                <a:lnTo>
                  <a:pt x="89381" y="118016"/>
                </a:lnTo>
                <a:lnTo>
                  <a:pt x="99147" y="127309"/>
                </a:lnTo>
                <a:lnTo>
                  <a:pt x="102946" y="143471"/>
                </a:lnTo>
                <a:lnTo>
                  <a:pt x="98924" y="157787"/>
                </a:lnTo>
                <a:lnTo>
                  <a:pt x="88785" y="166350"/>
                </a:lnTo>
                <a:lnTo>
                  <a:pt x="75074" y="170503"/>
                </a:lnTo>
                <a:lnTo>
                  <a:pt x="60337" y="171589"/>
                </a:lnTo>
                <a:lnTo>
                  <a:pt x="41033" y="171805"/>
                </a:lnTo>
                <a:lnTo>
                  <a:pt x="137093" y="171805"/>
                </a:lnTo>
                <a:lnTo>
                  <a:pt x="143700" y="144830"/>
                </a:lnTo>
                <a:lnTo>
                  <a:pt x="140324" y="127413"/>
                </a:lnTo>
                <a:lnTo>
                  <a:pt x="130792" y="113241"/>
                </a:lnTo>
                <a:lnTo>
                  <a:pt x="130088" y="112763"/>
                </a:lnTo>
                <a:close/>
              </a:path>
              <a:path w="144144" h="204469">
                <a:moveTo>
                  <a:pt x="132794" y="31991"/>
                </a:moveTo>
                <a:lnTo>
                  <a:pt x="56768" y="31991"/>
                </a:lnTo>
                <a:lnTo>
                  <a:pt x="70956" y="32666"/>
                </a:lnTo>
                <a:lnTo>
                  <a:pt x="83780" y="35952"/>
                </a:lnTo>
                <a:lnTo>
                  <a:pt x="93068" y="43740"/>
                </a:lnTo>
                <a:lnTo>
                  <a:pt x="96646" y="57924"/>
                </a:lnTo>
                <a:lnTo>
                  <a:pt x="93012" y="70635"/>
                </a:lnTo>
                <a:lnTo>
                  <a:pt x="83699" y="78092"/>
                </a:lnTo>
                <a:lnTo>
                  <a:pt x="71090" y="81606"/>
                </a:lnTo>
                <a:lnTo>
                  <a:pt x="57569" y="82486"/>
                </a:lnTo>
                <a:lnTo>
                  <a:pt x="126437" y="82486"/>
                </a:lnTo>
                <a:lnTo>
                  <a:pt x="134779" y="69041"/>
                </a:lnTo>
                <a:lnTo>
                  <a:pt x="137794" y="52425"/>
                </a:lnTo>
                <a:lnTo>
                  <a:pt x="132794" y="31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398167" y="2697030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800" y="28676"/>
                </a:moveTo>
                <a:lnTo>
                  <a:pt x="64477" y="28676"/>
                </a:lnTo>
                <a:lnTo>
                  <a:pt x="79428" y="30339"/>
                </a:lnTo>
                <a:lnTo>
                  <a:pt x="90081" y="35837"/>
                </a:lnTo>
                <a:lnTo>
                  <a:pt x="96456" y="45934"/>
                </a:lnTo>
                <a:lnTo>
                  <a:pt x="98577" y="61391"/>
                </a:lnTo>
                <a:lnTo>
                  <a:pt x="76568" y="61391"/>
                </a:lnTo>
                <a:lnTo>
                  <a:pt x="63982" y="61772"/>
                </a:lnTo>
                <a:lnTo>
                  <a:pt x="26111" y="70357"/>
                </a:lnTo>
                <a:lnTo>
                  <a:pt x="0" y="113195"/>
                </a:lnTo>
                <a:lnTo>
                  <a:pt x="4526" y="132277"/>
                </a:lnTo>
                <a:lnTo>
                  <a:pt x="16517" y="146335"/>
                </a:lnTo>
                <a:lnTo>
                  <a:pt x="33588" y="154993"/>
                </a:lnTo>
                <a:lnTo>
                  <a:pt x="53352" y="157873"/>
                </a:lnTo>
                <a:lnTo>
                  <a:pt x="66723" y="156218"/>
                </a:lnTo>
                <a:lnTo>
                  <a:pt x="79754" y="151179"/>
                </a:lnTo>
                <a:lnTo>
                  <a:pt x="91230" y="143041"/>
                </a:lnTo>
                <a:lnTo>
                  <a:pt x="99936" y="132092"/>
                </a:lnTo>
                <a:lnTo>
                  <a:pt x="100825" y="131648"/>
                </a:lnTo>
                <a:lnTo>
                  <a:pt x="135019" y="131648"/>
                </a:lnTo>
                <a:lnTo>
                  <a:pt x="134914" y="129514"/>
                </a:lnTo>
                <a:lnTo>
                  <a:pt x="62585" y="129514"/>
                </a:lnTo>
                <a:lnTo>
                  <a:pt x="52823" y="128350"/>
                </a:lnTo>
                <a:lnTo>
                  <a:pt x="44931" y="124945"/>
                </a:lnTo>
                <a:lnTo>
                  <a:pt x="39627" y="119202"/>
                </a:lnTo>
                <a:lnTo>
                  <a:pt x="37630" y="111023"/>
                </a:lnTo>
                <a:lnTo>
                  <a:pt x="42054" y="97252"/>
                </a:lnTo>
                <a:lnTo>
                  <a:pt x="52974" y="89307"/>
                </a:lnTo>
                <a:lnTo>
                  <a:pt x="67176" y="85661"/>
                </a:lnTo>
                <a:lnTo>
                  <a:pt x="81445" y="84785"/>
                </a:lnTo>
                <a:lnTo>
                  <a:pt x="134120" y="84785"/>
                </a:lnTo>
                <a:lnTo>
                  <a:pt x="134023" y="63155"/>
                </a:lnTo>
                <a:lnTo>
                  <a:pt x="130439" y="34932"/>
                </a:lnTo>
                <a:lnTo>
                  <a:pt x="126800" y="28676"/>
                </a:lnTo>
                <a:close/>
              </a:path>
              <a:path w="136525" h="158114">
                <a:moveTo>
                  <a:pt x="135019" y="131648"/>
                </a:moveTo>
                <a:lnTo>
                  <a:pt x="100825" y="131648"/>
                </a:lnTo>
                <a:lnTo>
                  <a:pt x="100825" y="146608"/>
                </a:lnTo>
                <a:lnTo>
                  <a:pt x="102171" y="154558"/>
                </a:lnTo>
                <a:lnTo>
                  <a:pt x="136270" y="154558"/>
                </a:lnTo>
                <a:lnTo>
                  <a:pt x="135308" y="137512"/>
                </a:lnTo>
                <a:lnTo>
                  <a:pt x="135019" y="131648"/>
                </a:lnTo>
                <a:close/>
              </a:path>
              <a:path w="136525" h="158114">
                <a:moveTo>
                  <a:pt x="134120" y="84785"/>
                </a:moveTo>
                <a:lnTo>
                  <a:pt x="98310" y="84785"/>
                </a:lnTo>
                <a:lnTo>
                  <a:pt x="98082" y="93386"/>
                </a:lnTo>
                <a:lnTo>
                  <a:pt x="96824" y="101501"/>
                </a:lnTo>
                <a:lnTo>
                  <a:pt x="62585" y="129514"/>
                </a:lnTo>
                <a:lnTo>
                  <a:pt x="134914" y="129514"/>
                </a:lnTo>
                <a:lnTo>
                  <a:pt x="134620" y="121408"/>
                </a:lnTo>
                <a:lnTo>
                  <a:pt x="134265" y="101501"/>
                </a:lnTo>
                <a:lnTo>
                  <a:pt x="134142" y="89307"/>
                </a:lnTo>
                <a:lnTo>
                  <a:pt x="134120" y="84785"/>
                </a:lnTo>
                <a:close/>
              </a:path>
              <a:path w="136525" h="158114">
                <a:moveTo>
                  <a:pt x="69049" y="0"/>
                </a:moveTo>
                <a:lnTo>
                  <a:pt x="56075" y="815"/>
                </a:lnTo>
                <a:lnTo>
                  <a:pt x="42437" y="3124"/>
                </a:lnTo>
                <a:lnTo>
                  <a:pt x="29055" y="6718"/>
                </a:lnTo>
                <a:lnTo>
                  <a:pt x="16852" y="11391"/>
                </a:lnTo>
                <a:lnTo>
                  <a:pt x="18097" y="45034"/>
                </a:lnTo>
                <a:lnTo>
                  <a:pt x="28501" y="38368"/>
                </a:lnTo>
                <a:lnTo>
                  <a:pt x="39935" y="33202"/>
                </a:lnTo>
                <a:lnTo>
                  <a:pt x="52044" y="29862"/>
                </a:lnTo>
                <a:lnTo>
                  <a:pt x="64477" y="28676"/>
                </a:lnTo>
                <a:lnTo>
                  <a:pt x="126800" y="28676"/>
                </a:lnTo>
                <a:lnTo>
                  <a:pt x="118897" y="15087"/>
                </a:lnTo>
                <a:lnTo>
                  <a:pt x="98696" y="3662"/>
                </a:lnTo>
                <a:lnTo>
                  <a:pt x="69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553465" y="2697030"/>
            <a:ext cx="138430" cy="154940"/>
          </a:xfrm>
          <a:custGeom>
            <a:avLst/>
            <a:gdLst/>
            <a:ahLst/>
            <a:cxnLst/>
            <a:rect l="l" t="t" r="r" b="b"/>
            <a:pathLst>
              <a:path w="138430" h="154939">
                <a:moveTo>
                  <a:pt x="0" y="3365"/>
                </a:moveTo>
                <a:lnTo>
                  <a:pt x="152" y="154304"/>
                </a:lnTo>
                <a:lnTo>
                  <a:pt x="39268" y="154558"/>
                </a:lnTo>
                <a:lnTo>
                  <a:pt x="39065" y="80556"/>
                </a:lnTo>
                <a:lnTo>
                  <a:pt x="40579" y="64569"/>
                </a:lnTo>
                <a:lnTo>
                  <a:pt x="45842" y="48244"/>
                </a:lnTo>
                <a:lnTo>
                  <a:pt x="56394" y="35543"/>
                </a:lnTo>
                <a:lnTo>
                  <a:pt x="73774" y="30429"/>
                </a:lnTo>
                <a:lnTo>
                  <a:pt x="132852" y="30429"/>
                </a:lnTo>
                <a:lnTo>
                  <a:pt x="129633" y="23837"/>
                </a:lnTo>
                <a:lnTo>
                  <a:pt x="37084" y="23837"/>
                </a:lnTo>
                <a:lnTo>
                  <a:pt x="37084" y="3733"/>
                </a:lnTo>
                <a:lnTo>
                  <a:pt x="0" y="3365"/>
                </a:lnTo>
                <a:close/>
              </a:path>
              <a:path w="138430" h="154939">
                <a:moveTo>
                  <a:pt x="132852" y="30429"/>
                </a:moveTo>
                <a:lnTo>
                  <a:pt x="73774" y="30429"/>
                </a:lnTo>
                <a:lnTo>
                  <a:pt x="88461" y="34596"/>
                </a:lnTo>
                <a:lnTo>
                  <a:pt x="96019" y="45143"/>
                </a:lnTo>
                <a:lnTo>
                  <a:pt x="98847" y="59141"/>
                </a:lnTo>
                <a:lnTo>
                  <a:pt x="99339" y="73659"/>
                </a:lnTo>
                <a:lnTo>
                  <a:pt x="99174" y="154304"/>
                </a:lnTo>
                <a:lnTo>
                  <a:pt x="138315" y="154304"/>
                </a:lnTo>
                <a:lnTo>
                  <a:pt x="138290" y="59141"/>
                </a:lnTo>
                <a:lnTo>
                  <a:pt x="135349" y="35543"/>
                </a:lnTo>
                <a:lnTo>
                  <a:pt x="132852" y="30429"/>
                </a:lnTo>
                <a:close/>
              </a:path>
              <a:path w="138430" h="154939">
                <a:moveTo>
                  <a:pt x="87337" y="0"/>
                </a:moveTo>
                <a:lnTo>
                  <a:pt x="72598" y="1358"/>
                </a:lnTo>
                <a:lnTo>
                  <a:pt x="59436" y="5608"/>
                </a:lnTo>
                <a:lnTo>
                  <a:pt x="47854" y="13014"/>
                </a:lnTo>
                <a:lnTo>
                  <a:pt x="37858" y="23837"/>
                </a:lnTo>
                <a:lnTo>
                  <a:pt x="129633" y="23837"/>
                </a:lnTo>
                <a:lnTo>
                  <a:pt x="126185" y="16776"/>
                </a:lnTo>
                <a:lnTo>
                  <a:pt x="110331" y="4436"/>
                </a:lnTo>
                <a:lnTo>
                  <a:pt x="8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705157" y="2697194"/>
            <a:ext cx="113664" cy="158115"/>
          </a:xfrm>
          <a:custGeom>
            <a:avLst/>
            <a:gdLst/>
            <a:ahLst/>
            <a:cxnLst/>
            <a:rect l="l" t="t" r="r" b="b"/>
            <a:pathLst>
              <a:path w="113664" h="158114">
                <a:moveTo>
                  <a:pt x="72999" y="0"/>
                </a:moveTo>
                <a:lnTo>
                  <a:pt x="41635" y="6009"/>
                </a:lnTo>
                <a:lnTo>
                  <a:pt x="18759" y="22656"/>
                </a:lnTo>
                <a:lnTo>
                  <a:pt x="4753" y="47523"/>
                </a:lnTo>
                <a:lnTo>
                  <a:pt x="0" y="78193"/>
                </a:lnTo>
                <a:lnTo>
                  <a:pt x="4647" y="109992"/>
                </a:lnTo>
                <a:lnTo>
                  <a:pt x="18597" y="135237"/>
                </a:lnTo>
                <a:lnTo>
                  <a:pt x="41860" y="151883"/>
                </a:lnTo>
                <a:lnTo>
                  <a:pt x="74447" y="157886"/>
                </a:lnTo>
                <a:lnTo>
                  <a:pt x="85713" y="157607"/>
                </a:lnTo>
                <a:lnTo>
                  <a:pt x="95746" y="156725"/>
                </a:lnTo>
                <a:lnTo>
                  <a:pt x="104906" y="155169"/>
                </a:lnTo>
                <a:lnTo>
                  <a:pt x="113550" y="152869"/>
                </a:lnTo>
                <a:lnTo>
                  <a:pt x="111958" y="127368"/>
                </a:lnTo>
                <a:lnTo>
                  <a:pt x="81648" y="127368"/>
                </a:lnTo>
                <a:lnTo>
                  <a:pt x="63686" y="123676"/>
                </a:lnTo>
                <a:lnTo>
                  <a:pt x="50942" y="113282"/>
                </a:lnTo>
                <a:lnTo>
                  <a:pt x="43347" y="97637"/>
                </a:lnTo>
                <a:lnTo>
                  <a:pt x="40830" y="78193"/>
                </a:lnTo>
                <a:lnTo>
                  <a:pt x="43637" y="58660"/>
                </a:lnTo>
                <a:lnTo>
                  <a:pt x="51662" y="43522"/>
                </a:lnTo>
                <a:lnTo>
                  <a:pt x="64313" y="33738"/>
                </a:lnTo>
                <a:lnTo>
                  <a:pt x="81000" y="30264"/>
                </a:lnTo>
                <a:lnTo>
                  <a:pt x="108032" y="30264"/>
                </a:lnTo>
                <a:lnTo>
                  <a:pt x="110921" y="4813"/>
                </a:lnTo>
                <a:lnTo>
                  <a:pt x="102585" y="2755"/>
                </a:lnTo>
                <a:lnTo>
                  <a:pt x="93713" y="1144"/>
                </a:lnTo>
                <a:lnTo>
                  <a:pt x="83964" y="164"/>
                </a:lnTo>
                <a:lnTo>
                  <a:pt x="72999" y="0"/>
                </a:lnTo>
                <a:close/>
              </a:path>
              <a:path w="113664" h="158114">
                <a:moveTo>
                  <a:pt x="111518" y="120332"/>
                </a:moveTo>
                <a:lnTo>
                  <a:pt x="105697" y="122723"/>
                </a:lnTo>
                <a:lnTo>
                  <a:pt x="98345" y="125045"/>
                </a:lnTo>
                <a:lnTo>
                  <a:pt x="90112" y="126770"/>
                </a:lnTo>
                <a:lnTo>
                  <a:pt x="81648" y="127368"/>
                </a:lnTo>
                <a:lnTo>
                  <a:pt x="111958" y="127368"/>
                </a:lnTo>
                <a:lnTo>
                  <a:pt x="111518" y="120332"/>
                </a:lnTo>
                <a:close/>
              </a:path>
              <a:path w="113664" h="158114">
                <a:moveTo>
                  <a:pt x="108032" y="30264"/>
                </a:moveTo>
                <a:lnTo>
                  <a:pt x="81000" y="30264"/>
                </a:lnTo>
                <a:lnTo>
                  <a:pt x="89083" y="30734"/>
                </a:lnTo>
                <a:lnTo>
                  <a:pt x="95904" y="31923"/>
                </a:lnTo>
                <a:lnTo>
                  <a:pt x="101903" y="33738"/>
                </a:lnTo>
                <a:lnTo>
                  <a:pt x="107378" y="36029"/>
                </a:lnTo>
                <a:lnTo>
                  <a:pt x="108032" y="30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817612" y="269701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8816" y="0"/>
                </a:moveTo>
                <a:lnTo>
                  <a:pt x="47663" y="5637"/>
                </a:lnTo>
                <a:lnTo>
                  <a:pt x="22663" y="21507"/>
                </a:lnTo>
                <a:lnTo>
                  <a:pt x="6035" y="46673"/>
                </a:lnTo>
                <a:lnTo>
                  <a:pt x="0" y="80200"/>
                </a:lnTo>
                <a:lnTo>
                  <a:pt x="5279" y="110638"/>
                </a:lnTo>
                <a:lnTo>
                  <a:pt x="20593" y="135312"/>
                </a:lnTo>
                <a:lnTo>
                  <a:pt x="45294" y="151923"/>
                </a:lnTo>
                <a:lnTo>
                  <a:pt x="78676" y="158076"/>
                </a:lnTo>
                <a:lnTo>
                  <a:pt x="112122" y="151998"/>
                </a:lnTo>
                <a:lnTo>
                  <a:pt x="136977" y="135378"/>
                </a:lnTo>
                <a:lnTo>
                  <a:pt x="141872" y="127558"/>
                </a:lnTo>
                <a:lnTo>
                  <a:pt x="78524" y="127558"/>
                </a:lnTo>
                <a:lnTo>
                  <a:pt x="60055" y="122932"/>
                </a:lnTo>
                <a:lnTo>
                  <a:pt x="48487" y="110882"/>
                </a:lnTo>
                <a:lnTo>
                  <a:pt x="42507" y="94152"/>
                </a:lnTo>
                <a:lnTo>
                  <a:pt x="40805" y="75488"/>
                </a:lnTo>
                <a:lnTo>
                  <a:pt x="43102" y="58868"/>
                </a:lnTo>
                <a:lnTo>
                  <a:pt x="50087" y="44472"/>
                </a:lnTo>
                <a:lnTo>
                  <a:pt x="61898" y="34319"/>
                </a:lnTo>
                <a:lnTo>
                  <a:pt x="78676" y="30429"/>
                </a:lnTo>
                <a:lnTo>
                  <a:pt x="140939" y="30429"/>
                </a:lnTo>
                <a:lnTo>
                  <a:pt x="134947" y="21402"/>
                </a:lnTo>
                <a:lnTo>
                  <a:pt x="109877" y="5519"/>
                </a:lnTo>
                <a:lnTo>
                  <a:pt x="78816" y="0"/>
                </a:lnTo>
                <a:close/>
              </a:path>
              <a:path w="158114" h="158114">
                <a:moveTo>
                  <a:pt x="140939" y="30429"/>
                </a:moveTo>
                <a:lnTo>
                  <a:pt x="78676" y="30429"/>
                </a:lnTo>
                <a:lnTo>
                  <a:pt x="95419" y="34233"/>
                </a:lnTo>
                <a:lnTo>
                  <a:pt x="107253" y="44329"/>
                </a:lnTo>
                <a:lnTo>
                  <a:pt x="114279" y="58739"/>
                </a:lnTo>
                <a:lnTo>
                  <a:pt x="116598" y="75488"/>
                </a:lnTo>
                <a:lnTo>
                  <a:pt x="114898" y="94290"/>
                </a:lnTo>
                <a:lnTo>
                  <a:pt x="108891" y="111048"/>
                </a:lnTo>
                <a:lnTo>
                  <a:pt x="97219" y="123044"/>
                </a:lnTo>
                <a:lnTo>
                  <a:pt x="78524" y="127558"/>
                </a:lnTo>
                <a:lnTo>
                  <a:pt x="141872" y="127558"/>
                </a:lnTo>
                <a:lnTo>
                  <a:pt x="152466" y="110613"/>
                </a:lnTo>
                <a:lnTo>
                  <a:pt x="157797" y="80200"/>
                </a:lnTo>
                <a:lnTo>
                  <a:pt x="151696" y="46634"/>
                </a:lnTo>
                <a:lnTo>
                  <a:pt x="140939" y="30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062930" y="2631933"/>
            <a:ext cx="359559" cy="2229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466688" y="2700405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0" y="151206"/>
                </a:lnTo>
              </a:path>
            </a:pathLst>
          </a:custGeom>
          <a:ln w="39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446977" y="263568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306" y="0"/>
                </a:moveTo>
                <a:lnTo>
                  <a:pt x="0" y="165"/>
                </a:lnTo>
                <a:lnTo>
                  <a:pt x="0" y="37744"/>
                </a:lnTo>
                <a:lnTo>
                  <a:pt x="39420" y="37744"/>
                </a:lnTo>
                <a:lnTo>
                  <a:pt x="39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493459" y="2700761"/>
            <a:ext cx="155575" cy="151130"/>
          </a:xfrm>
          <a:custGeom>
            <a:avLst/>
            <a:gdLst/>
            <a:ahLst/>
            <a:cxnLst/>
            <a:rect l="l" t="t" r="r" b="b"/>
            <a:pathLst>
              <a:path w="155575" h="151130">
                <a:moveTo>
                  <a:pt x="41795" y="0"/>
                </a:moveTo>
                <a:lnTo>
                  <a:pt x="0" y="0"/>
                </a:lnTo>
                <a:lnTo>
                  <a:pt x="55626" y="150558"/>
                </a:lnTo>
                <a:lnTo>
                  <a:pt x="99885" y="150850"/>
                </a:lnTo>
                <a:lnTo>
                  <a:pt x="114974" y="109677"/>
                </a:lnTo>
                <a:lnTo>
                  <a:pt x="79286" y="109677"/>
                </a:lnTo>
                <a:lnTo>
                  <a:pt x="41795" y="0"/>
                </a:lnTo>
                <a:close/>
              </a:path>
              <a:path w="155575" h="151130">
                <a:moveTo>
                  <a:pt x="155168" y="0"/>
                </a:moveTo>
                <a:lnTo>
                  <a:pt x="116014" y="0"/>
                </a:lnTo>
                <a:lnTo>
                  <a:pt x="79857" y="109677"/>
                </a:lnTo>
                <a:lnTo>
                  <a:pt x="114974" y="109677"/>
                </a:lnTo>
                <a:lnTo>
                  <a:pt x="1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45148" y="2697182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514" y="28524"/>
                </a:moveTo>
                <a:lnTo>
                  <a:pt x="64363" y="28524"/>
                </a:lnTo>
                <a:lnTo>
                  <a:pt x="79412" y="30073"/>
                </a:lnTo>
                <a:lnTo>
                  <a:pt x="90008" y="35590"/>
                </a:lnTo>
                <a:lnTo>
                  <a:pt x="96274" y="45753"/>
                </a:lnTo>
                <a:lnTo>
                  <a:pt x="98336" y="61239"/>
                </a:lnTo>
                <a:lnTo>
                  <a:pt x="76758" y="61239"/>
                </a:lnTo>
                <a:lnTo>
                  <a:pt x="63908" y="61574"/>
                </a:lnTo>
                <a:lnTo>
                  <a:pt x="25971" y="70205"/>
                </a:lnTo>
                <a:lnTo>
                  <a:pt x="0" y="113042"/>
                </a:lnTo>
                <a:lnTo>
                  <a:pt x="4508" y="132130"/>
                </a:lnTo>
                <a:lnTo>
                  <a:pt x="16429" y="146188"/>
                </a:lnTo>
                <a:lnTo>
                  <a:pt x="33352" y="154842"/>
                </a:lnTo>
                <a:lnTo>
                  <a:pt x="52870" y="157721"/>
                </a:lnTo>
                <a:lnTo>
                  <a:pt x="66549" y="156066"/>
                </a:lnTo>
                <a:lnTo>
                  <a:pt x="79635" y="151025"/>
                </a:lnTo>
                <a:lnTo>
                  <a:pt x="91007" y="142883"/>
                </a:lnTo>
                <a:lnTo>
                  <a:pt x="99542" y="131927"/>
                </a:lnTo>
                <a:lnTo>
                  <a:pt x="100190" y="131495"/>
                </a:lnTo>
                <a:lnTo>
                  <a:pt x="135003" y="131495"/>
                </a:lnTo>
                <a:lnTo>
                  <a:pt x="134921" y="129362"/>
                </a:lnTo>
                <a:lnTo>
                  <a:pt x="62509" y="129362"/>
                </a:lnTo>
                <a:lnTo>
                  <a:pt x="52730" y="128199"/>
                </a:lnTo>
                <a:lnTo>
                  <a:pt x="44851" y="124798"/>
                </a:lnTo>
                <a:lnTo>
                  <a:pt x="39594" y="119055"/>
                </a:lnTo>
                <a:lnTo>
                  <a:pt x="37680" y="110870"/>
                </a:lnTo>
                <a:lnTo>
                  <a:pt x="41977" y="96995"/>
                </a:lnTo>
                <a:lnTo>
                  <a:pt x="52900" y="89117"/>
                </a:lnTo>
                <a:lnTo>
                  <a:pt x="67154" y="85594"/>
                </a:lnTo>
                <a:lnTo>
                  <a:pt x="81445" y="84785"/>
                </a:lnTo>
                <a:lnTo>
                  <a:pt x="133940" y="84785"/>
                </a:lnTo>
                <a:lnTo>
                  <a:pt x="133858" y="63550"/>
                </a:lnTo>
                <a:lnTo>
                  <a:pt x="130187" y="34840"/>
                </a:lnTo>
                <a:lnTo>
                  <a:pt x="126514" y="28524"/>
                </a:lnTo>
                <a:close/>
              </a:path>
              <a:path w="136525" h="158114">
                <a:moveTo>
                  <a:pt x="135003" y="131495"/>
                </a:moveTo>
                <a:lnTo>
                  <a:pt x="100190" y="131495"/>
                </a:lnTo>
                <a:lnTo>
                  <a:pt x="100342" y="136372"/>
                </a:lnTo>
                <a:lnTo>
                  <a:pt x="100495" y="146456"/>
                </a:lnTo>
                <a:lnTo>
                  <a:pt x="102069" y="154431"/>
                </a:lnTo>
                <a:lnTo>
                  <a:pt x="136347" y="154431"/>
                </a:lnTo>
                <a:lnTo>
                  <a:pt x="135724" y="145840"/>
                </a:lnTo>
                <a:lnTo>
                  <a:pt x="135234" y="137488"/>
                </a:lnTo>
                <a:lnTo>
                  <a:pt x="135003" y="131495"/>
                </a:lnTo>
                <a:close/>
              </a:path>
              <a:path w="136525" h="158114">
                <a:moveTo>
                  <a:pt x="133940" y="84785"/>
                </a:moveTo>
                <a:lnTo>
                  <a:pt x="98336" y="84785"/>
                </a:lnTo>
                <a:lnTo>
                  <a:pt x="97980" y="93312"/>
                </a:lnTo>
                <a:lnTo>
                  <a:pt x="96710" y="101404"/>
                </a:lnTo>
                <a:lnTo>
                  <a:pt x="62509" y="129362"/>
                </a:lnTo>
                <a:lnTo>
                  <a:pt x="134921" y="129362"/>
                </a:lnTo>
                <a:lnTo>
                  <a:pt x="134797" y="120535"/>
                </a:lnTo>
                <a:lnTo>
                  <a:pt x="134421" y="113042"/>
                </a:lnTo>
                <a:lnTo>
                  <a:pt x="134113" y="103335"/>
                </a:lnTo>
                <a:lnTo>
                  <a:pt x="134022" y="96995"/>
                </a:lnTo>
                <a:lnTo>
                  <a:pt x="133940" y="84785"/>
                </a:lnTo>
                <a:close/>
              </a:path>
              <a:path w="136525" h="158114">
                <a:moveTo>
                  <a:pt x="69049" y="0"/>
                </a:moveTo>
                <a:lnTo>
                  <a:pt x="55993" y="722"/>
                </a:lnTo>
                <a:lnTo>
                  <a:pt x="42281" y="2990"/>
                </a:lnTo>
                <a:lnTo>
                  <a:pt x="28841" y="6582"/>
                </a:lnTo>
                <a:lnTo>
                  <a:pt x="16598" y="11277"/>
                </a:lnTo>
                <a:lnTo>
                  <a:pt x="17805" y="45250"/>
                </a:lnTo>
                <a:lnTo>
                  <a:pt x="28223" y="38366"/>
                </a:lnTo>
                <a:lnTo>
                  <a:pt x="39665" y="33091"/>
                </a:lnTo>
                <a:lnTo>
                  <a:pt x="51816" y="29714"/>
                </a:lnTo>
                <a:lnTo>
                  <a:pt x="64363" y="28524"/>
                </a:lnTo>
                <a:lnTo>
                  <a:pt x="126514" y="28524"/>
                </a:lnTo>
                <a:lnTo>
                  <a:pt x="118670" y="15039"/>
                </a:lnTo>
                <a:lnTo>
                  <a:pt x="98544" y="3607"/>
                </a:lnTo>
                <a:lnTo>
                  <a:pt x="69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801302" y="2697015"/>
            <a:ext cx="88900" cy="154940"/>
          </a:xfrm>
          <a:custGeom>
            <a:avLst/>
            <a:gdLst/>
            <a:ahLst/>
            <a:cxnLst/>
            <a:rect l="l" t="t" r="r" b="b"/>
            <a:pathLst>
              <a:path w="88900" h="154939">
                <a:moveTo>
                  <a:pt x="34505" y="3746"/>
                </a:moveTo>
                <a:lnTo>
                  <a:pt x="0" y="3746"/>
                </a:lnTo>
                <a:lnTo>
                  <a:pt x="152" y="154597"/>
                </a:lnTo>
                <a:lnTo>
                  <a:pt x="39154" y="154597"/>
                </a:lnTo>
                <a:lnTo>
                  <a:pt x="39154" y="99301"/>
                </a:lnTo>
                <a:lnTo>
                  <a:pt x="39707" y="80461"/>
                </a:lnTo>
                <a:lnTo>
                  <a:pt x="43154" y="60312"/>
                </a:lnTo>
                <a:lnTo>
                  <a:pt x="52602" y="44258"/>
                </a:lnTo>
                <a:lnTo>
                  <a:pt x="70834" y="37820"/>
                </a:lnTo>
                <a:lnTo>
                  <a:pt x="34658" y="37820"/>
                </a:lnTo>
                <a:lnTo>
                  <a:pt x="34505" y="3746"/>
                </a:lnTo>
                <a:close/>
              </a:path>
              <a:path w="88900" h="154939">
                <a:moveTo>
                  <a:pt x="88468" y="37706"/>
                </a:moveTo>
                <a:lnTo>
                  <a:pt x="78041" y="37706"/>
                </a:lnTo>
                <a:lnTo>
                  <a:pt x="85026" y="38582"/>
                </a:lnTo>
                <a:lnTo>
                  <a:pt x="88468" y="40728"/>
                </a:lnTo>
                <a:lnTo>
                  <a:pt x="88468" y="37706"/>
                </a:lnTo>
                <a:close/>
              </a:path>
              <a:path w="88900" h="154939">
                <a:moveTo>
                  <a:pt x="84315" y="0"/>
                </a:moveTo>
                <a:lnTo>
                  <a:pt x="76784" y="0"/>
                </a:lnTo>
                <a:lnTo>
                  <a:pt x="60613" y="4018"/>
                </a:lnTo>
                <a:lnTo>
                  <a:pt x="47856" y="13742"/>
                </a:lnTo>
                <a:lnTo>
                  <a:pt x="39115" y="26051"/>
                </a:lnTo>
                <a:lnTo>
                  <a:pt x="34988" y="37820"/>
                </a:lnTo>
                <a:lnTo>
                  <a:pt x="70834" y="37820"/>
                </a:lnTo>
                <a:lnTo>
                  <a:pt x="71158" y="37706"/>
                </a:lnTo>
                <a:lnTo>
                  <a:pt x="88468" y="37706"/>
                </a:lnTo>
                <a:lnTo>
                  <a:pt x="88468" y="1422"/>
                </a:lnTo>
                <a:lnTo>
                  <a:pt x="84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917094" y="2700395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0" y="151193"/>
                </a:lnTo>
              </a:path>
            </a:pathLst>
          </a:custGeom>
          <a:ln w="392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897479" y="2635651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039" y="0"/>
                </a:moveTo>
                <a:lnTo>
                  <a:pt x="0" y="0"/>
                </a:lnTo>
                <a:lnTo>
                  <a:pt x="0" y="37795"/>
                </a:lnTo>
                <a:lnTo>
                  <a:pt x="39039" y="37909"/>
                </a:lnTo>
                <a:lnTo>
                  <a:pt x="39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950608" y="2697030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396" y="28676"/>
                </a:moveTo>
                <a:lnTo>
                  <a:pt x="64401" y="28676"/>
                </a:lnTo>
                <a:lnTo>
                  <a:pt x="79374" y="30412"/>
                </a:lnTo>
                <a:lnTo>
                  <a:pt x="89950" y="36033"/>
                </a:lnTo>
                <a:lnTo>
                  <a:pt x="96227" y="46153"/>
                </a:lnTo>
                <a:lnTo>
                  <a:pt x="98298" y="61391"/>
                </a:lnTo>
                <a:lnTo>
                  <a:pt x="76492" y="61391"/>
                </a:lnTo>
                <a:lnTo>
                  <a:pt x="63730" y="61727"/>
                </a:lnTo>
                <a:lnTo>
                  <a:pt x="25933" y="70535"/>
                </a:lnTo>
                <a:lnTo>
                  <a:pt x="0" y="113195"/>
                </a:lnTo>
                <a:lnTo>
                  <a:pt x="4514" y="132252"/>
                </a:lnTo>
                <a:lnTo>
                  <a:pt x="16443" y="146269"/>
                </a:lnTo>
                <a:lnTo>
                  <a:pt x="33368" y="154918"/>
                </a:lnTo>
                <a:lnTo>
                  <a:pt x="52870" y="157873"/>
                </a:lnTo>
                <a:lnTo>
                  <a:pt x="66450" y="156143"/>
                </a:lnTo>
                <a:lnTo>
                  <a:pt x="79435" y="151112"/>
                </a:lnTo>
                <a:lnTo>
                  <a:pt x="90767" y="143016"/>
                </a:lnTo>
                <a:lnTo>
                  <a:pt x="99390" y="132092"/>
                </a:lnTo>
                <a:lnTo>
                  <a:pt x="100228" y="131648"/>
                </a:lnTo>
                <a:lnTo>
                  <a:pt x="134770" y="131648"/>
                </a:lnTo>
                <a:lnTo>
                  <a:pt x="134643" y="129412"/>
                </a:lnTo>
                <a:lnTo>
                  <a:pt x="62280" y="129412"/>
                </a:lnTo>
                <a:lnTo>
                  <a:pt x="52556" y="128307"/>
                </a:lnTo>
                <a:lnTo>
                  <a:pt x="44770" y="124933"/>
                </a:lnTo>
                <a:lnTo>
                  <a:pt x="39627" y="119201"/>
                </a:lnTo>
                <a:lnTo>
                  <a:pt x="37833" y="111023"/>
                </a:lnTo>
                <a:lnTo>
                  <a:pt x="42067" y="97124"/>
                </a:lnTo>
                <a:lnTo>
                  <a:pt x="52838" y="89193"/>
                </a:lnTo>
                <a:lnTo>
                  <a:pt x="66904" y="85618"/>
                </a:lnTo>
                <a:lnTo>
                  <a:pt x="81026" y="84785"/>
                </a:lnTo>
                <a:lnTo>
                  <a:pt x="133717" y="84785"/>
                </a:lnTo>
                <a:lnTo>
                  <a:pt x="133619" y="63049"/>
                </a:lnTo>
                <a:lnTo>
                  <a:pt x="130058" y="35002"/>
                </a:lnTo>
                <a:lnTo>
                  <a:pt x="126396" y="28676"/>
                </a:lnTo>
                <a:close/>
              </a:path>
              <a:path w="136525" h="158114">
                <a:moveTo>
                  <a:pt x="134770" y="131648"/>
                </a:moveTo>
                <a:lnTo>
                  <a:pt x="100228" y="131648"/>
                </a:lnTo>
                <a:lnTo>
                  <a:pt x="100380" y="136448"/>
                </a:lnTo>
                <a:lnTo>
                  <a:pt x="100533" y="146608"/>
                </a:lnTo>
                <a:lnTo>
                  <a:pt x="101930" y="154304"/>
                </a:lnTo>
                <a:lnTo>
                  <a:pt x="135902" y="154304"/>
                </a:lnTo>
                <a:lnTo>
                  <a:pt x="135584" y="145891"/>
                </a:lnTo>
                <a:lnTo>
                  <a:pt x="134770" y="131648"/>
                </a:lnTo>
                <a:close/>
              </a:path>
              <a:path w="136525" h="158114">
                <a:moveTo>
                  <a:pt x="133717" y="84785"/>
                </a:moveTo>
                <a:lnTo>
                  <a:pt x="98298" y="84785"/>
                </a:lnTo>
                <a:lnTo>
                  <a:pt x="97945" y="93389"/>
                </a:lnTo>
                <a:lnTo>
                  <a:pt x="96667" y="101526"/>
                </a:lnTo>
                <a:lnTo>
                  <a:pt x="62280" y="129412"/>
                </a:lnTo>
                <a:lnTo>
                  <a:pt x="134643" y="129412"/>
                </a:lnTo>
                <a:lnTo>
                  <a:pt x="134310" y="121478"/>
                </a:lnTo>
                <a:lnTo>
                  <a:pt x="133844" y="97124"/>
                </a:lnTo>
                <a:lnTo>
                  <a:pt x="133717" y="84785"/>
                </a:lnTo>
                <a:close/>
              </a:path>
              <a:path w="136525" h="158114">
                <a:moveTo>
                  <a:pt x="68973" y="0"/>
                </a:moveTo>
                <a:lnTo>
                  <a:pt x="55919" y="795"/>
                </a:lnTo>
                <a:lnTo>
                  <a:pt x="42276" y="3084"/>
                </a:lnTo>
                <a:lnTo>
                  <a:pt x="28916" y="6724"/>
                </a:lnTo>
                <a:lnTo>
                  <a:pt x="16713" y="11569"/>
                </a:lnTo>
                <a:lnTo>
                  <a:pt x="17538" y="45034"/>
                </a:lnTo>
                <a:lnTo>
                  <a:pt x="28052" y="38186"/>
                </a:lnTo>
                <a:lnTo>
                  <a:pt x="39555" y="33040"/>
                </a:lnTo>
                <a:lnTo>
                  <a:pt x="51766" y="29801"/>
                </a:lnTo>
                <a:lnTo>
                  <a:pt x="64401" y="28676"/>
                </a:lnTo>
                <a:lnTo>
                  <a:pt x="126396" y="28676"/>
                </a:lnTo>
                <a:lnTo>
                  <a:pt x="118584" y="15181"/>
                </a:lnTo>
                <a:lnTo>
                  <a:pt x="98488" y="3701"/>
                </a:lnTo>
                <a:lnTo>
                  <a:pt x="689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105555" y="2697015"/>
            <a:ext cx="139065" cy="154940"/>
          </a:xfrm>
          <a:custGeom>
            <a:avLst/>
            <a:gdLst/>
            <a:ahLst/>
            <a:cxnLst/>
            <a:rect l="l" t="t" r="r" b="b"/>
            <a:pathLst>
              <a:path w="139064" h="154939">
                <a:moveTo>
                  <a:pt x="37299" y="3746"/>
                </a:moveTo>
                <a:lnTo>
                  <a:pt x="0" y="3746"/>
                </a:lnTo>
                <a:lnTo>
                  <a:pt x="0" y="154597"/>
                </a:lnTo>
                <a:lnTo>
                  <a:pt x="39230" y="154304"/>
                </a:lnTo>
                <a:lnTo>
                  <a:pt x="39230" y="80568"/>
                </a:lnTo>
                <a:lnTo>
                  <a:pt x="40657" y="64638"/>
                </a:lnTo>
                <a:lnTo>
                  <a:pt x="45913" y="48283"/>
                </a:lnTo>
                <a:lnTo>
                  <a:pt x="56461" y="35536"/>
                </a:lnTo>
                <a:lnTo>
                  <a:pt x="73761" y="30429"/>
                </a:lnTo>
                <a:lnTo>
                  <a:pt x="133036" y="30429"/>
                </a:lnTo>
                <a:lnTo>
                  <a:pt x="129784" y="23875"/>
                </a:lnTo>
                <a:lnTo>
                  <a:pt x="37109" y="23875"/>
                </a:lnTo>
                <a:lnTo>
                  <a:pt x="37299" y="3746"/>
                </a:lnTo>
                <a:close/>
              </a:path>
              <a:path w="139064" h="154939">
                <a:moveTo>
                  <a:pt x="133036" y="30429"/>
                </a:moveTo>
                <a:lnTo>
                  <a:pt x="73761" y="30429"/>
                </a:lnTo>
                <a:lnTo>
                  <a:pt x="88425" y="34602"/>
                </a:lnTo>
                <a:lnTo>
                  <a:pt x="95996" y="45181"/>
                </a:lnTo>
                <a:lnTo>
                  <a:pt x="98818" y="59259"/>
                </a:lnTo>
                <a:lnTo>
                  <a:pt x="99237" y="73926"/>
                </a:lnTo>
                <a:lnTo>
                  <a:pt x="99237" y="154597"/>
                </a:lnTo>
                <a:lnTo>
                  <a:pt x="138506" y="154304"/>
                </a:lnTo>
                <a:lnTo>
                  <a:pt x="138683" y="80568"/>
                </a:lnTo>
                <a:lnTo>
                  <a:pt x="138716" y="59259"/>
                </a:lnTo>
                <a:lnTo>
                  <a:pt x="135598" y="35591"/>
                </a:lnTo>
                <a:lnTo>
                  <a:pt x="133036" y="30429"/>
                </a:lnTo>
                <a:close/>
              </a:path>
              <a:path w="139064" h="154939">
                <a:moveTo>
                  <a:pt x="87414" y="0"/>
                </a:moveTo>
                <a:lnTo>
                  <a:pt x="72724" y="1432"/>
                </a:lnTo>
                <a:lnTo>
                  <a:pt x="59499" y="5684"/>
                </a:lnTo>
                <a:lnTo>
                  <a:pt x="47827" y="13064"/>
                </a:lnTo>
                <a:lnTo>
                  <a:pt x="37795" y="23875"/>
                </a:lnTo>
                <a:lnTo>
                  <a:pt x="129784" y="23875"/>
                </a:lnTo>
                <a:lnTo>
                  <a:pt x="126266" y="16787"/>
                </a:lnTo>
                <a:lnTo>
                  <a:pt x="110338" y="4439"/>
                </a:lnTo>
                <a:lnTo>
                  <a:pt x="8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256899" y="2697018"/>
            <a:ext cx="158750" cy="158115"/>
          </a:xfrm>
          <a:custGeom>
            <a:avLst/>
            <a:gdLst/>
            <a:ahLst/>
            <a:cxnLst/>
            <a:rect l="l" t="t" r="r" b="b"/>
            <a:pathLst>
              <a:path w="158750" h="158114">
                <a:moveTo>
                  <a:pt x="78955" y="0"/>
                </a:moveTo>
                <a:lnTo>
                  <a:pt x="47823" y="5519"/>
                </a:lnTo>
                <a:lnTo>
                  <a:pt x="22837" y="21402"/>
                </a:lnTo>
                <a:lnTo>
                  <a:pt x="6171" y="46634"/>
                </a:lnTo>
                <a:lnTo>
                  <a:pt x="0" y="80200"/>
                </a:lnTo>
                <a:lnTo>
                  <a:pt x="5523" y="110636"/>
                </a:lnTo>
                <a:lnTo>
                  <a:pt x="21051" y="135356"/>
                </a:lnTo>
                <a:lnTo>
                  <a:pt x="45793" y="151923"/>
                </a:lnTo>
                <a:lnTo>
                  <a:pt x="78955" y="157899"/>
                </a:lnTo>
                <a:lnTo>
                  <a:pt x="112539" y="151848"/>
                </a:lnTo>
                <a:lnTo>
                  <a:pt x="137425" y="135289"/>
                </a:lnTo>
                <a:lnTo>
                  <a:pt x="142269" y="127558"/>
                </a:lnTo>
                <a:lnTo>
                  <a:pt x="78955" y="127558"/>
                </a:lnTo>
                <a:lnTo>
                  <a:pt x="60452" y="123016"/>
                </a:lnTo>
                <a:lnTo>
                  <a:pt x="48909" y="110972"/>
                </a:lnTo>
                <a:lnTo>
                  <a:pt x="42921" y="94204"/>
                </a:lnTo>
                <a:lnTo>
                  <a:pt x="41084" y="75488"/>
                </a:lnTo>
                <a:lnTo>
                  <a:pt x="43510" y="58852"/>
                </a:lnTo>
                <a:lnTo>
                  <a:pt x="50595" y="44429"/>
                </a:lnTo>
                <a:lnTo>
                  <a:pt x="62392" y="34271"/>
                </a:lnTo>
                <a:lnTo>
                  <a:pt x="78955" y="30429"/>
                </a:lnTo>
                <a:lnTo>
                  <a:pt x="141364" y="30429"/>
                </a:lnTo>
                <a:lnTo>
                  <a:pt x="135443" y="21507"/>
                </a:lnTo>
                <a:lnTo>
                  <a:pt x="110310" y="5637"/>
                </a:lnTo>
                <a:lnTo>
                  <a:pt x="78955" y="0"/>
                </a:lnTo>
                <a:close/>
              </a:path>
              <a:path w="158750" h="158114">
                <a:moveTo>
                  <a:pt x="141364" y="30429"/>
                </a:moveTo>
                <a:lnTo>
                  <a:pt x="78955" y="30429"/>
                </a:lnTo>
                <a:lnTo>
                  <a:pt x="95778" y="34210"/>
                </a:lnTo>
                <a:lnTo>
                  <a:pt x="107662" y="44267"/>
                </a:lnTo>
                <a:lnTo>
                  <a:pt x="114715" y="58670"/>
                </a:lnTo>
                <a:lnTo>
                  <a:pt x="117043" y="75488"/>
                </a:lnTo>
                <a:lnTo>
                  <a:pt x="115331" y="94227"/>
                </a:lnTo>
                <a:lnTo>
                  <a:pt x="109305" y="110882"/>
                </a:lnTo>
                <a:lnTo>
                  <a:pt x="97626" y="122857"/>
                </a:lnTo>
                <a:lnTo>
                  <a:pt x="78955" y="127558"/>
                </a:lnTo>
                <a:lnTo>
                  <a:pt x="142269" y="127558"/>
                </a:lnTo>
                <a:lnTo>
                  <a:pt x="152888" y="110611"/>
                </a:lnTo>
                <a:lnTo>
                  <a:pt x="158203" y="80200"/>
                </a:lnTo>
                <a:lnTo>
                  <a:pt x="152145" y="46673"/>
                </a:lnTo>
                <a:lnTo>
                  <a:pt x="141364" y="30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952193" y="2657375"/>
            <a:ext cx="45085" cy="180975"/>
          </a:xfrm>
          <a:custGeom>
            <a:avLst/>
            <a:gdLst/>
            <a:ahLst/>
            <a:cxnLst/>
            <a:rect l="l" t="t" r="r" b="b"/>
            <a:pathLst>
              <a:path w="45084" h="180975">
                <a:moveTo>
                  <a:pt x="0" y="0"/>
                </a:moveTo>
                <a:lnTo>
                  <a:pt x="228" y="180365"/>
                </a:lnTo>
                <a:lnTo>
                  <a:pt x="17909" y="174331"/>
                </a:lnTo>
                <a:lnTo>
                  <a:pt x="32129" y="162844"/>
                </a:lnTo>
                <a:lnTo>
                  <a:pt x="41603" y="147105"/>
                </a:lnTo>
                <a:lnTo>
                  <a:pt x="45046" y="128320"/>
                </a:lnTo>
                <a:lnTo>
                  <a:pt x="43274" y="114708"/>
                </a:lnTo>
                <a:lnTo>
                  <a:pt x="38250" y="102373"/>
                </a:lnTo>
                <a:lnTo>
                  <a:pt x="30414" y="91807"/>
                </a:lnTo>
                <a:lnTo>
                  <a:pt x="20205" y="83502"/>
                </a:lnTo>
                <a:lnTo>
                  <a:pt x="18287" y="82359"/>
                </a:lnTo>
                <a:lnTo>
                  <a:pt x="16344" y="81152"/>
                </a:lnTo>
                <a:lnTo>
                  <a:pt x="14477" y="80251"/>
                </a:lnTo>
                <a:lnTo>
                  <a:pt x="17449" y="79171"/>
                </a:lnTo>
                <a:lnTo>
                  <a:pt x="20205" y="77431"/>
                </a:lnTo>
                <a:lnTo>
                  <a:pt x="40131" y="41414"/>
                </a:lnTo>
                <a:lnTo>
                  <a:pt x="36934" y="25726"/>
                </a:lnTo>
                <a:lnTo>
                  <a:pt x="28376" y="12806"/>
                </a:lnTo>
                <a:lnTo>
                  <a:pt x="15662" y="38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43699" y="2584678"/>
            <a:ext cx="326390" cy="327025"/>
          </a:xfrm>
          <a:custGeom>
            <a:avLst/>
            <a:gdLst/>
            <a:ahLst/>
            <a:cxnLst/>
            <a:rect l="l" t="t" r="r" b="b"/>
            <a:pathLst>
              <a:path w="326390" h="327025">
                <a:moveTo>
                  <a:pt x="326161" y="0"/>
                </a:moveTo>
                <a:lnTo>
                  <a:pt x="0" y="0"/>
                </a:lnTo>
                <a:lnTo>
                  <a:pt x="0" y="326529"/>
                </a:lnTo>
                <a:lnTo>
                  <a:pt x="326161" y="326529"/>
                </a:lnTo>
                <a:lnTo>
                  <a:pt x="326161" y="253987"/>
                </a:lnTo>
                <a:lnTo>
                  <a:pt x="72326" y="253987"/>
                </a:lnTo>
                <a:lnTo>
                  <a:pt x="72326" y="72466"/>
                </a:lnTo>
                <a:lnTo>
                  <a:pt x="326161" y="72466"/>
                </a:lnTo>
                <a:lnTo>
                  <a:pt x="326161" y="0"/>
                </a:lnTo>
                <a:close/>
              </a:path>
              <a:path w="326390" h="327025">
                <a:moveTo>
                  <a:pt x="108750" y="253022"/>
                </a:moveTo>
                <a:lnTo>
                  <a:pt x="105892" y="253517"/>
                </a:lnTo>
                <a:lnTo>
                  <a:pt x="103377" y="253987"/>
                </a:lnTo>
                <a:lnTo>
                  <a:pt x="108496" y="253987"/>
                </a:lnTo>
                <a:lnTo>
                  <a:pt x="108750" y="253022"/>
                </a:lnTo>
                <a:close/>
              </a:path>
              <a:path w="326390" h="327025">
                <a:moveTo>
                  <a:pt x="170459" y="72466"/>
                </a:moveTo>
                <a:lnTo>
                  <a:pt x="143217" y="72466"/>
                </a:lnTo>
                <a:lnTo>
                  <a:pt x="159493" y="75734"/>
                </a:lnTo>
                <a:lnTo>
                  <a:pt x="172851" y="84686"/>
                </a:lnTo>
                <a:lnTo>
                  <a:pt x="181892" y="98044"/>
                </a:lnTo>
                <a:lnTo>
                  <a:pt x="185216" y="114528"/>
                </a:lnTo>
                <a:lnTo>
                  <a:pt x="183279" y="127022"/>
                </a:lnTo>
                <a:lnTo>
                  <a:pt x="177888" y="137985"/>
                </a:lnTo>
                <a:lnTo>
                  <a:pt x="169679" y="146871"/>
                </a:lnTo>
                <a:lnTo>
                  <a:pt x="159283" y="153136"/>
                </a:lnTo>
                <a:lnTo>
                  <a:pt x="171586" y="161132"/>
                </a:lnTo>
                <a:lnTo>
                  <a:pt x="181222" y="172218"/>
                </a:lnTo>
                <a:lnTo>
                  <a:pt x="187544" y="185733"/>
                </a:lnTo>
                <a:lnTo>
                  <a:pt x="189903" y="201015"/>
                </a:lnTo>
                <a:lnTo>
                  <a:pt x="185658" y="221577"/>
                </a:lnTo>
                <a:lnTo>
                  <a:pt x="174337" y="238421"/>
                </a:lnTo>
                <a:lnTo>
                  <a:pt x="157575" y="249805"/>
                </a:lnTo>
                <a:lnTo>
                  <a:pt x="137007" y="253987"/>
                </a:lnTo>
                <a:lnTo>
                  <a:pt x="164363" y="253987"/>
                </a:lnTo>
                <a:lnTo>
                  <a:pt x="184941" y="249796"/>
                </a:lnTo>
                <a:lnTo>
                  <a:pt x="201806" y="238398"/>
                </a:lnTo>
                <a:lnTo>
                  <a:pt x="213199" y="221551"/>
                </a:lnTo>
                <a:lnTo>
                  <a:pt x="217385" y="201015"/>
                </a:lnTo>
                <a:lnTo>
                  <a:pt x="215537" y="187337"/>
                </a:lnTo>
                <a:lnTo>
                  <a:pt x="192493" y="156209"/>
                </a:lnTo>
                <a:lnTo>
                  <a:pt x="186448" y="153263"/>
                </a:lnTo>
                <a:lnTo>
                  <a:pt x="189636" y="151866"/>
                </a:lnTo>
                <a:lnTo>
                  <a:pt x="212382" y="114134"/>
                </a:lnTo>
                <a:lnTo>
                  <a:pt x="209055" y="97860"/>
                </a:lnTo>
                <a:lnTo>
                  <a:pt x="200083" y="84686"/>
                </a:lnTo>
                <a:lnTo>
                  <a:pt x="186718" y="75728"/>
                </a:lnTo>
                <a:lnTo>
                  <a:pt x="170459" y="72466"/>
                </a:lnTo>
                <a:close/>
              </a:path>
              <a:path w="326390" h="327025">
                <a:moveTo>
                  <a:pt x="326161" y="72466"/>
                </a:moveTo>
                <a:lnTo>
                  <a:pt x="206857" y="72466"/>
                </a:lnTo>
                <a:lnTo>
                  <a:pt x="223231" y="75674"/>
                </a:lnTo>
                <a:lnTo>
                  <a:pt x="236551" y="84589"/>
                </a:lnTo>
                <a:lnTo>
                  <a:pt x="245464" y="97860"/>
                </a:lnTo>
                <a:lnTo>
                  <a:pt x="248615" y="114134"/>
                </a:lnTo>
                <a:lnTo>
                  <a:pt x="246709" y="126872"/>
                </a:lnTo>
                <a:lnTo>
                  <a:pt x="241384" y="137985"/>
                </a:lnTo>
                <a:lnTo>
                  <a:pt x="233254" y="146913"/>
                </a:lnTo>
                <a:lnTo>
                  <a:pt x="222897" y="153136"/>
                </a:lnTo>
                <a:lnTo>
                  <a:pt x="235355" y="161132"/>
                </a:lnTo>
                <a:lnTo>
                  <a:pt x="245056" y="172218"/>
                </a:lnTo>
                <a:lnTo>
                  <a:pt x="251351" y="185733"/>
                </a:lnTo>
                <a:lnTo>
                  <a:pt x="253593" y="201015"/>
                </a:lnTo>
                <a:lnTo>
                  <a:pt x="249431" y="221577"/>
                </a:lnTo>
                <a:lnTo>
                  <a:pt x="238124" y="238398"/>
                </a:lnTo>
                <a:lnTo>
                  <a:pt x="221285" y="249796"/>
                </a:lnTo>
                <a:lnTo>
                  <a:pt x="200596" y="253987"/>
                </a:lnTo>
                <a:lnTo>
                  <a:pt x="326161" y="253987"/>
                </a:lnTo>
                <a:lnTo>
                  <a:pt x="326161" y="72466"/>
                </a:lnTo>
                <a:close/>
              </a:path>
              <a:path w="326390" h="327025">
                <a:moveTo>
                  <a:pt x="108496" y="72466"/>
                </a:moveTo>
                <a:lnTo>
                  <a:pt x="108216" y="72466"/>
                </a:lnTo>
                <a:lnTo>
                  <a:pt x="108496" y="72682"/>
                </a:lnTo>
                <a:lnTo>
                  <a:pt x="108496" y="72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301468" y="2938276"/>
            <a:ext cx="1087612" cy="846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3200" y="1101066"/>
            <a:ext cx="9639300" cy="0"/>
          </a:xfrm>
          <a:custGeom>
            <a:avLst/>
            <a:gdLst/>
            <a:ahLst/>
            <a:cxnLst/>
            <a:rect l="l" t="t" r="r" b="b"/>
            <a:pathLst>
              <a:path w="9639300">
                <a:moveTo>
                  <a:pt x="0" y="0"/>
                </a:moveTo>
                <a:lnTo>
                  <a:pt x="9639300" y="0"/>
                </a:lnTo>
              </a:path>
            </a:pathLst>
          </a:custGeom>
          <a:ln w="12700">
            <a:solidFill>
              <a:srgbClr val="A1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60875" y="1064833"/>
            <a:ext cx="72453" cy="72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99066" y="1064833"/>
            <a:ext cx="72453" cy="72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7266" y="1064833"/>
            <a:ext cx="72453" cy="72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504488" y="344987"/>
            <a:ext cx="71755" cy="285750"/>
          </a:xfrm>
          <a:custGeom>
            <a:avLst/>
            <a:gdLst/>
            <a:ahLst/>
            <a:cxnLst/>
            <a:rect l="l" t="t" r="r" b="b"/>
            <a:pathLst>
              <a:path w="71754" h="285750">
                <a:moveTo>
                  <a:pt x="0" y="0"/>
                </a:moveTo>
                <a:lnTo>
                  <a:pt x="355" y="285597"/>
                </a:lnTo>
                <a:lnTo>
                  <a:pt x="28353" y="276046"/>
                </a:lnTo>
                <a:lnTo>
                  <a:pt x="50869" y="257860"/>
                </a:lnTo>
                <a:lnTo>
                  <a:pt x="65870" y="232941"/>
                </a:lnTo>
                <a:lnTo>
                  <a:pt x="71323" y="203187"/>
                </a:lnTo>
                <a:lnTo>
                  <a:pt x="68515" y="181640"/>
                </a:lnTo>
                <a:lnTo>
                  <a:pt x="60558" y="162112"/>
                </a:lnTo>
                <a:lnTo>
                  <a:pt x="48150" y="145380"/>
                </a:lnTo>
                <a:lnTo>
                  <a:pt x="31991" y="132219"/>
                </a:lnTo>
                <a:lnTo>
                  <a:pt x="28943" y="130416"/>
                </a:lnTo>
                <a:lnTo>
                  <a:pt x="25869" y="128524"/>
                </a:lnTo>
                <a:lnTo>
                  <a:pt x="22923" y="127076"/>
                </a:lnTo>
                <a:lnTo>
                  <a:pt x="27622" y="125374"/>
                </a:lnTo>
                <a:lnTo>
                  <a:pt x="31991" y="122618"/>
                </a:lnTo>
                <a:lnTo>
                  <a:pt x="61472" y="81995"/>
                </a:lnTo>
                <a:lnTo>
                  <a:pt x="63538" y="65595"/>
                </a:lnTo>
                <a:lnTo>
                  <a:pt x="58476" y="40746"/>
                </a:lnTo>
                <a:lnTo>
                  <a:pt x="44927" y="20277"/>
                </a:lnTo>
                <a:lnTo>
                  <a:pt x="24799" y="6068"/>
                </a:lnTo>
                <a:lnTo>
                  <a:pt x="0" y="0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2683" y="229882"/>
            <a:ext cx="516890" cy="517525"/>
          </a:xfrm>
          <a:custGeom>
            <a:avLst/>
            <a:gdLst/>
            <a:ahLst/>
            <a:cxnLst/>
            <a:rect l="l" t="t" r="r" b="b"/>
            <a:pathLst>
              <a:path w="516890" h="517525">
                <a:moveTo>
                  <a:pt x="516470" y="0"/>
                </a:moveTo>
                <a:lnTo>
                  <a:pt x="0" y="0"/>
                </a:lnTo>
                <a:lnTo>
                  <a:pt x="0" y="517042"/>
                </a:lnTo>
                <a:lnTo>
                  <a:pt x="516470" y="517042"/>
                </a:lnTo>
                <a:lnTo>
                  <a:pt x="516470" y="402183"/>
                </a:lnTo>
                <a:lnTo>
                  <a:pt x="114528" y="402183"/>
                </a:lnTo>
                <a:lnTo>
                  <a:pt x="114528" y="114757"/>
                </a:lnTo>
                <a:lnTo>
                  <a:pt x="516470" y="114757"/>
                </a:lnTo>
                <a:lnTo>
                  <a:pt x="516470" y="0"/>
                </a:lnTo>
                <a:close/>
              </a:path>
              <a:path w="516890" h="517525">
                <a:moveTo>
                  <a:pt x="172212" y="400646"/>
                </a:moveTo>
                <a:lnTo>
                  <a:pt x="167665" y="401447"/>
                </a:lnTo>
                <a:lnTo>
                  <a:pt x="163715" y="402183"/>
                </a:lnTo>
                <a:lnTo>
                  <a:pt x="171805" y="402183"/>
                </a:lnTo>
                <a:lnTo>
                  <a:pt x="172212" y="400646"/>
                </a:lnTo>
                <a:close/>
              </a:path>
              <a:path w="516890" h="517525">
                <a:moveTo>
                  <a:pt x="269925" y="114757"/>
                </a:moveTo>
                <a:lnTo>
                  <a:pt x="226783" y="114757"/>
                </a:lnTo>
                <a:lnTo>
                  <a:pt x="252556" y="119931"/>
                </a:lnTo>
                <a:lnTo>
                  <a:pt x="273705" y="134104"/>
                </a:lnTo>
                <a:lnTo>
                  <a:pt x="288018" y="155246"/>
                </a:lnTo>
                <a:lnTo>
                  <a:pt x="293281" y="181330"/>
                </a:lnTo>
                <a:lnTo>
                  <a:pt x="290214" y="201122"/>
                </a:lnTo>
                <a:lnTo>
                  <a:pt x="281679" y="218487"/>
                </a:lnTo>
                <a:lnTo>
                  <a:pt x="268678" y="232562"/>
                </a:lnTo>
                <a:lnTo>
                  <a:pt x="252209" y="242481"/>
                </a:lnTo>
                <a:lnTo>
                  <a:pt x="271699" y="255143"/>
                </a:lnTo>
                <a:lnTo>
                  <a:pt x="286966" y="272699"/>
                </a:lnTo>
                <a:lnTo>
                  <a:pt x="296979" y="294100"/>
                </a:lnTo>
                <a:lnTo>
                  <a:pt x="300710" y="318300"/>
                </a:lnTo>
                <a:lnTo>
                  <a:pt x="293994" y="350861"/>
                </a:lnTo>
                <a:lnTo>
                  <a:pt x="276067" y="377534"/>
                </a:lnTo>
                <a:lnTo>
                  <a:pt x="249523" y="395561"/>
                </a:lnTo>
                <a:lnTo>
                  <a:pt x="216954" y="402183"/>
                </a:lnTo>
                <a:lnTo>
                  <a:pt x="260273" y="402183"/>
                </a:lnTo>
                <a:lnTo>
                  <a:pt x="292855" y="395543"/>
                </a:lnTo>
                <a:lnTo>
                  <a:pt x="319525" y="377534"/>
                </a:lnTo>
                <a:lnTo>
                  <a:pt x="337583" y="350861"/>
                </a:lnTo>
                <a:lnTo>
                  <a:pt x="344220" y="318300"/>
                </a:lnTo>
                <a:lnTo>
                  <a:pt x="341294" y="296653"/>
                </a:lnTo>
                <a:lnTo>
                  <a:pt x="320939" y="260455"/>
                </a:lnTo>
                <a:lnTo>
                  <a:pt x="295224" y="242684"/>
                </a:lnTo>
                <a:lnTo>
                  <a:pt x="300291" y="240474"/>
                </a:lnTo>
                <a:lnTo>
                  <a:pt x="328828" y="211772"/>
                </a:lnTo>
                <a:lnTo>
                  <a:pt x="336296" y="180708"/>
                </a:lnTo>
                <a:lnTo>
                  <a:pt x="331101" y="155246"/>
                </a:lnTo>
                <a:lnTo>
                  <a:pt x="331028" y="154955"/>
                </a:lnTo>
                <a:lnTo>
                  <a:pt x="316769" y="134026"/>
                </a:lnTo>
                <a:lnTo>
                  <a:pt x="295662" y="119922"/>
                </a:lnTo>
                <a:lnTo>
                  <a:pt x="269925" y="114757"/>
                </a:lnTo>
                <a:close/>
              </a:path>
              <a:path w="516890" h="517525">
                <a:moveTo>
                  <a:pt x="516470" y="114757"/>
                </a:moveTo>
                <a:lnTo>
                  <a:pt x="327558" y="114757"/>
                </a:lnTo>
                <a:lnTo>
                  <a:pt x="353480" y="119836"/>
                </a:lnTo>
                <a:lnTo>
                  <a:pt x="374569" y="133950"/>
                </a:lnTo>
                <a:lnTo>
                  <a:pt x="388678" y="154955"/>
                </a:lnTo>
                <a:lnTo>
                  <a:pt x="393661" y="180708"/>
                </a:lnTo>
                <a:lnTo>
                  <a:pt x="390645" y="200884"/>
                </a:lnTo>
                <a:lnTo>
                  <a:pt x="382217" y="218487"/>
                </a:lnTo>
                <a:lnTo>
                  <a:pt x="369353" y="232627"/>
                </a:lnTo>
                <a:lnTo>
                  <a:pt x="352971" y="242481"/>
                </a:lnTo>
                <a:lnTo>
                  <a:pt x="372686" y="255143"/>
                </a:lnTo>
                <a:lnTo>
                  <a:pt x="388037" y="272699"/>
                </a:lnTo>
                <a:lnTo>
                  <a:pt x="397999" y="294100"/>
                </a:lnTo>
                <a:lnTo>
                  <a:pt x="401548" y="318300"/>
                </a:lnTo>
                <a:lnTo>
                  <a:pt x="394986" y="350807"/>
                </a:lnTo>
                <a:lnTo>
                  <a:pt x="377058" y="377486"/>
                </a:lnTo>
                <a:lnTo>
                  <a:pt x="350397" y="395543"/>
                </a:lnTo>
                <a:lnTo>
                  <a:pt x="317639" y="402183"/>
                </a:lnTo>
                <a:lnTo>
                  <a:pt x="516470" y="402183"/>
                </a:lnTo>
                <a:lnTo>
                  <a:pt x="516470" y="114757"/>
                </a:lnTo>
                <a:close/>
              </a:path>
              <a:path w="516890" h="517525">
                <a:moveTo>
                  <a:pt x="171805" y="114757"/>
                </a:moveTo>
                <a:lnTo>
                  <a:pt x="171361" y="114757"/>
                </a:lnTo>
                <a:lnTo>
                  <a:pt x="171805" y="115087"/>
                </a:lnTo>
                <a:lnTo>
                  <a:pt x="171805" y="114757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3653" y="465608"/>
            <a:ext cx="5811093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302766"/>
            <a:ext cx="9052560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5267706"/>
            <a:ext cx="3218688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1536700"/>
            <a:ext cx="4239052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lvl="1">
              <a:spcBef>
                <a:spcPts val="1025"/>
              </a:spcBef>
              <a:buClr>
                <a:srgbClr val="FECC00"/>
              </a:buClr>
              <a:tabLst>
                <a:tab pos="373380" algn="l"/>
              </a:tabLst>
            </a:pPr>
            <a:r>
              <a:rPr lang="es-MX" sz="1400" b="1" dirty="0">
                <a:solidFill>
                  <a:srgbClr val="008996"/>
                </a:solidFill>
                <a:latin typeface="Raleway" panose="020B0503030101060003" pitchFamily="34" charset="0"/>
                <a:cs typeface="Arial"/>
              </a:rPr>
              <a:t>1. </a:t>
            </a:r>
            <a:r>
              <a:rPr lang="es-MX" sz="1400" b="1" dirty="0" smtClean="0">
                <a:solidFill>
                  <a:srgbClr val="008996"/>
                </a:solidFill>
                <a:latin typeface="Raleway" panose="020B0503030101060003" pitchFamily="34" charset="0"/>
                <a:cs typeface="Arial"/>
              </a:rPr>
              <a:t>PAGO </a:t>
            </a:r>
            <a:r>
              <a:rPr lang="es-MX" sz="1400" b="1" dirty="0">
                <a:solidFill>
                  <a:srgbClr val="008996"/>
                </a:solidFill>
                <a:latin typeface="Raleway" panose="020B0503030101060003" pitchFamily="34" charset="0"/>
                <a:cs typeface="Arial"/>
              </a:rPr>
              <a:t>DEPOSITO ESPECIAL EN LINEA EN 24ONLINE SAT</a:t>
            </a:r>
            <a:endParaRPr lang="es-MX" sz="1400" dirty="0">
              <a:latin typeface="Raleway" panose="020B0503030101060003" pitchFamily="34" charset="0"/>
              <a:cs typeface="Arial"/>
            </a:endParaRPr>
          </a:p>
          <a:p>
            <a:pPr lvl="1" algn="just">
              <a:spcBef>
                <a:spcPts val="20"/>
              </a:spcBef>
              <a:buClr>
                <a:srgbClr val="FECC00"/>
              </a:buClr>
            </a:pPr>
            <a:endParaRPr sz="140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1.1.1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Ingresar al menú 24online/Pago de servicios y presionar el botón Pagar Otros Servicios.</a:t>
            </a: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1.1.2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Ingresar los siguientes datos en la pantalla: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Tipo de servicio: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Tarjetas comerciales/almacenes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Empresa/Servicio: </a:t>
            </a:r>
            <a:r>
              <a:rPr lang="es-MX" sz="1400" dirty="0" err="1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Primax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lang="es-MX" sz="1400" dirty="0" err="1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Card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Plus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Tipo de Identificación: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Código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Código: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ingrese su código de cliente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Cuenta de débito: </a:t>
            </a:r>
            <a:r>
              <a:rPr lang="es-EC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escoja la cuenta a debitar </a:t>
            </a: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Descripción de pago: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ingrese una referencia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1.1.3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Presionar el botón </a:t>
            </a: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Consultar,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en ese momento se presentará en el campo </a:t>
            </a: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Monto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el valor de la factura más vencida a pagar. </a:t>
            </a:r>
            <a:endParaRPr sz="1400" b="1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41500"/>
            <a:ext cx="4776787" cy="3046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8" y="1841500"/>
            <a:ext cx="4991100" cy="3413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5"/>
          <p:cNvSpPr txBox="1"/>
          <p:nvPr/>
        </p:nvSpPr>
        <p:spPr>
          <a:xfrm>
            <a:off x="772362" y="1231900"/>
            <a:ext cx="423905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 algn="just">
              <a:spcBef>
                <a:spcPts val="20"/>
              </a:spcBef>
              <a:buClr>
                <a:srgbClr val="FECC00"/>
              </a:buClr>
            </a:pPr>
            <a:endParaRPr sz="140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1.1.4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 continuación, ingrese su clave digital.</a:t>
            </a: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261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04800" y="2146300"/>
            <a:ext cx="3915976" cy="237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1.2.5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Si la transacción es exitosa se presentará el mensaje “Pago de servicio exitoso”. 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1.2.6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Si a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l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intentar realizar el pago,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el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sistema presenta el mensaje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“Cupo excedido”, deberá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solicitar aumento de cupo mediante el formulario “Registro de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cupos y servicios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para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Banca Electrónica”,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y entregarlo en nuestras oficinas. </a:t>
            </a:r>
            <a:endParaRPr lang="es-MX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endParaRPr lang="es-MX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89100"/>
            <a:ext cx="5233988" cy="3264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57200" y="1116404"/>
            <a:ext cx="8686800" cy="1297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1.2.7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Puedes realizar la consulta de sus pagos realizados en el menú 24online/Consultas/ Pago realizados. En la impresi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ón del comprobante podrá visualizar la información referente a la transacción.</a:t>
            </a: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>
              <a:tabLst>
                <a:tab pos="508634" algn="l"/>
              </a:tabLst>
            </a:pPr>
            <a:endParaRPr lang="es-MX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17700"/>
            <a:ext cx="5227453" cy="2751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914400" y="317500"/>
            <a:ext cx="7706147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4935">
              <a:spcBef>
                <a:spcPts val="95"/>
              </a:spcBef>
            </a:pP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lang="es-EC" kern="0"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31900"/>
            <a:ext cx="4643437" cy="3935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E449B24A33C448A1F03F35C268EE3" ma:contentTypeVersion="0" ma:contentTypeDescription="Crear nuevo documento." ma:contentTypeScope="" ma:versionID="e97521a4369b896e089270812af8ad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D92AD-1EE9-4258-A4DE-093536AB4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9794CE-4E34-4884-8C4B-483E480FA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0C612-CFEF-489C-81C7-447EF7998810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226</Words>
  <Application>Microsoft Office PowerPoint</Application>
  <PresentationFormat>Personalizado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Raleway</vt:lpstr>
      <vt:lpstr>Raleway ExtraBold</vt:lpstr>
      <vt:lpstr>Office Theme</vt:lpstr>
      <vt:lpstr>Presentación de PowerPoint</vt:lpstr>
      <vt:lpstr>DEPOSITO ESPECIAL EN LINEA CON FACTURA</vt:lpstr>
      <vt:lpstr>DEPOSITO ESPECIAL EN LINEA CON FACTURA</vt:lpstr>
      <vt:lpstr>DEPOSITO ESPECIAL EN LINEA CON FACTURA</vt:lpstr>
      <vt:lpstr>DEPOSITO ESPECIAL EN LINEA CON FACTURA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ManualFactoringProovedor</dc:title>
  <dc:creator>Estefani Jiménez Macías</dc:creator>
  <cp:lastModifiedBy>Wendy Cedeño Ley</cp:lastModifiedBy>
  <cp:revision>27</cp:revision>
  <dcterms:created xsi:type="dcterms:W3CDTF">2020-06-04T18:33:20Z</dcterms:created>
  <dcterms:modified xsi:type="dcterms:W3CDTF">2020-10-23T20:35:39Z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2019-11-27T00:00:00Z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2020-06-04T00:00:00Z</vt:filetime>
  </property>
  <property fmtid="{D5CDD505-2E9C-101B-9397-08002B2CF9AE}" pid="5" name="ContentTypeId">
    <vt:lpwstr>0x010100A0BE449B24A33C448A1F03F35C268EE3</vt:lpwstr>
  </property>
  <property fmtid="{D5CDD505-2E9C-101B-9397-08002B2CF9AE}" pid="6" name="_NewReviewCycle">
    <vt:lpwstr/>
  </property>
</Properties>
</file>