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9E81B-ED57-4E2C-95CC-EDF6A7724078}" v="4" dt="2022-05-09T18:22:12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3910B-E8FB-4A5F-B409-9E17267C72DA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EE3F756F-99DF-4411-AB00-9DCCD65593EC}">
      <dgm:prSet phldrT="[Texto]" custT="1"/>
      <dgm:spPr/>
      <dgm:t>
        <a:bodyPr/>
        <a:lstStyle/>
        <a:p>
          <a:r>
            <a:rPr lang="es-ES" sz="2200" smtClean="0"/>
            <a:t>1</a:t>
          </a:r>
          <a:endParaRPr lang="es-ES" sz="2200" dirty="0"/>
        </a:p>
      </dgm:t>
    </dgm:pt>
    <dgm:pt modelId="{D0B9890E-86A9-4F0F-8AE3-018CA718F7F9}" type="parTrans" cxnId="{B05D02F5-D220-4221-9690-22D6CAC9F487}">
      <dgm:prSet/>
      <dgm:spPr/>
      <dgm:t>
        <a:bodyPr/>
        <a:lstStyle/>
        <a:p>
          <a:endParaRPr lang="es-ES" sz="1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FE1128D-1FA3-4E55-9334-F7486652434E}" type="sibTrans" cxnId="{B05D02F5-D220-4221-9690-22D6CAC9F487}">
      <dgm:prSet/>
      <dgm:spPr/>
      <dgm:t>
        <a:bodyPr/>
        <a:lstStyle/>
        <a:p>
          <a:endParaRPr lang="es-ES" sz="1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4956644-3975-4497-A6F8-59DE4CD66EFD}">
      <dgm:prSet phldrT="[Texto]" custT="1"/>
      <dgm:spPr/>
      <dgm:t>
        <a:bodyPr/>
        <a:lstStyle/>
        <a:p>
          <a:r>
            <a:rPr lang="es-MX" sz="1600" dirty="0" smtClean="0">
              <a:solidFill>
                <a:schemeClr val="bg2">
                  <a:lumMod val="25000"/>
                </a:schemeClr>
              </a:solidFill>
              <a:latin typeface="+mj-lt"/>
              <a:cs typeface="Arial" panose="020B0604020202020204" pitchFamily="34" charset="0"/>
            </a:rPr>
            <a:t>Grupo unido con visión compartida</a:t>
          </a:r>
          <a:endParaRPr lang="es-ES" sz="1600" dirty="0">
            <a:latin typeface="+mj-lt"/>
          </a:endParaRPr>
        </a:p>
      </dgm:t>
    </dgm:pt>
    <dgm:pt modelId="{1ADB7BEA-6809-497D-AF8F-AA54B124EBD7}" type="parTrans" cxnId="{078FC7B0-2C92-4505-847B-283ABF84319A}">
      <dgm:prSet/>
      <dgm:spPr/>
      <dgm:t>
        <a:bodyPr/>
        <a:lstStyle/>
        <a:p>
          <a:endParaRPr lang="es-ES" sz="1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8770828-9452-4C35-BC42-3984424F10B5}" type="sibTrans" cxnId="{078FC7B0-2C92-4505-847B-283ABF84319A}">
      <dgm:prSet/>
      <dgm:spPr/>
      <dgm:t>
        <a:bodyPr/>
        <a:lstStyle/>
        <a:p>
          <a:endParaRPr lang="es-ES" sz="1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998417A-DA33-46BF-B200-2EF360612740}">
      <dgm:prSet phldrT="[Texto]" custT="1"/>
      <dgm:spPr/>
      <dgm:t>
        <a:bodyPr/>
        <a:lstStyle/>
        <a:p>
          <a:r>
            <a:rPr lang="es-ES" sz="2200" smtClean="0"/>
            <a:t>2</a:t>
          </a:r>
          <a:endParaRPr lang="es-ES" sz="2200" dirty="0"/>
        </a:p>
      </dgm:t>
    </dgm:pt>
    <dgm:pt modelId="{627470B5-BCB5-4111-AD9C-9FD59B3C271D}" type="parTrans" cxnId="{4E4660AC-7549-4699-AE1A-42F1F4037AC0}">
      <dgm:prSet/>
      <dgm:spPr/>
      <dgm:t>
        <a:bodyPr/>
        <a:lstStyle/>
        <a:p>
          <a:endParaRPr lang="es-ES" sz="1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0C9ABCC-E07E-4A7C-9DF0-2A10BE77CDA5}" type="sibTrans" cxnId="{4E4660AC-7549-4699-AE1A-42F1F4037AC0}">
      <dgm:prSet/>
      <dgm:spPr/>
      <dgm:t>
        <a:bodyPr/>
        <a:lstStyle/>
        <a:p>
          <a:endParaRPr lang="es-ES" sz="1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7C783BF-BCEF-4387-A2F9-5A1D3EE94058}">
      <dgm:prSet phldrT="[Texto]" custT="1"/>
      <dgm:spPr/>
      <dgm:t>
        <a:bodyPr/>
        <a:lstStyle/>
        <a:p>
          <a:r>
            <a:rPr lang="es-MX" sz="1600" dirty="0" smtClean="0">
              <a:solidFill>
                <a:schemeClr val="bg2">
                  <a:lumMod val="25000"/>
                </a:schemeClr>
              </a:solidFill>
              <a:latin typeface="+mj-lt"/>
              <a:cs typeface="Arial" panose="020B0604020202020204" pitchFamily="34" charset="0"/>
            </a:rPr>
            <a:t>Trabajamos empoderados y con excelencia</a:t>
          </a:r>
          <a:endParaRPr lang="es-ES" sz="1600" dirty="0"/>
        </a:p>
      </dgm:t>
    </dgm:pt>
    <dgm:pt modelId="{D40E0465-58CF-46FD-A322-0CB6C78F9851}" type="parTrans" cxnId="{7B42A743-0B8C-4DF3-9FCE-4B93F031CAE2}">
      <dgm:prSet/>
      <dgm:spPr/>
      <dgm:t>
        <a:bodyPr/>
        <a:lstStyle/>
        <a:p>
          <a:endParaRPr lang="es-ES" sz="1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EBF140B-1C5C-455A-BB0B-AFA88AE01BF0}" type="sibTrans" cxnId="{7B42A743-0B8C-4DF3-9FCE-4B93F031CAE2}">
      <dgm:prSet/>
      <dgm:spPr/>
      <dgm:t>
        <a:bodyPr/>
        <a:lstStyle/>
        <a:p>
          <a:endParaRPr lang="es-ES" sz="1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B62EA19-888C-474C-BEA6-9FB44C51C3FE}">
      <dgm:prSet phldrT="[Texto]" custT="1"/>
      <dgm:spPr/>
      <dgm:t>
        <a:bodyPr/>
        <a:lstStyle/>
        <a:p>
          <a:r>
            <a:rPr lang="es-ES" sz="2200" smtClean="0"/>
            <a:t>3</a:t>
          </a:r>
          <a:endParaRPr lang="es-ES" sz="2200" dirty="0"/>
        </a:p>
      </dgm:t>
    </dgm:pt>
    <dgm:pt modelId="{61FA41D8-1286-4863-ABFD-4397BAD1F167}" type="parTrans" cxnId="{CD7262A6-857F-4850-95A8-8E5B3B144CE0}">
      <dgm:prSet/>
      <dgm:spPr/>
      <dgm:t>
        <a:bodyPr/>
        <a:lstStyle/>
        <a:p>
          <a:endParaRPr lang="es-ES" sz="1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A5233E5-795F-481B-A226-9461E5A7BDA1}" type="sibTrans" cxnId="{CD7262A6-857F-4850-95A8-8E5B3B144CE0}">
      <dgm:prSet/>
      <dgm:spPr/>
      <dgm:t>
        <a:bodyPr/>
        <a:lstStyle/>
        <a:p>
          <a:endParaRPr lang="es-ES" sz="1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DA910A0-0BED-46D9-9E1C-9E1380A6A450}">
      <dgm:prSet phldrT="[Texto]" custT="1"/>
      <dgm:spPr/>
      <dgm:t>
        <a:bodyPr/>
        <a:lstStyle/>
        <a:p>
          <a:r>
            <a:rPr lang="es-MX" sz="1600" dirty="0" smtClean="0">
              <a:latin typeface="+mj-lt"/>
            </a:rPr>
            <a:t>Enfocados en las necesidades y expectativas de nuestros clientes</a:t>
          </a:r>
          <a:endParaRPr lang="es-ES" sz="1600" dirty="0">
            <a:latin typeface="+mj-lt"/>
          </a:endParaRPr>
        </a:p>
      </dgm:t>
    </dgm:pt>
    <dgm:pt modelId="{9EE64DCD-5594-4458-99CE-C6A74CCB99BF}" type="parTrans" cxnId="{61532203-B27D-4C6A-8F6F-10C4302FD8D8}">
      <dgm:prSet/>
      <dgm:spPr/>
      <dgm:t>
        <a:bodyPr/>
        <a:lstStyle/>
        <a:p>
          <a:endParaRPr lang="es-ES" sz="1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00B7514-8453-4204-B6CD-E9A87FF5B940}" type="sibTrans" cxnId="{61532203-B27D-4C6A-8F6F-10C4302FD8D8}">
      <dgm:prSet/>
      <dgm:spPr/>
      <dgm:t>
        <a:bodyPr/>
        <a:lstStyle/>
        <a:p>
          <a:endParaRPr lang="es-ES" sz="1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6A8FBA3-20F1-479F-93AF-18EF0A290876}">
      <dgm:prSet phldrT="[Texto]" custT="1"/>
      <dgm:spPr/>
      <dgm:t>
        <a:bodyPr/>
        <a:lstStyle/>
        <a:p>
          <a:r>
            <a:rPr lang="es-MX" sz="1600" dirty="0" smtClean="0">
              <a:solidFill>
                <a:schemeClr val="bg2">
                  <a:lumMod val="25000"/>
                </a:schemeClr>
              </a:solidFill>
              <a:latin typeface="+mj-lt"/>
              <a:cs typeface="Arial" panose="020B0604020202020204" pitchFamily="34" charset="0"/>
            </a:rPr>
            <a:t>Decisiones razonadas y basadas en información confiable</a:t>
          </a:r>
          <a:endParaRPr lang="es-ES" sz="1600" dirty="0">
            <a:latin typeface="+mj-lt"/>
          </a:endParaRPr>
        </a:p>
      </dgm:t>
    </dgm:pt>
    <dgm:pt modelId="{2B1D20FE-FF63-4751-9027-407E504A6AD8}" type="parTrans" cxnId="{ED158390-F6A4-4F05-AFC5-B19D6535EA23}">
      <dgm:prSet/>
      <dgm:spPr/>
      <dgm:t>
        <a:bodyPr/>
        <a:lstStyle/>
        <a:p>
          <a:endParaRPr lang="es-ES" sz="1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3213751-6A80-4A9C-887D-FC2047F2A57B}" type="sibTrans" cxnId="{ED158390-F6A4-4F05-AFC5-B19D6535EA23}">
      <dgm:prSet/>
      <dgm:spPr/>
      <dgm:t>
        <a:bodyPr/>
        <a:lstStyle/>
        <a:p>
          <a:endParaRPr lang="es-ES" sz="1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98A77C6-6E28-4319-9D53-5B104559A027}">
      <dgm:prSet phldrT="[Texto]" custT="1"/>
      <dgm:spPr/>
      <dgm:t>
        <a:bodyPr/>
        <a:lstStyle/>
        <a:p>
          <a:r>
            <a:rPr lang="es-ES" sz="2200" smtClean="0"/>
            <a:t>4</a:t>
          </a:r>
          <a:endParaRPr lang="es-ES" sz="2200" dirty="0"/>
        </a:p>
      </dgm:t>
    </dgm:pt>
    <dgm:pt modelId="{D3904CB7-06E4-40FB-835D-C66AE382668C}" type="parTrans" cxnId="{F90056F7-873E-4F4A-B691-9A07DA4C2BA9}">
      <dgm:prSet/>
      <dgm:spPr/>
      <dgm:t>
        <a:bodyPr/>
        <a:lstStyle/>
        <a:p>
          <a:endParaRPr lang="es-ES" sz="1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067BA4D-0EB4-4D67-851F-A8656E5A1553}" type="sibTrans" cxnId="{F90056F7-873E-4F4A-B691-9A07DA4C2BA9}">
      <dgm:prSet/>
      <dgm:spPr/>
      <dgm:t>
        <a:bodyPr/>
        <a:lstStyle/>
        <a:p>
          <a:endParaRPr lang="es-ES" sz="18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CD548C6-CCC8-42A0-8A32-CCB0545CD896}">
      <dgm:prSet phldrT="[Texto]" custT="1"/>
      <dgm:spPr/>
      <dgm:t>
        <a:bodyPr/>
        <a:lstStyle/>
        <a:p>
          <a:r>
            <a:rPr lang="es-ES" sz="2200" smtClean="0"/>
            <a:t>5</a:t>
          </a:r>
          <a:endParaRPr lang="es-ES" sz="2200" dirty="0"/>
        </a:p>
      </dgm:t>
    </dgm:pt>
    <dgm:pt modelId="{65361DE8-675E-42C7-8BD4-563B8AF56F2C}" type="parTrans" cxnId="{EB09732C-2639-415D-A381-C2C2B8F2A4F2}">
      <dgm:prSet/>
      <dgm:spPr/>
      <dgm:t>
        <a:bodyPr/>
        <a:lstStyle/>
        <a:p>
          <a:endParaRPr lang="es-ES" sz="1800"/>
        </a:p>
      </dgm:t>
    </dgm:pt>
    <dgm:pt modelId="{0D01F166-12D8-4CC3-818A-C20704DE6693}" type="sibTrans" cxnId="{EB09732C-2639-415D-A381-C2C2B8F2A4F2}">
      <dgm:prSet/>
      <dgm:spPr/>
      <dgm:t>
        <a:bodyPr/>
        <a:lstStyle/>
        <a:p>
          <a:endParaRPr lang="es-ES" sz="1800"/>
        </a:p>
      </dgm:t>
    </dgm:pt>
    <dgm:pt modelId="{F385A5BE-78F8-4E43-A160-B89F33C132EC}">
      <dgm:prSet phldrT="[Texto]" custT="1"/>
      <dgm:spPr/>
      <dgm:t>
        <a:bodyPr/>
        <a:lstStyle/>
        <a:p>
          <a:r>
            <a:rPr lang="es-MX" sz="1600" dirty="0" smtClean="0">
              <a:solidFill>
                <a:schemeClr val="bg2">
                  <a:lumMod val="25000"/>
                </a:schemeClr>
              </a:solidFill>
              <a:latin typeface="+mj-lt"/>
              <a:cs typeface="Arial" panose="020B0604020202020204" pitchFamily="34" charset="0"/>
            </a:rPr>
            <a:t>El que se opone propone</a:t>
          </a:r>
          <a:endParaRPr lang="es-ES" sz="1800" dirty="0">
            <a:latin typeface="+mj-lt"/>
          </a:endParaRPr>
        </a:p>
      </dgm:t>
    </dgm:pt>
    <dgm:pt modelId="{51D0435B-D5C0-452E-9DB8-41B4F46CF297}" type="parTrans" cxnId="{52B25E69-41EC-4892-AFA1-E55427D78F51}">
      <dgm:prSet/>
      <dgm:spPr/>
      <dgm:t>
        <a:bodyPr/>
        <a:lstStyle/>
        <a:p>
          <a:endParaRPr lang="es-ES" sz="1800"/>
        </a:p>
      </dgm:t>
    </dgm:pt>
    <dgm:pt modelId="{11B85D74-A9D9-473D-A16F-343385942E65}" type="sibTrans" cxnId="{52B25E69-41EC-4892-AFA1-E55427D78F51}">
      <dgm:prSet/>
      <dgm:spPr/>
      <dgm:t>
        <a:bodyPr/>
        <a:lstStyle/>
        <a:p>
          <a:endParaRPr lang="es-ES" sz="1800"/>
        </a:p>
      </dgm:t>
    </dgm:pt>
    <dgm:pt modelId="{5C47CAF0-CBAD-4907-BA1A-894AD93A4209}" type="pres">
      <dgm:prSet presAssocID="{7393910B-E8FB-4A5F-B409-9E17267C72D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1BE26B1-32C6-497B-8C2D-313332DAD78E}" type="pres">
      <dgm:prSet presAssocID="{EE3F756F-99DF-4411-AB00-9DCCD65593EC}" presName="composite" presStyleCnt="0"/>
      <dgm:spPr/>
    </dgm:pt>
    <dgm:pt modelId="{E434E51E-6E57-4047-9FF6-6B40DB0E1932}" type="pres">
      <dgm:prSet presAssocID="{EE3F756F-99DF-4411-AB00-9DCCD65593E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3B068D-6C2E-478B-B152-3E97364FDF38}" type="pres">
      <dgm:prSet presAssocID="{EE3F756F-99DF-4411-AB00-9DCCD65593E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B1BAF8C-3CA4-4530-B74D-CA07E35CB718}" type="pres">
      <dgm:prSet presAssocID="{4FE1128D-1FA3-4E55-9334-F7486652434E}" presName="sp" presStyleCnt="0"/>
      <dgm:spPr/>
    </dgm:pt>
    <dgm:pt modelId="{ED6B9760-3699-4A9D-89B0-8FEB203F65D8}" type="pres">
      <dgm:prSet presAssocID="{7998417A-DA33-46BF-B200-2EF360612740}" presName="composite" presStyleCnt="0"/>
      <dgm:spPr/>
    </dgm:pt>
    <dgm:pt modelId="{F5E19F12-E426-4784-8863-3CCC43F929D1}" type="pres">
      <dgm:prSet presAssocID="{7998417A-DA33-46BF-B200-2EF360612740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2C9E20-25A5-4AB9-AF18-642B06138E2C}" type="pres">
      <dgm:prSet presAssocID="{7998417A-DA33-46BF-B200-2EF360612740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4EC78D-4242-49CF-8A5F-AAC2D86D0E92}" type="pres">
      <dgm:prSet presAssocID="{50C9ABCC-E07E-4A7C-9DF0-2A10BE77CDA5}" presName="sp" presStyleCnt="0"/>
      <dgm:spPr/>
    </dgm:pt>
    <dgm:pt modelId="{520822CD-3566-485F-9CF3-B3B720F57D3D}" type="pres">
      <dgm:prSet presAssocID="{7B62EA19-888C-474C-BEA6-9FB44C51C3FE}" presName="composite" presStyleCnt="0"/>
      <dgm:spPr/>
    </dgm:pt>
    <dgm:pt modelId="{641B9B9A-25D0-4857-938B-C89A11C22E2B}" type="pres">
      <dgm:prSet presAssocID="{7B62EA19-888C-474C-BEA6-9FB44C51C3FE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672BE5-B23F-4444-B668-ADDBD3218674}" type="pres">
      <dgm:prSet presAssocID="{7B62EA19-888C-474C-BEA6-9FB44C51C3FE}" presName="descendantText" presStyleLbl="alignAcc1" presStyleIdx="2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B09AC1-0674-4240-A1C1-F2DEF774213F}" type="pres">
      <dgm:prSet presAssocID="{9A5233E5-795F-481B-A226-9461E5A7BDA1}" presName="sp" presStyleCnt="0"/>
      <dgm:spPr/>
    </dgm:pt>
    <dgm:pt modelId="{3A7E10D2-3A64-4801-A458-DA9817611DDF}" type="pres">
      <dgm:prSet presAssocID="{398A77C6-6E28-4319-9D53-5B104559A027}" presName="composite" presStyleCnt="0"/>
      <dgm:spPr/>
    </dgm:pt>
    <dgm:pt modelId="{232EF35E-1FE4-4744-9FD8-2E59086F95F1}" type="pres">
      <dgm:prSet presAssocID="{398A77C6-6E28-4319-9D53-5B104559A027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11960A-E5DE-43AA-BDFF-CB4D1798AFF0}" type="pres">
      <dgm:prSet presAssocID="{398A77C6-6E28-4319-9D53-5B104559A027}" presName="descendantText" presStyleLbl="alignAcc1" presStyleIdx="3" presStyleCnt="5" custLinFactNeighborX="-462" custLinFactNeighborY="1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09B367-2F20-433E-9911-AE6BE52D4AC3}" type="pres">
      <dgm:prSet presAssocID="{4067BA4D-0EB4-4D67-851F-A8656E5A1553}" presName="sp" presStyleCnt="0"/>
      <dgm:spPr/>
    </dgm:pt>
    <dgm:pt modelId="{BB07A544-D737-4D06-BE1B-AFE418AADC9C}" type="pres">
      <dgm:prSet presAssocID="{1CD548C6-CCC8-42A0-8A32-CCB0545CD896}" presName="composite" presStyleCnt="0"/>
      <dgm:spPr/>
    </dgm:pt>
    <dgm:pt modelId="{D403659A-373E-4D23-9E27-1458E214222D}" type="pres">
      <dgm:prSet presAssocID="{1CD548C6-CCC8-42A0-8A32-CCB0545CD89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968BF6-C8E4-4C07-AE31-E953D42440D7}" type="pres">
      <dgm:prSet presAssocID="{1CD548C6-CCC8-42A0-8A32-CCB0545CD896}" presName="descendantText" presStyleLbl="alignAcc1" presStyleIdx="4" presStyleCnt="5" custLinFactNeighborX="-22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B42A743-0B8C-4DF3-9FCE-4B93F031CAE2}" srcId="{7998417A-DA33-46BF-B200-2EF360612740}" destId="{A7C783BF-BCEF-4387-A2F9-5A1D3EE94058}" srcOrd="0" destOrd="0" parTransId="{D40E0465-58CF-46FD-A322-0CB6C78F9851}" sibTransId="{DEBF140B-1C5C-455A-BB0B-AFA88AE01BF0}"/>
    <dgm:cxn modelId="{ED158390-F6A4-4F05-AFC5-B19D6535EA23}" srcId="{398A77C6-6E28-4319-9D53-5B104559A027}" destId="{E6A8FBA3-20F1-479F-93AF-18EF0A290876}" srcOrd="0" destOrd="0" parTransId="{2B1D20FE-FF63-4751-9027-407E504A6AD8}" sibTransId="{E3213751-6A80-4A9C-887D-FC2047F2A57B}"/>
    <dgm:cxn modelId="{8F5615CC-67C5-4B9D-A99D-2BA2BB43771B}" type="presOf" srcId="{A7C783BF-BCEF-4387-A2F9-5A1D3EE94058}" destId="{E82C9E20-25A5-4AB9-AF18-642B06138E2C}" srcOrd="0" destOrd="0" presId="urn:microsoft.com/office/officeart/2005/8/layout/chevron2"/>
    <dgm:cxn modelId="{1D5CEDD8-0016-42EC-8BA0-8DEE0917F9C9}" type="presOf" srcId="{7B62EA19-888C-474C-BEA6-9FB44C51C3FE}" destId="{641B9B9A-25D0-4857-938B-C89A11C22E2B}" srcOrd="0" destOrd="0" presId="urn:microsoft.com/office/officeart/2005/8/layout/chevron2"/>
    <dgm:cxn modelId="{61532203-B27D-4C6A-8F6F-10C4302FD8D8}" srcId="{7B62EA19-888C-474C-BEA6-9FB44C51C3FE}" destId="{3DA910A0-0BED-46D9-9E1C-9E1380A6A450}" srcOrd="0" destOrd="0" parTransId="{9EE64DCD-5594-4458-99CE-C6A74CCB99BF}" sibTransId="{600B7514-8453-4204-B6CD-E9A87FF5B940}"/>
    <dgm:cxn modelId="{9C412EE4-2C71-4008-AFCF-E7B989E2999A}" type="presOf" srcId="{7393910B-E8FB-4A5F-B409-9E17267C72DA}" destId="{5C47CAF0-CBAD-4907-BA1A-894AD93A4209}" srcOrd="0" destOrd="0" presId="urn:microsoft.com/office/officeart/2005/8/layout/chevron2"/>
    <dgm:cxn modelId="{E995D0BE-4507-4F5D-98D9-8CCFCD503426}" type="presOf" srcId="{F385A5BE-78F8-4E43-A160-B89F33C132EC}" destId="{1A968BF6-C8E4-4C07-AE31-E953D42440D7}" srcOrd="0" destOrd="0" presId="urn:microsoft.com/office/officeart/2005/8/layout/chevron2"/>
    <dgm:cxn modelId="{52B25E69-41EC-4892-AFA1-E55427D78F51}" srcId="{1CD548C6-CCC8-42A0-8A32-CCB0545CD896}" destId="{F385A5BE-78F8-4E43-A160-B89F33C132EC}" srcOrd="0" destOrd="0" parTransId="{51D0435B-D5C0-452E-9DB8-41B4F46CF297}" sibTransId="{11B85D74-A9D9-473D-A16F-343385942E65}"/>
    <dgm:cxn modelId="{F90056F7-873E-4F4A-B691-9A07DA4C2BA9}" srcId="{7393910B-E8FB-4A5F-B409-9E17267C72DA}" destId="{398A77C6-6E28-4319-9D53-5B104559A027}" srcOrd="3" destOrd="0" parTransId="{D3904CB7-06E4-40FB-835D-C66AE382668C}" sibTransId="{4067BA4D-0EB4-4D67-851F-A8656E5A1553}"/>
    <dgm:cxn modelId="{C1F97EAE-84F4-45AC-9EF0-0A9D0CBC8FBC}" type="presOf" srcId="{398A77C6-6E28-4319-9D53-5B104559A027}" destId="{232EF35E-1FE4-4744-9FD8-2E59086F95F1}" srcOrd="0" destOrd="0" presId="urn:microsoft.com/office/officeart/2005/8/layout/chevron2"/>
    <dgm:cxn modelId="{B05D02F5-D220-4221-9690-22D6CAC9F487}" srcId="{7393910B-E8FB-4A5F-B409-9E17267C72DA}" destId="{EE3F756F-99DF-4411-AB00-9DCCD65593EC}" srcOrd="0" destOrd="0" parTransId="{D0B9890E-86A9-4F0F-8AE3-018CA718F7F9}" sibTransId="{4FE1128D-1FA3-4E55-9334-F7486652434E}"/>
    <dgm:cxn modelId="{4E4660AC-7549-4699-AE1A-42F1F4037AC0}" srcId="{7393910B-E8FB-4A5F-B409-9E17267C72DA}" destId="{7998417A-DA33-46BF-B200-2EF360612740}" srcOrd="1" destOrd="0" parTransId="{627470B5-BCB5-4111-AD9C-9FD59B3C271D}" sibTransId="{50C9ABCC-E07E-4A7C-9DF0-2A10BE77CDA5}"/>
    <dgm:cxn modelId="{0A6241B9-B02D-40AE-829A-3A97FDD41D24}" type="presOf" srcId="{3DA910A0-0BED-46D9-9E1C-9E1380A6A450}" destId="{3C672BE5-B23F-4444-B668-ADDBD3218674}" srcOrd="0" destOrd="0" presId="urn:microsoft.com/office/officeart/2005/8/layout/chevron2"/>
    <dgm:cxn modelId="{D9E75412-5952-4539-AD05-5C0E761A5756}" type="presOf" srcId="{E6A8FBA3-20F1-479F-93AF-18EF0A290876}" destId="{A211960A-E5DE-43AA-BDFF-CB4D1798AFF0}" srcOrd="0" destOrd="0" presId="urn:microsoft.com/office/officeart/2005/8/layout/chevron2"/>
    <dgm:cxn modelId="{CD7262A6-857F-4850-95A8-8E5B3B144CE0}" srcId="{7393910B-E8FB-4A5F-B409-9E17267C72DA}" destId="{7B62EA19-888C-474C-BEA6-9FB44C51C3FE}" srcOrd="2" destOrd="0" parTransId="{61FA41D8-1286-4863-ABFD-4397BAD1F167}" sibTransId="{9A5233E5-795F-481B-A226-9461E5A7BDA1}"/>
    <dgm:cxn modelId="{B1FEE74E-4EDB-4816-A2B7-EB03F6949AEE}" type="presOf" srcId="{EE3F756F-99DF-4411-AB00-9DCCD65593EC}" destId="{E434E51E-6E57-4047-9FF6-6B40DB0E1932}" srcOrd="0" destOrd="0" presId="urn:microsoft.com/office/officeart/2005/8/layout/chevron2"/>
    <dgm:cxn modelId="{EB09732C-2639-415D-A381-C2C2B8F2A4F2}" srcId="{7393910B-E8FB-4A5F-B409-9E17267C72DA}" destId="{1CD548C6-CCC8-42A0-8A32-CCB0545CD896}" srcOrd="4" destOrd="0" parTransId="{65361DE8-675E-42C7-8BD4-563B8AF56F2C}" sibTransId="{0D01F166-12D8-4CC3-818A-C20704DE6693}"/>
    <dgm:cxn modelId="{014AEFE2-08B7-438D-96C0-4D5FC0A195B5}" type="presOf" srcId="{44956644-3975-4497-A6F8-59DE4CD66EFD}" destId="{773B068D-6C2E-478B-B152-3E97364FDF38}" srcOrd="0" destOrd="0" presId="urn:microsoft.com/office/officeart/2005/8/layout/chevron2"/>
    <dgm:cxn modelId="{078FC7B0-2C92-4505-847B-283ABF84319A}" srcId="{EE3F756F-99DF-4411-AB00-9DCCD65593EC}" destId="{44956644-3975-4497-A6F8-59DE4CD66EFD}" srcOrd="0" destOrd="0" parTransId="{1ADB7BEA-6809-497D-AF8F-AA54B124EBD7}" sibTransId="{78770828-9452-4C35-BC42-3984424F10B5}"/>
    <dgm:cxn modelId="{4C26ED98-1F6C-46BE-9FEF-FCD9C0B1D50F}" type="presOf" srcId="{7998417A-DA33-46BF-B200-2EF360612740}" destId="{F5E19F12-E426-4784-8863-3CCC43F929D1}" srcOrd="0" destOrd="0" presId="urn:microsoft.com/office/officeart/2005/8/layout/chevron2"/>
    <dgm:cxn modelId="{2D7C6E26-AF92-477B-BE05-C959498B3365}" type="presOf" srcId="{1CD548C6-CCC8-42A0-8A32-CCB0545CD896}" destId="{D403659A-373E-4D23-9E27-1458E214222D}" srcOrd="0" destOrd="0" presId="urn:microsoft.com/office/officeart/2005/8/layout/chevron2"/>
    <dgm:cxn modelId="{B247B75E-26B0-4F21-A901-C86F52CDFC43}" type="presParOf" srcId="{5C47CAF0-CBAD-4907-BA1A-894AD93A4209}" destId="{31BE26B1-32C6-497B-8C2D-313332DAD78E}" srcOrd="0" destOrd="0" presId="urn:microsoft.com/office/officeart/2005/8/layout/chevron2"/>
    <dgm:cxn modelId="{B6EF7055-B1FD-4396-8458-A3EE3D943786}" type="presParOf" srcId="{31BE26B1-32C6-497B-8C2D-313332DAD78E}" destId="{E434E51E-6E57-4047-9FF6-6B40DB0E1932}" srcOrd="0" destOrd="0" presId="urn:microsoft.com/office/officeart/2005/8/layout/chevron2"/>
    <dgm:cxn modelId="{9C1E74CA-8B76-4E8B-BC71-94A443F02CF1}" type="presParOf" srcId="{31BE26B1-32C6-497B-8C2D-313332DAD78E}" destId="{773B068D-6C2E-478B-B152-3E97364FDF38}" srcOrd="1" destOrd="0" presId="urn:microsoft.com/office/officeart/2005/8/layout/chevron2"/>
    <dgm:cxn modelId="{A29B13AE-DA59-49CB-BC6D-CA80B66E93F7}" type="presParOf" srcId="{5C47CAF0-CBAD-4907-BA1A-894AD93A4209}" destId="{1B1BAF8C-3CA4-4530-B74D-CA07E35CB718}" srcOrd="1" destOrd="0" presId="urn:microsoft.com/office/officeart/2005/8/layout/chevron2"/>
    <dgm:cxn modelId="{A16BEC29-55DE-4E0D-842D-4A66EF3B1158}" type="presParOf" srcId="{5C47CAF0-CBAD-4907-BA1A-894AD93A4209}" destId="{ED6B9760-3699-4A9D-89B0-8FEB203F65D8}" srcOrd="2" destOrd="0" presId="urn:microsoft.com/office/officeart/2005/8/layout/chevron2"/>
    <dgm:cxn modelId="{9FE72C4D-0EA4-4089-BB87-7121FD35C7F5}" type="presParOf" srcId="{ED6B9760-3699-4A9D-89B0-8FEB203F65D8}" destId="{F5E19F12-E426-4784-8863-3CCC43F929D1}" srcOrd="0" destOrd="0" presId="urn:microsoft.com/office/officeart/2005/8/layout/chevron2"/>
    <dgm:cxn modelId="{52359788-D590-40CB-808E-8F14B3F5DDE7}" type="presParOf" srcId="{ED6B9760-3699-4A9D-89B0-8FEB203F65D8}" destId="{E82C9E20-25A5-4AB9-AF18-642B06138E2C}" srcOrd="1" destOrd="0" presId="urn:microsoft.com/office/officeart/2005/8/layout/chevron2"/>
    <dgm:cxn modelId="{CF66D7C6-C36C-43BE-9E23-280EFA23CCDB}" type="presParOf" srcId="{5C47CAF0-CBAD-4907-BA1A-894AD93A4209}" destId="{264EC78D-4242-49CF-8A5F-AAC2D86D0E92}" srcOrd="3" destOrd="0" presId="urn:microsoft.com/office/officeart/2005/8/layout/chevron2"/>
    <dgm:cxn modelId="{4A83BA7B-6279-4894-A173-54B1C9EF9782}" type="presParOf" srcId="{5C47CAF0-CBAD-4907-BA1A-894AD93A4209}" destId="{520822CD-3566-485F-9CF3-B3B720F57D3D}" srcOrd="4" destOrd="0" presId="urn:microsoft.com/office/officeart/2005/8/layout/chevron2"/>
    <dgm:cxn modelId="{DA117A57-44EC-438A-80E8-709885CC42F5}" type="presParOf" srcId="{520822CD-3566-485F-9CF3-B3B720F57D3D}" destId="{641B9B9A-25D0-4857-938B-C89A11C22E2B}" srcOrd="0" destOrd="0" presId="urn:microsoft.com/office/officeart/2005/8/layout/chevron2"/>
    <dgm:cxn modelId="{D335F885-7F9F-4384-821D-DA5573F9CB5A}" type="presParOf" srcId="{520822CD-3566-485F-9CF3-B3B720F57D3D}" destId="{3C672BE5-B23F-4444-B668-ADDBD3218674}" srcOrd="1" destOrd="0" presId="urn:microsoft.com/office/officeart/2005/8/layout/chevron2"/>
    <dgm:cxn modelId="{1A5CB728-6A35-4F28-B393-B6AEEE91DD99}" type="presParOf" srcId="{5C47CAF0-CBAD-4907-BA1A-894AD93A4209}" destId="{6CB09AC1-0674-4240-A1C1-F2DEF774213F}" srcOrd="5" destOrd="0" presId="urn:microsoft.com/office/officeart/2005/8/layout/chevron2"/>
    <dgm:cxn modelId="{597010FE-FC0E-48C6-8B6D-EC2DE3C3622B}" type="presParOf" srcId="{5C47CAF0-CBAD-4907-BA1A-894AD93A4209}" destId="{3A7E10D2-3A64-4801-A458-DA9817611DDF}" srcOrd="6" destOrd="0" presId="urn:microsoft.com/office/officeart/2005/8/layout/chevron2"/>
    <dgm:cxn modelId="{E74CBAF7-9B06-48B2-955F-0584D6C25C6D}" type="presParOf" srcId="{3A7E10D2-3A64-4801-A458-DA9817611DDF}" destId="{232EF35E-1FE4-4744-9FD8-2E59086F95F1}" srcOrd="0" destOrd="0" presId="urn:microsoft.com/office/officeart/2005/8/layout/chevron2"/>
    <dgm:cxn modelId="{73D5DD0D-A69D-402F-812E-ED363EC466FA}" type="presParOf" srcId="{3A7E10D2-3A64-4801-A458-DA9817611DDF}" destId="{A211960A-E5DE-43AA-BDFF-CB4D1798AFF0}" srcOrd="1" destOrd="0" presId="urn:microsoft.com/office/officeart/2005/8/layout/chevron2"/>
    <dgm:cxn modelId="{07C012FB-1C7F-4959-8A1C-7838BBB5693E}" type="presParOf" srcId="{5C47CAF0-CBAD-4907-BA1A-894AD93A4209}" destId="{9309B367-2F20-433E-9911-AE6BE52D4AC3}" srcOrd="7" destOrd="0" presId="urn:microsoft.com/office/officeart/2005/8/layout/chevron2"/>
    <dgm:cxn modelId="{916CC6DC-30F5-4FA5-83FA-01FB9E9800B9}" type="presParOf" srcId="{5C47CAF0-CBAD-4907-BA1A-894AD93A4209}" destId="{BB07A544-D737-4D06-BE1B-AFE418AADC9C}" srcOrd="8" destOrd="0" presId="urn:microsoft.com/office/officeart/2005/8/layout/chevron2"/>
    <dgm:cxn modelId="{1F784000-EE0A-4C7E-B635-F1E9EEAE45DF}" type="presParOf" srcId="{BB07A544-D737-4D06-BE1B-AFE418AADC9C}" destId="{D403659A-373E-4D23-9E27-1458E214222D}" srcOrd="0" destOrd="0" presId="urn:microsoft.com/office/officeart/2005/8/layout/chevron2"/>
    <dgm:cxn modelId="{EDCB5477-FFDB-451B-A971-6C87EB1DEF0D}" type="presParOf" srcId="{BB07A544-D737-4D06-BE1B-AFE418AADC9C}" destId="{1A968BF6-C8E4-4C07-AE31-E953D42440D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4E51E-6E57-4047-9FF6-6B40DB0E1932}">
      <dsp:nvSpPr>
        <dsp:cNvPr id="0" name=""/>
        <dsp:cNvSpPr/>
      </dsp:nvSpPr>
      <dsp:spPr>
        <a:xfrm rot="5400000">
          <a:off x="-176410" y="178091"/>
          <a:ext cx="1176072" cy="82325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smtClean="0"/>
            <a:t>1</a:t>
          </a:r>
          <a:endParaRPr lang="es-ES" sz="2200" kern="1200" dirty="0"/>
        </a:p>
      </dsp:txBody>
      <dsp:txXfrm rot="-5400000">
        <a:off x="1" y="413307"/>
        <a:ext cx="823251" cy="352821"/>
      </dsp:txXfrm>
    </dsp:sp>
    <dsp:sp modelId="{773B068D-6C2E-478B-B152-3E97364FDF38}">
      <dsp:nvSpPr>
        <dsp:cNvPr id="0" name=""/>
        <dsp:cNvSpPr/>
      </dsp:nvSpPr>
      <dsp:spPr>
        <a:xfrm rot="5400000">
          <a:off x="3591751" y="-2766820"/>
          <a:ext cx="764447" cy="63014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>
              <a:solidFill>
                <a:schemeClr val="bg2">
                  <a:lumMod val="25000"/>
                </a:schemeClr>
              </a:solidFill>
              <a:latin typeface="+mj-lt"/>
              <a:cs typeface="Arial" panose="020B0604020202020204" pitchFamily="34" charset="0"/>
            </a:rPr>
            <a:t>Grupo unido con visión compartida</a:t>
          </a:r>
          <a:endParaRPr lang="es-ES" sz="1600" kern="1200" dirty="0">
            <a:latin typeface="+mj-lt"/>
          </a:endParaRPr>
        </a:p>
      </dsp:txBody>
      <dsp:txXfrm rot="-5400000">
        <a:off x="823251" y="38997"/>
        <a:ext cx="6264131" cy="689813"/>
      </dsp:txXfrm>
    </dsp:sp>
    <dsp:sp modelId="{F5E19F12-E426-4784-8863-3CCC43F929D1}">
      <dsp:nvSpPr>
        <dsp:cNvPr id="0" name=""/>
        <dsp:cNvSpPr/>
      </dsp:nvSpPr>
      <dsp:spPr>
        <a:xfrm rot="5400000">
          <a:off x="-176410" y="1237899"/>
          <a:ext cx="1176072" cy="823251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smtClean="0"/>
            <a:t>2</a:t>
          </a:r>
          <a:endParaRPr lang="es-ES" sz="2200" kern="1200" dirty="0"/>
        </a:p>
      </dsp:txBody>
      <dsp:txXfrm rot="-5400000">
        <a:off x="1" y="1473115"/>
        <a:ext cx="823251" cy="352821"/>
      </dsp:txXfrm>
    </dsp:sp>
    <dsp:sp modelId="{E82C9E20-25A5-4AB9-AF18-642B06138E2C}">
      <dsp:nvSpPr>
        <dsp:cNvPr id="0" name=""/>
        <dsp:cNvSpPr/>
      </dsp:nvSpPr>
      <dsp:spPr>
        <a:xfrm rot="5400000">
          <a:off x="3591751" y="-1707012"/>
          <a:ext cx="764447" cy="63014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>
              <a:solidFill>
                <a:schemeClr val="bg2">
                  <a:lumMod val="25000"/>
                </a:schemeClr>
              </a:solidFill>
              <a:latin typeface="+mj-lt"/>
              <a:cs typeface="Arial" panose="020B0604020202020204" pitchFamily="34" charset="0"/>
            </a:rPr>
            <a:t>Trabajamos empoderados y con excelencia</a:t>
          </a:r>
          <a:endParaRPr lang="es-ES" sz="1600" kern="1200" dirty="0"/>
        </a:p>
      </dsp:txBody>
      <dsp:txXfrm rot="-5400000">
        <a:off x="823251" y="1098805"/>
        <a:ext cx="6264131" cy="689813"/>
      </dsp:txXfrm>
    </dsp:sp>
    <dsp:sp modelId="{641B9B9A-25D0-4857-938B-C89A11C22E2B}">
      <dsp:nvSpPr>
        <dsp:cNvPr id="0" name=""/>
        <dsp:cNvSpPr/>
      </dsp:nvSpPr>
      <dsp:spPr>
        <a:xfrm rot="5400000">
          <a:off x="-176410" y="2297707"/>
          <a:ext cx="1176072" cy="823251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smtClean="0"/>
            <a:t>3</a:t>
          </a:r>
          <a:endParaRPr lang="es-ES" sz="2200" kern="1200" dirty="0"/>
        </a:p>
      </dsp:txBody>
      <dsp:txXfrm rot="-5400000">
        <a:off x="1" y="2532923"/>
        <a:ext cx="823251" cy="352821"/>
      </dsp:txXfrm>
    </dsp:sp>
    <dsp:sp modelId="{3C672BE5-B23F-4444-B668-ADDBD3218674}">
      <dsp:nvSpPr>
        <dsp:cNvPr id="0" name=""/>
        <dsp:cNvSpPr/>
      </dsp:nvSpPr>
      <dsp:spPr>
        <a:xfrm rot="5400000">
          <a:off x="3591751" y="-647203"/>
          <a:ext cx="764447" cy="63014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>
              <a:latin typeface="+mj-lt"/>
            </a:rPr>
            <a:t>Enfocados en las necesidades y expectativas de nuestros clientes</a:t>
          </a:r>
          <a:endParaRPr lang="es-ES" sz="1600" kern="1200" dirty="0">
            <a:latin typeface="+mj-lt"/>
          </a:endParaRPr>
        </a:p>
      </dsp:txBody>
      <dsp:txXfrm rot="-5400000">
        <a:off x="823251" y="2158614"/>
        <a:ext cx="6264131" cy="689813"/>
      </dsp:txXfrm>
    </dsp:sp>
    <dsp:sp modelId="{232EF35E-1FE4-4744-9FD8-2E59086F95F1}">
      <dsp:nvSpPr>
        <dsp:cNvPr id="0" name=""/>
        <dsp:cNvSpPr/>
      </dsp:nvSpPr>
      <dsp:spPr>
        <a:xfrm rot="5400000">
          <a:off x="-176410" y="3357516"/>
          <a:ext cx="1176072" cy="823251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smtClean="0"/>
            <a:t>4</a:t>
          </a:r>
          <a:endParaRPr lang="es-ES" sz="2200" kern="1200" dirty="0"/>
        </a:p>
      </dsp:txBody>
      <dsp:txXfrm rot="-5400000">
        <a:off x="1" y="3592732"/>
        <a:ext cx="823251" cy="352821"/>
      </dsp:txXfrm>
    </dsp:sp>
    <dsp:sp modelId="{A211960A-E5DE-43AA-BDFF-CB4D1798AFF0}">
      <dsp:nvSpPr>
        <dsp:cNvPr id="0" name=""/>
        <dsp:cNvSpPr/>
      </dsp:nvSpPr>
      <dsp:spPr>
        <a:xfrm rot="5400000">
          <a:off x="3562639" y="422496"/>
          <a:ext cx="764447" cy="63014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>
              <a:solidFill>
                <a:schemeClr val="bg2">
                  <a:lumMod val="25000"/>
                </a:schemeClr>
              </a:solidFill>
              <a:latin typeface="+mj-lt"/>
              <a:cs typeface="Arial" panose="020B0604020202020204" pitchFamily="34" charset="0"/>
            </a:rPr>
            <a:t>Decisiones razonadas y basadas en información confiable</a:t>
          </a:r>
          <a:endParaRPr lang="es-ES" sz="1600" kern="1200" dirty="0">
            <a:latin typeface="+mj-lt"/>
          </a:endParaRPr>
        </a:p>
      </dsp:txBody>
      <dsp:txXfrm rot="-5400000">
        <a:off x="794139" y="3228314"/>
        <a:ext cx="6264131" cy="689813"/>
      </dsp:txXfrm>
    </dsp:sp>
    <dsp:sp modelId="{D403659A-373E-4D23-9E27-1458E214222D}">
      <dsp:nvSpPr>
        <dsp:cNvPr id="0" name=""/>
        <dsp:cNvSpPr/>
      </dsp:nvSpPr>
      <dsp:spPr>
        <a:xfrm rot="5400000">
          <a:off x="-176410" y="4417324"/>
          <a:ext cx="1176072" cy="823251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smtClean="0"/>
            <a:t>5</a:t>
          </a:r>
          <a:endParaRPr lang="es-ES" sz="2200" kern="1200" dirty="0"/>
        </a:p>
      </dsp:txBody>
      <dsp:txXfrm rot="-5400000">
        <a:off x="1" y="4652540"/>
        <a:ext cx="823251" cy="352821"/>
      </dsp:txXfrm>
    </dsp:sp>
    <dsp:sp modelId="{1A968BF6-C8E4-4C07-AE31-E953D42440D7}">
      <dsp:nvSpPr>
        <dsp:cNvPr id="0" name=""/>
        <dsp:cNvSpPr/>
      </dsp:nvSpPr>
      <dsp:spPr>
        <a:xfrm rot="5400000">
          <a:off x="3577447" y="1472413"/>
          <a:ext cx="764447" cy="63014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>
              <a:solidFill>
                <a:schemeClr val="bg2">
                  <a:lumMod val="25000"/>
                </a:schemeClr>
              </a:solidFill>
              <a:latin typeface="+mj-lt"/>
              <a:cs typeface="Arial" panose="020B0604020202020204" pitchFamily="34" charset="0"/>
            </a:rPr>
            <a:t>El que se opone propone</a:t>
          </a:r>
          <a:endParaRPr lang="es-ES" sz="1800" kern="1200" dirty="0">
            <a:latin typeface="+mj-lt"/>
          </a:endParaRPr>
        </a:p>
      </dsp:txBody>
      <dsp:txXfrm rot="-5400000">
        <a:off x="808947" y="4278231"/>
        <a:ext cx="6264131" cy="689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03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21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918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715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5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26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5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52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2A04A-B757-0E49-541E-63181EAF2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994" y="969312"/>
            <a:ext cx="8007342" cy="47244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MX" sz="2000" dirty="0" smtClean="0"/>
              <a:t>Actualización catálogo </a:t>
            </a:r>
            <a:r>
              <a:rPr lang="es-EC" sz="2000" b="1" dirty="0" err="1" smtClean="0"/>
              <a:t>cl_empresas_luz</a:t>
            </a:r>
            <a:r>
              <a:rPr lang="es-EC" sz="2000" b="1" dirty="0" smtClean="0"/>
              <a:t> </a:t>
            </a:r>
            <a:r>
              <a:rPr lang="es-EC" sz="2000" dirty="0" smtClean="0"/>
              <a:t>cambiar el estado a </a:t>
            </a:r>
            <a:r>
              <a:rPr lang="es-EC" sz="2000" b="1" dirty="0" smtClean="0"/>
              <a:t>E</a:t>
            </a:r>
            <a:endParaRPr lang="es-EC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203" r="28265" b="9326"/>
          <a:stretch/>
        </p:blipFill>
        <p:spPr>
          <a:xfrm>
            <a:off x="5381896" y="2876133"/>
            <a:ext cx="5238205" cy="2913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ángulo 5"/>
          <p:cNvSpPr/>
          <p:nvPr/>
        </p:nvSpPr>
        <p:spPr>
          <a:xfrm>
            <a:off x="4362994" y="2211194"/>
            <a:ext cx="72760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2000" dirty="0" smtClean="0"/>
              <a:t>Actualización </a:t>
            </a:r>
            <a:r>
              <a:rPr lang="es-MX" sz="2000" dirty="0"/>
              <a:t>catálogo </a:t>
            </a:r>
            <a:r>
              <a:rPr lang="es-EC" sz="2000" b="1" dirty="0" err="1" smtClean="0"/>
              <a:t>cl_empresas_luz</a:t>
            </a:r>
            <a:r>
              <a:rPr lang="es-EC" sz="2000" b="1" dirty="0" smtClean="0"/>
              <a:t> </a:t>
            </a:r>
            <a:r>
              <a:rPr lang="es-EC" sz="2000" dirty="0" smtClean="0"/>
              <a:t>cambiar el estado a </a:t>
            </a:r>
            <a:r>
              <a:rPr lang="es-EC" sz="2000" b="1" dirty="0" smtClean="0"/>
              <a:t>V </a:t>
            </a:r>
            <a:endParaRPr lang="es-EC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362995" y="599980"/>
            <a:ext cx="642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Para la inactivación del proceso de débitos automáticos de luz:</a:t>
            </a:r>
            <a:endParaRPr lang="es-EC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4376247" y="1841862"/>
            <a:ext cx="642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Para la activación del proceso de débitos automáticos de luz: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23548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078" y="1709738"/>
            <a:ext cx="8335618" cy="2852737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959E3F-C26A-B09C-2F3F-0E363BA0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079" y="4589463"/>
            <a:ext cx="8335618" cy="1500187"/>
          </a:xfrm>
        </p:spPr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051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308C15-552A-A0E8-0436-6A532D6E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31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18033" y="179885"/>
            <a:ext cx="3658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r>
              <a:rPr lang="es-EC" sz="2800" dirty="0" smtClean="0">
                <a:solidFill>
                  <a:srgbClr val="009999"/>
                </a:solidFill>
              </a:rPr>
              <a:t>Reglas de </a:t>
            </a:r>
            <a:r>
              <a:rPr lang="es-EC" sz="2800" dirty="0" smtClean="0">
                <a:solidFill>
                  <a:srgbClr val="009999"/>
                </a:solidFill>
              </a:rPr>
              <a:t>Oro - Innovación</a:t>
            </a:r>
            <a:endParaRPr lang="es-EC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1348662" y="717509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8" name="Diagrama 7"/>
          <p:cNvGraphicFramePr/>
          <p:nvPr>
            <p:extLst/>
          </p:nvPr>
        </p:nvGraphicFramePr>
        <p:xfrm>
          <a:off x="1997521" y="852834"/>
          <a:ext cx="71247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656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251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972E9C-C7AA-4DB6-BC11-4FDD914B8974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6026327b-c314-4909-befc-a4a98577181e"/>
    <ds:schemaRef ds:uri="http://schemas.openxmlformats.org/package/2006/metadata/core-properties"/>
    <ds:schemaRef ds:uri="b6e5a916-dccc-4b33-8fba-9c21ee045b9d"/>
  </ds:schemaRefs>
</ds:datastoreItem>
</file>

<file path=customXml/itemProps2.xml><?xml version="1.0" encoding="utf-8"?>
<ds:datastoreItem xmlns:ds="http://schemas.openxmlformats.org/officeDocument/2006/customXml" ds:itemID="{2BD62808-B15F-4CD1-9EFD-18084AEE33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A54D7E-5C44-4F1D-A8E3-535274B23E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79</Words>
  <Application>Microsoft Office PowerPoint</Application>
  <PresentationFormat>Panorámica</PresentationFormat>
  <Paragraphs>15</Paragraphs>
  <Slides>5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 Slab</vt:lpstr>
      <vt:lpstr>Wingdings</vt:lpstr>
      <vt:lpstr>Tema de Office</vt:lpstr>
      <vt:lpstr>Actualización catálogo cl_empresas_luz cambiar el estado a 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Lara</dc:creator>
  <cp:lastModifiedBy>Wendy Cedeño Ley</cp:lastModifiedBy>
  <cp:revision>6</cp:revision>
  <dcterms:created xsi:type="dcterms:W3CDTF">2022-05-09T18:20:01Z</dcterms:created>
  <dcterms:modified xsi:type="dcterms:W3CDTF">2023-01-17T20:12:58Z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