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10/11/2022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51018" y="783772"/>
            <a:ext cx="1750423" cy="1254033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Recaudación hasta 19:00</a:t>
            </a:r>
            <a:endParaRPr lang="es-EC" b="1" dirty="0"/>
          </a:p>
        </p:txBody>
      </p:sp>
      <p:sp>
        <p:nvSpPr>
          <p:cNvPr id="5" name="Rectángulo 4"/>
          <p:cNvSpPr/>
          <p:nvPr/>
        </p:nvSpPr>
        <p:spPr>
          <a:xfrm>
            <a:off x="5286102" y="783772"/>
            <a:ext cx="1750423" cy="1254034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/>
              <a:t>A</a:t>
            </a:r>
            <a:r>
              <a:rPr lang="es-EC" sz="1600" b="1" dirty="0" smtClean="0"/>
              <a:t>creditación automática - total </a:t>
            </a:r>
            <a:r>
              <a:rPr lang="es-EC" sz="1600" b="1" dirty="0" err="1"/>
              <a:t>trx</a:t>
            </a:r>
            <a:r>
              <a:rPr lang="es-EC" sz="1600" b="1" dirty="0"/>
              <a:t> exitosas BB</a:t>
            </a: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3901441" y="1410789"/>
            <a:ext cx="138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8421186" y="783771"/>
            <a:ext cx="1750423" cy="1254033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/>
              <a:t>Conciliación y ajustes al día siguiente</a:t>
            </a:r>
            <a:endParaRPr lang="es-EC" sz="1600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7036525" y="1410786"/>
            <a:ext cx="1384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74667" y="2288123"/>
            <a:ext cx="7848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Ventajas: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Reducir proceso operativo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Poder incorporar las empresas con el servicio de depósitos temporales con acreditación automática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La Empresa puede cerrar su contabilidad el mismo día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C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1974667" y="4181118"/>
            <a:ext cx="6622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Acciones: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Actualización del convenio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Desarrollo para la acreditación automática (definir el horario de pago)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 smtClean="0"/>
              <a:t>La conciliación se realizará al día siguiente (operativa actual)</a:t>
            </a:r>
            <a:endParaRPr lang="es-EC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C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6" y="307896"/>
            <a:ext cx="1697453" cy="2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72E9C-C7AA-4DB6-BC11-4FDD914B8974}">
  <ds:schemaRefs>
    <ds:schemaRef ds:uri="http://schemas.microsoft.com/office/2006/documentManagement/types"/>
    <ds:schemaRef ds:uri="http://schemas.microsoft.com/office/2006/metadata/properties"/>
    <ds:schemaRef ds:uri="b6e5a916-dccc-4b33-8fba-9c21ee045b9d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026327b-c314-4909-befc-a4a9857718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5</cp:revision>
  <dcterms:created xsi:type="dcterms:W3CDTF">2022-05-09T18:20:01Z</dcterms:created>
  <dcterms:modified xsi:type="dcterms:W3CDTF">2022-10-11T18:55:36Z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