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10/07/2022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07868" y="26126"/>
            <a:ext cx="5227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el cliente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73277" y="2572095"/>
            <a:ext cx="4956922" cy="14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Agilidad en la atención de sus necesidades sin dependencia del Banco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Facilidad para aplicación de cambios requeridos en cuanto a los usuarios designados </a:t>
            </a:r>
            <a:r>
              <a:rPr lang="es-EC" sz="2000" dirty="0" err="1" smtClean="0">
                <a:solidFill>
                  <a:srgbClr val="006666"/>
                </a:solidFill>
              </a:rPr>
              <a:t>Ej</a:t>
            </a:r>
            <a:r>
              <a:rPr lang="es-EC" sz="2000" dirty="0" smtClean="0">
                <a:solidFill>
                  <a:srgbClr val="006666"/>
                </a:solidFill>
              </a:rPr>
              <a:t>: eliminación de usuario en caso de un despido o creación en caso de contratación.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pic>
        <p:nvPicPr>
          <p:cNvPr id="6" name="Picture 4" descr="Accesibilid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34" y="1052962"/>
            <a:ext cx="1380551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544084" y="0"/>
            <a:ext cx="5227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BB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Bank Cartoon png download - 625*625 - Free Transparent Money png Download.  - CleanPNG / Kiss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6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47" y="1052963"/>
            <a:ext cx="1941399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6544084" y="2572095"/>
            <a:ext cx="5455412" cy="14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Mejorar la experiencia del cliente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Posicionamiento en el mercado al ser uno de los pocos bancos locales con este servicio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Oportunidad para generar captaciones jurídicas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Reducción </a:t>
            </a:r>
            <a:r>
              <a:rPr lang="es-EC" sz="2000" dirty="0" smtClean="0">
                <a:solidFill>
                  <a:srgbClr val="006666"/>
                </a:solidFill>
              </a:rPr>
              <a:t>de la carga operativa generada por la gestión de usuarios.</a:t>
            </a:r>
          </a:p>
          <a:p>
            <a:pPr algn="just">
              <a:lnSpc>
                <a:spcPct val="100000"/>
              </a:lnSpc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6247942" y="454524"/>
            <a:ext cx="0" cy="5727031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972E9C-C7AA-4DB6-BC11-4FDD914B8974}">
  <ds:schemaRefs>
    <ds:schemaRef ds:uri="6026327b-c314-4909-befc-a4a98577181e"/>
    <ds:schemaRef ds:uri="http://purl.org/dc/elements/1.1/"/>
    <ds:schemaRef ds:uri="http://schemas.microsoft.com/office/2006/documentManagement/types"/>
    <ds:schemaRef ds:uri="http://purl.org/dc/terms/"/>
    <ds:schemaRef ds:uri="b6e5a916-dccc-4b33-8fba-9c21ee045b9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7</cp:revision>
  <dcterms:created xsi:type="dcterms:W3CDTF">2022-05-09T18:20:01Z</dcterms:created>
  <dcterms:modified xsi:type="dcterms:W3CDTF">2022-10-07T16:20:04Z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