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12" r:id="rId6"/>
    <p:sldId id="316" r:id="rId7"/>
    <p:sldId id="317" r:id="rId8"/>
    <p:sldId id="315" r:id="rId9"/>
    <p:sldId id="313" r:id="rId10"/>
    <p:sldId id="318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10/19/2022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32" y="21748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937522" y="25758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744132" y="54465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24online y 24móvil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399765" y="3915323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tarjeta de crédito </a:t>
            </a:r>
            <a:r>
              <a:rPr lang="es-MX" sz="1400" dirty="0"/>
              <a:t>– 24online y 24móvil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73472" y="4204837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</a:t>
            </a:r>
            <a:r>
              <a:rPr lang="es-MX" sz="1400" kern="0" dirty="0" smtClean="0">
                <a:solidFill>
                  <a:srgbClr val="000000"/>
                </a:solidFill>
              </a:rPr>
              <a:t>(A06/Pago </a:t>
            </a:r>
            <a:r>
              <a:rPr lang="es-MX" sz="1400" kern="0" dirty="0" smtClean="0">
                <a:solidFill>
                  <a:srgbClr val="000000"/>
                </a:solidFill>
              </a:rPr>
              <a:t>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876837" y="54750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309571" y="54827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912451" y="49502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19316" y="49590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785545" y="49713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16" y="2149391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011" y="2237581"/>
            <a:ext cx="1179969" cy="169278"/>
          </a:xfrm>
          <a:prstGeom prst="rect">
            <a:avLst/>
          </a:prstGeom>
        </p:spPr>
      </p:pic>
      <p:sp>
        <p:nvSpPr>
          <p:cNvPr id="29" name="CuadroTexto 11"/>
          <p:cNvSpPr>
            <a:spLocks/>
          </p:cNvSpPr>
          <p:nvPr/>
        </p:nvSpPr>
        <p:spPr>
          <a:xfrm>
            <a:off x="1399766" y="3544245"/>
            <a:ext cx="3116174" cy="3085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Certificación con </a:t>
            </a:r>
            <a:r>
              <a:rPr lang="es-MX" sz="1400" kern="0" dirty="0" smtClean="0">
                <a:solidFill>
                  <a:srgbClr val="000000"/>
                </a:solidFill>
              </a:rPr>
              <a:t>Banred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25818" y="5304036"/>
            <a:ext cx="5430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 smtClean="0"/>
              <a:t>Nota: 24móvil sólo podrá recaudar para los servicios matriculables en esta etapa</a:t>
            </a:r>
            <a:endParaRPr lang="es-EC" sz="1200" dirty="0"/>
          </a:p>
        </p:txBody>
      </p:sp>
      <p:sp>
        <p:nvSpPr>
          <p:cNvPr id="33" name="Freeform 162"/>
          <p:cNvSpPr>
            <a:spLocks noChangeArrowheads="1"/>
          </p:cNvSpPr>
          <p:nvPr/>
        </p:nvSpPr>
        <p:spPr bwMode="auto">
          <a:xfrm>
            <a:off x="1218529" y="4310930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316" y="1342421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273"/>
            <a:ext cx="215969" cy="207103"/>
          </a:xfrm>
          <a:prstGeom prst="rect">
            <a:avLst/>
          </a:prstGeom>
        </p:spPr>
      </p:pic>
      <p:sp>
        <p:nvSpPr>
          <p:cNvPr id="47" name="CuadroTexto 11"/>
          <p:cNvSpPr>
            <a:spLocks/>
          </p:cNvSpPr>
          <p:nvPr/>
        </p:nvSpPr>
        <p:spPr>
          <a:xfrm>
            <a:off x="1399765" y="3160484"/>
            <a:ext cx="3766932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Notificaciones Latinia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57" y="2832449"/>
            <a:ext cx="215969" cy="20710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218460"/>
            <a:ext cx="215969" cy="207103"/>
          </a:xfrm>
          <a:prstGeom prst="rect">
            <a:avLst/>
          </a:prstGeom>
        </p:spPr>
      </p:pic>
      <p:grpSp>
        <p:nvGrpSpPr>
          <p:cNvPr id="43" name="Group 143"/>
          <p:cNvGrpSpPr/>
          <p:nvPr/>
        </p:nvGrpSpPr>
        <p:grpSpPr>
          <a:xfrm>
            <a:off x="1158656" y="3927585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44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7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58" name="Imagen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3594949"/>
            <a:ext cx="215969" cy="2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0" y="356973"/>
            <a:ext cx="11695490" cy="519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25" y="176231"/>
            <a:ext cx="1619524" cy="215201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25732" y="448582"/>
            <a:ext cx="2895600" cy="59347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40132" y="410482"/>
            <a:ext cx="2981325" cy="59728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5329646" y="4598126"/>
            <a:ext cx="849085" cy="914400"/>
          </a:xfrm>
          <a:prstGeom prst="rect">
            <a:avLst/>
          </a:prstGeom>
          <a:noFill/>
          <a:ln w="254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/>
          <p:cNvSpPr/>
          <p:nvPr/>
        </p:nvSpPr>
        <p:spPr>
          <a:xfrm>
            <a:off x="1268177" y="5081666"/>
            <a:ext cx="1929229" cy="430860"/>
          </a:xfrm>
          <a:prstGeom prst="rect">
            <a:avLst/>
          </a:prstGeom>
          <a:noFill/>
          <a:ln w="254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2" name="Imagen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373857" y="410482"/>
            <a:ext cx="2924175" cy="59728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7551708" y="2958736"/>
            <a:ext cx="1971115" cy="2410097"/>
          </a:xfrm>
          <a:prstGeom prst="rect">
            <a:avLst/>
          </a:prstGeom>
          <a:noFill/>
          <a:ln w="254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39" y="103256"/>
            <a:ext cx="1471872" cy="195581"/>
          </a:xfrm>
          <a:prstGeom prst="rect">
            <a:avLst/>
          </a:prstGeom>
        </p:spPr>
      </p:pic>
      <p:pic>
        <p:nvPicPr>
          <p:cNvPr id="5" name="Imagen 4" descr="https://smartbear-tm4j-prod-us-west-2-attachment-rich-text.s3.us-west-2.amazonaws.com/embedded-fd6fb4da144055f32b8942893a0f9eb7bac49ca01f1ffb76c0b227715cfada8d-1666125984620-166612598462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21" y="356973"/>
            <a:ext cx="2943225" cy="59626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42471" y="356974"/>
            <a:ext cx="2924175" cy="59626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7738950" y="346813"/>
            <a:ext cx="2962275" cy="59728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6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377" y="195942"/>
            <a:ext cx="1624198" cy="21582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31581" y="542393"/>
            <a:ext cx="2962275" cy="59823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00351" y="542393"/>
            <a:ext cx="2962275" cy="59823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4521119" y="3435532"/>
            <a:ext cx="2720737" cy="914400"/>
          </a:xfrm>
          <a:prstGeom prst="rect">
            <a:avLst/>
          </a:prstGeom>
          <a:noFill/>
          <a:ln w="254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/>
          <p:cNvPicPr/>
          <p:nvPr/>
        </p:nvPicPr>
        <p:blipFill>
          <a:blip r:embed="rId5"/>
          <a:stretch>
            <a:fillRect/>
          </a:stretch>
        </p:blipFill>
        <p:spPr>
          <a:xfrm>
            <a:off x="7720149" y="542394"/>
            <a:ext cx="3069771" cy="251010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6"/>
          <a:stretch>
            <a:fillRect/>
          </a:stretch>
        </p:blipFill>
        <p:spPr>
          <a:xfrm>
            <a:off x="7720149" y="3052502"/>
            <a:ext cx="3069771" cy="29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73" y="169817"/>
            <a:ext cx="1820813" cy="24194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599" y="657590"/>
            <a:ext cx="8699863" cy="50770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12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3" y="2836353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¡Gracias!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707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EF61E-D7A3-4D30-99CA-2255E5AC0D99}">
  <ds:schemaRefs>
    <ds:schemaRef ds:uri="http://schemas.openxmlformats.org/package/2006/metadata/core-properties"/>
    <ds:schemaRef ds:uri="http://www.w3.org/XML/1998/namespace"/>
    <ds:schemaRef ds:uri="6026327b-c314-4909-befc-a4a98577181e"/>
    <ds:schemaRef ds:uri="b6e5a916-dccc-4b33-8fba-9c21ee045b9d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99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Microsoft YaHei</vt:lpstr>
      <vt:lpstr>Arial</vt:lpstr>
      <vt:lpstr>Calibri</vt:lpstr>
      <vt:lpstr>Calibri Light</vt:lpstr>
      <vt:lpstr>Gill Sans</vt:lpstr>
      <vt:lpstr>Roboto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468</cp:revision>
  <dcterms:created xsi:type="dcterms:W3CDTF">2021-12-23T21:02:48Z</dcterms:created>
  <dcterms:modified xsi:type="dcterms:W3CDTF">2022-10-19T16:44:35Z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