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70" r:id="rId6"/>
    <p:sldId id="272" r:id="rId7"/>
    <p:sldId id="271" r:id="rId8"/>
    <p:sldId id="273" r:id="rId9"/>
    <p:sldId id="258" r:id="rId1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D88"/>
    <a:srgbClr val="A79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E4768A-074D-47B7-A96A-9B36955D278C}" v="1" dt="2023-10-06T21:24:38.092"/>
    <p1510:client id="{FE1891BC-0106-4B8A-9660-E2A3DC391E2F}" v="8" dt="2023-10-06T21:32:54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na Arias" userId="735d48bc-6d9d-4f26-884d-41c3fd3d55eb" providerId="ADAL" clId="{9CE4768A-074D-47B7-A96A-9B36955D278C}"/>
    <pc:docChg chg="custSel addSld delSld modSld">
      <pc:chgData name="Paulina Arias" userId="735d48bc-6d9d-4f26-884d-41c3fd3d55eb" providerId="ADAL" clId="{9CE4768A-074D-47B7-A96A-9B36955D278C}" dt="2023-10-06T21:27:36.837" v="339" actId="1076"/>
      <pc:docMkLst>
        <pc:docMk/>
      </pc:docMkLst>
      <pc:sldChg chg="addSp delSp modSp mod">
        <pc:chgData name="Paulina Arias" userId="735d48bc-6d9d-4f26-884d-41c3fd3d55eb" providerId="ADAL" clId="{9CE4768A-074D-47B7-A96A-9B36955D278C}" dt="2023-10-06T21:27:36.837" v="339" actId="1076"/>
        <pc:sldMkLst>
          <pc:docMk/>
          <pc:sldMk cId="2915564349" sldId="260"/>
        </pc:sldMkLst>
        <pc:spChg chg="mod">
          <ac:chgData name="Paulina Arias" userId="735d48bc-6d9d-4f26-884d-41c3fd3d55eb" providerId="ADAL" clId="{9CE4768A-074D-47B7-A96A-9B36955D278C}" dt="2023-10-06T21:27:34.431" v="338" actId="1076"/>
          <ac:spMkLst>
            <pc:docMk/>
            <pc:sldMk cId="2915564349" sldId="260"/>
            <ac:spMk id="2" creationId="{A2BB442D-871F-16E5-597C-EC5323E25420}"/>
          </ac:spMkLst>
        </pc:spChg>
        <pc:spChg chg="add mod">
          <ac:chgData name="Paulina Arias" userId="735d48bc-6d9d-4f26-884d-41c3fd3d55eb" providerId="ADAL" clId="{9CE4768A-074D-47B7-A96A-9B36955D278C}" dt="2023-10-06T21:27:36.837" v="339" actId="1076"/>
          <ac:spMkLst>
            <pc:docMk/>
            <pc:sldMk cId="2915564349" sldId="260"/>
            <ac:spMk id="5" creationId="{FB3F6BBF-2870-FE40-39D5-665C4AA4B0A9}"/>
          </ac:spMkLst>
        </pc:spChg>
        <pc:picChg chg="del">
          <ac:chgData name="Paulina Arias" userId="735d48bc-6d9d-4f26-884d-41c3fd3d55eb" providerId="ADAL" clId="{9CE4768A-074D-47B7-A96A-9B36955D278C}" dt="2023-10-06T21:24:23.082" v="4" actId="478"/>
          <ac:picMkLst>
            <pc:docMk/>
            <pc:sldMk cId="2915564349" sldId="260"/>
            <ac:picMk id="4" creationId="{CF2EDD84-455D-EBC7-EF00-23DB4EC09E8A}"/>
          </ac:picMkLst>
        </pc:picChg>
      </pc:sldChg>
      <pc:sldChg chg="modSp add del mod">
        <pc:chgData name="Paulina Arias" userId="735d48bc-6d9d-4f26-884d-41c3fd3d55eb" providerId="ADAL" clId="{9CE4768A-074D-47B7-A96A-9B36955D278C}" dt="2023-10-06T21:24:18.168" v="2" actId="47"/>
        <pc:sldMkLst>
          <pc:docMk/>
          <pc:sldMk cId="30019433" sldId="266"/>
        </pc:sldMkLst>
        <pc:spChg chg="mod">
          <ac:chgData name="Paulina Arias" userId="735d48bc-6d9d-4f26-884d-41c3fd3d55eb" providerId="ADAL" clId="{9CE4768A-074D-47B7-A96A-9B36955D278C}" dt="2023-10-06T21:24:17.014" v="1" actId="20577"/>
          <ac:spMkLst>
            <pc:docMk/>
            <pc:sldMk cId="30019433" sldId="266"/>
            <ac:spMk id="2" creationId="{A6613BA8-8B75-8885-5419-B659F047747B}"/>
          </ac:spMkLst>
        </pc:spChg>
      </pc:sldChg>
      <pc:sldChg chg="add">
        <pc:chgData name="Paulina Arias" userId="735d48bc-6d9d-4f26-884d-41c3fd3d55eb" providerId="ADAL" clId="{9CE4768A-074D-47B7-A96A-9B36955D278C}" dt="2023-10-06T21:24:21.379" v="3" actId="2890"/>
        <pc:sldMkLst>
          <pc:docMk/>
          <pc:sldMk cId="105157568" sldId="266"/>
        </pc:sldMkLst>
      </pc:sldChg>
    </pc:docChg>
  </pc:docChgLst>
  <pc:docChgLst>
    <pc:chgData name="Paulina Arias" userId="S::parias@norlopwt.com.ec::735d48bc-6d9d-4f26-884d-41c3fd3d55eb" providerId="AD" clId="Web-{FE1891BC-0106-4B8A-9660-E2A3DC391E2F}"/>
    <pc:docChg chg="modSld">
      <pc:chgData name="Paulina Arias" userId="S::parias@norlopwt.com.ec::735d48bc-6d9d-4f26-884d-41c3fd3d55eb" providerId="AD" clId="Web-{FE1891BC-0106-4B8A-9660-E2A3DC391E2F}" dt="2023-10-06T21:32:54.929" v="7" actId="1076"/>
      <pc:docMkLst>
        <pc:docMk/>
      </pc:docMkLst>
      <pc:sldChg chg="modSp">
        <pc:chgData name="Paulina Arias" userId="S::parias@norlopwt.com.ec::735d48bc-6d9d-4f26-884d-41c3fd3d55eb" providerId="AD" clId="Web-{FE1891BC-0106-4B8A-9660-E2A3DC391E2F}" dt="2023-10-06T21:32:31.350" v="2" actId="1076"/>
        <pc:sldMkLst>
          <pc:docMk/>
          <pc:sldMk cId="3270016461" sldId="262"/>
        </pc:sldMkLst>
        <pc:picChg chg="mod modCrop">
          <ac:chgData name="Paulina Arias" userId="S::parias@norlopwt.com.ec::735d48bc-6d9d-4f26-884d-41c3fd3d55eb" providerId="AD" clId="Web-{FE1891BC-0106-4B8A-9660-E2A3DC391E2F}" dt="2023-10-06T21:32:31.350" v="2" actId="1076"/>
          <ac:picMkLst>
            <pc:docMk/>
            <pc:sldMk cId="3270016461" sldId="262"/>
            <ac:picMk id="4" creationId="{81EC105B-BEC5-DFB9-7267-46F2AF93235F}"/>
          </ac:picMkLst>
        </pc:picChg>
      </pc:sldChg>
      <pc:sldChg chg="modSp">
        <pc:chgData name="Paulina Arias" userId="S::parias@norlopwt.com.ec::735d48bc-6d9d-4f26-884d-41c3fd3d55eb" providerId="AD" clId="Web-{FE1891BC-0106-4B8A-9660-E2A3DC391E2F}" dt="2023-10-06T21:32:45.444" v="5" actId="1076"/>
        <pc:sldMkLst>
          <pc:docMk/>
          <pc:sldMk cId="91776264" sldId="264"/>
        </pc:sldMkLst>
        <pc:picChg chg="mod modCrop">
          <ac:chgData name="Paulina Arias" userId="S::parias@norlopwt.com.ec::735d48bc-6d9d-4f26-884d-41c3fd3d55eb" providerId="AD" clId="Web-{FE1891BC-0106-4B8A-9660-E2A3DC391E2F}" dt="2023-10-06T21:32:45.444" v="5" actId="1076"/>
          <ac:picMkLst>
            <pc:docMk/>
            <pc:sldMk cId="91776264" sldId="264"/>
            <ac:picMk id="6" creationId="{1D7EC09F-1E3A-2584-9A79-656BCC919E20}"/>
          </ac:picMkLst>
        </pc:picChg>
      </pc:sldChg>
      <pc:sldChg chg="modSp">
        <pc:chgData name="Paulina Arias" userId="S::parias@norlopwt.com.ec::735d48bc-6d9d-4f26-884d-41c3fd3d55eb" providerId="AD" clId="Web-{FE1891BC-0106-4B8A-9660-E2A3DC391E2F}" dt="2023-10-06T21:32:54.929" v="7" actId="1076"/>
        <pc:sldMkLst>
          <pc:docMk/>
          <pc:sldMk cId="1986188710" sldId="265"/>
        </pc:sldMkLst>
        <pc:picChg chg="mod">
          <ac:chgData name="Paulina Arias" userId="S::parias@norlopwt.com.ec::735d48bc-6d9d-4f26-884d-41c3fd3d55eb" providerId="AD" clId="Web-{FE1891BC-0106-4B8A-9660-E2A3DC391E2F}" dt="2023-10-06T21:32:54.929" v="7" actId="1076"/>
          <ac:picMkLst>
            <pc:docMk/>
            <pc:sldMk cId="1986188710" sldId="265"/>
            <ac:picMk id="4" creationId="{8615884F-4A08-3950-650F-208B770D4C1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E4AA4-6851-A745-84E6-B98D90058A4E}" type="datetimeFigureOut">
              <a:rPr lang="es-EC" smtClean="0"/>
              <a:t>29/1/2024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DAC45-A689-7846-BF99-284158AC00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07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9EB26-A1C5-F654-550E-F1E42285F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41D51-CB45-35AC-4A71-2B88ACEB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6FAC1F-9ED2-7E8E-2ADF-E6BF406A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0F6-4DA7-47ED-8F30-25FF11A0E0EB}" type="datetimeFigureOut">
              <a:rPr lang="es-EC" smtClean="0"/>
              <a:t>29/1/2024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2F3E02-E42D-8374-BA35-82D8019E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030A05-707D-78DA-2287-6D71BE33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A60C-D0C9-4449-A2F0-AD683E7228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4185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5BB4D-606E-93D7-B770-FD09A330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F34128-75A2-9632-A0CA-E8780FFFF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44F84-75E3-0DFA-56EC-F0DF24BD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0F6-4DA7-47ED-8F30-25FF11A0E0EB}" type="datetimeFigureOut">
              <a:rPr lang="es-EC" smtClean="0"/>
              <a:t>29/1/2024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3E24A8-7A07-5421-44D2-EDE3115A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BDF14F-22C8-AC75-6161-40E5A3A4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A60C-D0C9-4449-A2F0-AD683E7228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3358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480B2F-1BEB-1B1A-8A1E-DE720F028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98B390-5B81-E512-1C4C-2F06E51A1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54F0F-68BB-6BE9-07F9-56ACF250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0F6-4DA7-47ED-8F30-25FF11A0E0EB}" type="datetimeFigureOut">
              <a:rPr lang="es-EC" smtClean="0"/>
              <a:t>29/1/2024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979EE9-C99A-28DA-6FB8-80CF239B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78DDC2-9152-471D-BA9D-42D82B83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A60C-D0C9-4449-A2F0-AD683E7228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07289-9FDD-80AA-5639-CF289BF3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616259-B60E-73D4-AE78-1B998CB36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0BDEA1-086D-E53F-BE81-CCDBD7AE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0F6-4DA7-47ED-8F30-25FF11A0E0EB}" type="datetimeFigureOut">
              <a:rPr lang="es-EC" smtClean="0"/>
              <a:t>29/1/2024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CDBC5E-0734-BB1C-A38F-82F04EC0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21AD40-7217-5470-1238-39AB78E3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A60C-D0C9-4449-A2F0-AD683E7228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6669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9D6F3-DC63-E4ED-E455-D18491B8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C2020D-43B9-D819-610C-1E9EF4483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CC1F13-1953-7076-A154-0D1ED40D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0F6-4DA7-47ED-8F30-25FF11A0E0EB}" type="datetimeFigureOut">
              <a:rPr lang="es-EC" smtClean="0"/>
              <a:t>29/1/2024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8FA8FA-538E-9AD7-7B28-5C4A2AD9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0F3841-F58A-E2CC-2227-BE7EFF42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A60C-D0C9-4449-A2F0-AD683E7228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583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BBB9C-464C-63A3-8D84-941FBF34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0B2D1D-33FD-5225-207D-1038C830E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F8D04F-0551-C1EF-9038-987F4CA9E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F91DE8-E5A8-05D4-AC20-1008A987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0F6-4DA7-47ED-8F30-25FF11A0E0EB}" type="datetimeFigureOut">
              <a:rPr lang="es-EC" smtClean="0"/>
              <a:t>29/1/2024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EC729A-8E19-0B19-BF25-0496C662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80F98A-14B0-1AC1-5C81-5E2681DF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A60C-D0C9-4449-A2F0-AD683E7228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3222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1A336-89BD-73F4-A378-A63AD4F9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7299AC-2ADB-A6DA-074F-3301F7F71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080D1F-E5AA-ED73-360B-A6024F1FC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E911F9-31A5-7DA6-6053-AF365FDB5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99B8AA-2E40-89D4-F0AB-F4B1E123D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8F8AC3-3AE0-A10D-C92D-1ABF7A87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0F6-4DA7-47ED-8F30-25FF11A0E0EB}" type="datetimeFigureOut">
              <a:rPr lang="es-EC" smtClean="0"/>
              <a:t>29/1/2024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5E2B72-DE40-9429-38EB-EDF78C05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41F2C4-935C-638F-B590-20CA46AF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A60C-D0C9-4449-A2F0-AD683E7228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6239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C60A6-B2D1-5820-DC95-68C25266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8386C6-DD83-D14D-0729-722887AF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0F6-4DA7-47ED-8F30-25FF11A0E0EB}" type="datetimeFigureOut">
              <a:rPr lang="es-EC" smtClean="0"/>
              <a:t>29/1/2024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277689-0EB4-2BF3-3AB2-4F6D2522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81BA21-7CCC-4EE0-FA02-46065CC6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A60C-D0C9-4449-A2F0-AD683E7228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814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5DCE94-55D6-5411-4BC2-883883D0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0F6-4DA7-47ED-8F30-25FF11A0E0EB}" type="datetimeFigureOut">
              <a:rPr lang="es-EC" smtClean="0"/>
              <a:t>29/1/2024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D7FDB6-1EA7-D201-591F-1DF5C916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5044ED-2818-D0D3-E002-B4CFD663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A60C-D0C9-4449-A2F0-AD683E7228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1828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6EF5F-B7E1-341E-75C1-8A1EC152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437A6C-A0A6-2EF6-843D-76E0DC00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6D849E-DD2C-3010-4626-F89B1F9ED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339021-D0E2-A7A0-AE1B-0AB687A3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0F6-4DA7-47ED-8F30-25FF11A0E0EB}" type="datetimeFigureOut">
              <a:rPr lang="es-EC" smtClean="0"/>
              <a:t>29/1/2024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FA56B8-B55F-491D-8E01-15A77637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DCCB88-D4F7-35E7-8E1E-8DCE744C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A60C-D0C9-4449-A2F0-AD683E7228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9807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67CA6-002B-BD15-F67B-63B08B6C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E6C1D6-764A-8C65-ADC6-291D79B8D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9931E0-32F5-F93C-4601-FEDFA7F03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766C56-133D-442D-3403-55DA9506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0F6-4DA7-47ED-8F30-25FF11A0E0EB}" type="datetimeFigureOut">
              <a:rPr lang="es-EC" smtClean="0"/>
              <a:t>29/1/2024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FB4975-3C69-4F69-3CFA-392DF3A3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4BE7A7-0660-BADB-5B3C-89054F0E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A60C-D0C9-4449-A2F0-AD683E7228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7340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F67746-E7E3-3499-BAB6-69161CE0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90DFFD-35AA-5D79-4EB0-5F51C32EF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9B2A7F-0B6B-B3FC-CDA8-049D4F442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360F6-4DA7-47ED-8F30-25FF11A0E0EB}" type="datetimeFigureOut">
              <a:rPr lang="es-EC" smtClean="0"/>
              <a:t>29/1/2024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3958A2-35BA-DDEA-7224-FBA6D39B6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931FD0-EF8F-A475-6E21-F1F562D58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A60C-D0C9-4449-A2F0-AD683E7228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1934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6613BA8-8B75-8885-5419-B659F047747B}"/>
              </a:ext>
            </a:extLst>
          </p:cNvPr>
          <p:cNvSpPr txBox="1"/>
          <p:nvPr/>
        </p:nvSpPr>
        <p:spPr>
          <a:xfrm>
            <a:off x="4731026" y="2650435"/>
            <a:ext cx="294198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b="1" dirty="0" smtClean="0">
                <a:solidFill>
                  <a:srgbClr val="449D88"/>
                </a:solidFill>
              </a:rPr>
              <a:t>RECAUDACIONES</a:t>
            </a:r>
            <a:endParaRPr lang="es-ES" sz="2800" b="1" dirty="0">
              <a:solidFill>
                <a:srgbClr val="449D88"/>
              </a:solidFill>
            </a:endParaRPr>
          </a:p>
          <a:p>
            <a:r>
              <a:rPr lang="es-ES" sz="2800" b="1" dirty="0" err="1" smtClean="0">
                <a:solidFill>
                  <a:srgbClr val="FFC000"/>
                </a:solidFill>
              </a:rPr>
              <a:t>Marglobal</a:t>
            </a:r>
            <a:endParaRPr lang="es-EC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3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74073" y="84512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MAILING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55" y="193964"/>
            <a:ext cx="2895707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71" y="193964"/>
            <a:ext cx="2893671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24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74073" y="845127"/>
            <a:ext cx="146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VISION NEWS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480" y="0"/>
            <a:ext cx="3568457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992" y="0"/>
            <a:ext cx="371510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69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74073" y="845127"/>
            <a:ext cx="135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b="1" dirty="0" smtClean="0"/>
              <a:t>Noticia Web</a:t>
            </a:r>
            <a:endParaRPr lang="es-EC" b="1" dirty="0"/>
          </a:p>
        </p:txBody>
      </p:sp>
      <p:sp>
        <p:nvSpPr>
          <p:cNvPr id="6" name="Rectángulo 5"/>
          <p:cNvSpPr/>
          <p:nvPr/>
        </p:nvSpPr>
        <p:spPr>
          <a:xfrm>
            <a:off x="7689274" y="1845763"/>
            <a:ext cx="421178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b="1" dirty="0" smtClean="0">
                <a:solidFill>
                  <a:srgbClr val="333333"/>
                </a:solidFill>
                <a:latin typeface="Istok Web"/>
              </a:rPr>
              <a:t>¡Nueva recaudación! Pague servicios de </a:t>
            </a:r>
            <a:r>
              <a:rPr lang="es-MX" sz="1400" b="1" dirty="0" err="1" smtClean="0">
                <a:solidFill>
                  <a:srgbClr val="333333"/>
                </a:solidFill>
                <a:latin typeface="Istok Web"/>
              </a:rPr>
              <a:t>Marglobal</a:t>
            </a:r>
            <a:r>
              <a:rPr lang="es-MX" sz="1400" b="1" dirty="0" smtClean="0">
                <a:solidFill>
                  <a:srgbClr val="333333"/>
                </a:solidFill>
                <a:latin typeface="Istok Web"/>
              </a:rPr>
              <a:t> fácilmente.</a:t>
            </a:r>
          </a:p>
          <a:p>
            <a:endParaRPr lang="es-MX" sz="1400" dirty="0" smtClean="0">
              <a:solidFill>
                <a:srgbClr val="333333"/>
              </a:solidFill>
              <a:latin typeface="Istok Web"/>
            </a:endParaRPr>
          </a:p>
          <a:p>
            <a:r>
              <a:rPr lang="es-MX" sz="1400" dirty="0">
                <a:solidFill>
                  <a:srgbClr val="333333"/>
                </a:solidFill>
                <a:latin typeface="Istok Web"/>
              </a:rPr>
              <a:t>Paga los servicios aduaneros de </a:t>
            </a:r>
            <a:r>
              <a:rPr lang="es-MX" sz="1400" dirty="0" err="1">
                <a:solidFill>
                  <a:srgbClr val="333333"/>
                </a:solidFill>
                <a:latin typeface="Istok Web"/>
              </a:rPr>
              <a:t>Marglobal</a:t>
            </a:r>
            <a:r>
              <a:rPr lang="es-MX" sz="1400" dirty="0">
                <a:solidFill>
                  <a:srgbClr val="333333"/>
                </a:solidFill>
                <a:latin typeface="Istok Web"/>
              </a:rPr>
              <a:t> desde donde </a:t>
            </a:r>
            <a:r>
              <a:rPr lang="es-MX" sz="1400" dirty="0">
                <a:solidFill>
                  <a:srgbClr val="333333"/>
                </a:solidFill>
                <a:latin typeface="Istok Web"/>
              </a:rPr>
              <a:t>estés</a:t>
            </a:r>
          </a:p>
          <a:p>
            <a:r>
              <a:rPr lang="es-MX" sz="1400" dirty="0"/>
              <a:t/>
            </a:r>
            <a:br>
              <a:rPr lang="es-MX" sz="1400" dirty="0"/>
            </a:br>
            <a:r>
              <a:rPr lang="es-MX" sz="1400" dirty="0" smtClean="0">
                <a:solidFill>
                  <a:srgbClr val="333333"/>
                </a:solidFill>
                <a:latin typeface="Istok Web"/>
              </a:rPr>
              <a:t>Desde el menú de 24online y desde la opción “pagar” puedes ver tus valores a cancelar y hacerlo de forma rápida y segura.</a:t>
            </a:r>
          </a:p>
          <a:p>
            <a:r>
              <a:rPr lang="es-MX" sz="1400" dirty="0" smtClean="0">
                <a:solidFill>
                  <a:srgbClr val="333333"/>
                </a:solidFill>
                <a:latin typeface="Istok Web"/>
              </a:rPr>
              <a:t> </a:t>
            </a:r>
            <a:endParaRPr lang="es-MX" sz="1400" dirty="0"/>
          </a:p>
          <a:p>
            <a:r>
              <a:rPr lang="es-MX" sz="1400" dirty="0" smtClean="0">
                <a:solidFill>
                  <a:srgbClr val="333333"/>
                </a:solidFill>
                <a:latin typeface="Istok Web"/>
              </a:rPr>
              <a:t>También </a:t>
            </a:r>
            <a:r>
              <a:rPr lang="es-MX" sz="1400" dirty="0">
                <a:solidFill>
                  <a:srgbClr val="333333"/>
                </a:solidFill>
                <a:latin typeface="Istok Web"/>
              </a:rPr>
              <a:t>puedes acercarte a realizar el pago en todas nuestras </a:t>
            </a:r>
            <a:r>
              <a:rPr lang="es-MX" sz="1400" dirty="0" smtClean="0">
                <a:solidFill>
                  <a:srgbClr val="333333"/>
                </a:solidFill>
                <a:latin typeface="Istok Web"/>
              </a:rPr>
              <a:t>oficinas </a:t>
            </a:r>
            <a:r>
              <a:rPr lang="es-MX" sz="1400" dirty="0">
                <a:solidFill>
                  <a:srgbClr val="333333"/>
                </a:solidFill>
                <a:latin typeface="Istok Web"/>
              </a:rPr>
              <a:t>a nivel </a:t>
            </a:r>
            <a:r>
              <a:rPr lang="es-MX" sz="1400" dirty="0" smtClean="0">
                <a:solidFill>
                  <a:srgbClr val="333333"/>
                </a:solidFill>
                <a:latin typeface="Istok Web"/>
              </a:rPr>
              <a:t>nacional con el código único asignado.</a:t>
            </a:r>
            <a:r>
              <a:rPr lang="es-MX" sz="1400" dirty="0"/>
              <a:t/>
            </a:r>
            <a:br>
              <a:rPr lang="es-MX" sz="1400" dirty="0"/>
            </a:br>
            <a:r>
              <a:rPr lang="es-MX" sz="1400" dirty="0"/>
              <a:t/>
            </a:r>
            <a:br>
              <a:rPr lang="es-MX" sz="1400" dirty="0"/>
            </a:br>
            <a:r>
              <a:rPr lang="es-MX" sz="1400" dirty="0" smtClean="0">
                <a:solidFill>
                  <a:srgbClr val="333333"/>
                </a:solidFill>
                <a:latin typeface="Istok Web"/>
              </a:rPr>
              <a:t>Disfruta de tus compras y págalas con la comodidad y facilidad que te da Banco Bolivariano.</a:t>
            </a:r>
            <a:endParaRPr lang="es-EC" sz="1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1607127"/>
            <a:ext cx="6849612" cy="40347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226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74073" y="845127"/>
            <a:ext cx="13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b="1" dirty="0" smtClean="0"/>
              <a:t>Posteo IG FB</a:t>
            </a:r>
            <a:endParaRPr lang="es-EC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59" y="1343891"/>
            <a:ext cx="4793672" cy="4793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305" y="1343891"/>
            <a:ext cx="4793672" cy="4793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715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101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8c6acd7-cd2e-4157-870c-b5535e1b1654">
      <Terms xmlns="http://schemas.microsoft.com/office/infopath/2007/PartnerControls"/>
    </lcf76f155ced4ddcb4097134ff3c332f>
    <TaxCatchAll xmlns="ecb43689-9007-480b-88c0-5772a4949ef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B4D0BF06EC1A41A66C31C0A658A238" ma:contentTypeVersion="15" ma:contentTypeDescription="Crear nuevo documento." ma:contentTypeScope="" ma:versionID="d317b3733566f0c5aedf6622382565e1">
  <xsd:schema xmlns:xsd="http://www.w3.org/2001/XMLSchema" xmlns:xs="http://www.w3.org/2001/XMLSchema" xmlns:p="http://schemas.microsoft.com/office/2006/metadata/properties" xmlns:ns2="f8c6acd7-cd2e-4157-870c-b5535e1b1654" xmlns:ns3="ecb43689-9007-480b-88c0-5772a4949efa" targetNamespace="http://schemas.microsoft.com/office/2006/metadata/properties" ma:root="true" ma:fieldsID="452e043b80f17730a2b569ad59a82b33" ns2:_="" ns3:_="">
    <xsd:import namespace="f8c6acd7-cd2e-4157-870c-b5535e1b1654"/>
    <xsd:import namespace="ecb43689-9007-480b-88c0-5772a4949e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c6acd7-cd2e-4157-870c-b5535e1b1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4a93c633-8a54-429e-87bd-d6c66b274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b43689-9007-480b-88c0-5772a4949ef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ca62953-8d4b-4ec0-8f58-9e63719c21f9}" ma:internalName="TaxCatchAll" ma:showField="CatchAllData" ma:web="ecb43689-9007-480b-88c0-5772a4949e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E33358-0B09-4CFF-B7ED-ACCE85765E66}">
  <ds:schemaRefs>
    <ds:schemaRef ds:uri="http://purl.org/dc/terms/"/>
    <ds:schemaRef ds:uri="http://schemas.microsoft.com/office/2006/documentManagement/types"/>
    <ds:schemaRef ds:uri="ecb43689-9007-480b-88c0-5772a4949efa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f8c6acd7-cd2e-4157-870c-b5535e1b1654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02EA384-07D7-4715-998B-E9F885B6A1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C0732-BC80-4AAC-B6A9-F2CA716DBE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c6acd7-cd2e-4157-870c-b5535e1b1654"/>
    <ds:schemaRef ds:uri="ecb43689-9007-480b-88c0-5772a4949e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1920</TotalTime>
  <Words>96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Istok Web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Paulina Arias</dc:creator>
  <cp:lastModifiedBy>Luis Fajardo Gutierrez</cp:lastModifiedBy>
  <cp:revision>71</cp:revision>
  <dcterms:created xsi:type="dcterms:W3CDTF">2023-08-25T16:59:27Z</dcterms:created>
  <dcterms:modified xsi:type="dcterms:W3CDTF">2024-01-29T14:15:50Z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0x010100AEB4D0BF06EC1A41A66C31C0A658A238</vt:lpwstr>
  </property>
  <property fmtid="{D5CDD505-2E9C-101B-9397-08002B2CF9AE}" pid="3" name="MediaServiceImageTags">
    <vt:lpwstr/>
  </property>
</Properties>
</file>