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55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2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54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54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38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9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90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24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62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76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98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45D1-F1F1-4F2E-904D-ADF541977ABF}" type="datetimeFigureOut">
              <a:rPr lang="es-EC" smtClean="0"/>
              <a:t>04/29/2022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100-8099-4268-89E7-031D72BE72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40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1039" y="176699"/>
            <a:ext cx="748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crédito</a:t>
            </a:r>
            <a:endParaRPr lang="es-EC" sz="28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Imagen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0" y="1254034"/>
            <a:ext cx="5597714" cy="4271554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3" descr="image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28" y="1254034"/>
            <a:ext cx="5857816" cy="4271554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0" y="5786294"/>
            <a:ext cx="1395353" cy="4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1039" y="176699"/>
            <a:ext cx="748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crédito</a:t>
            </a:r>
            <a:endParaRPr lang="es-EC" sz="28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0" y="5786294"/>
            <a:ext cx="1395353" cy="476062"/>
          </a:xfrm>
          <a:prstGeom prst="rect">
            <a:avLst/>
          </a:prstGeom>
        </p:spPr>
      </p:pic>
      <p:pic>
        <p:nvPicPr>
          <p:cNvPr id="2050" name="Imagen 5" descr="image0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0" y="1130806"/>
            <a:ext cx="5674857" cy="4396332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n 6" descr="image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55" y="1118106"/>
            <a:ext cx="5391012" cy="4396332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6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176699"/>
            <a:ext cx="2006513" cy="560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1039" y="176699"/>
            <a:ext cx="748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solidFill>
                  <a:srgbClr val="009999"/>
                </a:solidFill>
                <a:latin typeface="Century Gothic" panose="020B0502020202020204" pitchFamily="34" charset="0"/>
              </a:rPr>
              <a:t>Sprint Review Pago municipios con tarjeta de crédito</a:t>
            </a:r>
            <a:endParaRPr lang="es-EC" sz="2800" dirty="0">
              <a:solidFill>
                <a:srgbClr val="00999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0" y="5786294"/>
            <a:ext cx="1395353" cy="4760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789" y="1130806"/>
            <a:ext cx="4456898" cy="4529117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8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D2987-2123-4ACE-BDC0-3CB9A42F4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B2AA6-5A29-430C-BD14-E3333196C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44D0A-5886-4E58-B6CB-E56BAEEDD481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b6e5a916-dccc-4b33-8fba-9c21ee045b9d"/>
    <ds:schemaRef ds:uri="6026327b-c314-4909-befc-a4a98577181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 Rodriguez Santi</dc:creator>
  <cp:lastModifiedBy>Wendy Cedeño Ley</cp:lastModifiedBy>
  <cp:revision>9</cp:revision>
  <cp:lastPrinted>2022-04-29T20:53:16Z</cp:lastPrinted>
  <dcterms:created xsi:type="dcterms:W3CDTF">2022-01-04T19:05:29Z</dcterms:created>
  <dcterms:modified xsi:type="dcterms:W3CDTF">2022-04-29T20:58:56Z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