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1" r:id="rId5"/>
    <p:sldId id="312" r:id="rId6"/>
    <p:sldId id="316" r:id="rId7"/>
    <p:sldId id="317" r:id="rId8"/>
    <p:sldId id="315" r:id="rId9"/>
    <p:sldId id="313" r:id="rId10"/>
    <p:sldId id="319" r:id="rId11"/>
    <p:sldId id="314" r:id="rId12"/>
    <p:sldId id="324" r:id="rId13"/>
    <p:sldId id="321" r:id="rId14"/>
    <p:sldId id="320" r:id="rId15"/>
    <p:sldId id="322" r:id="rId16"/>
    <p:sldId id="318" r:id="rId17"/>
    <p:sldId id="326" r:id="rId1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7B498"/>
    <a:srgbClr val="00F4F2"/>
    <a:srgbClr val="003765"/>
    <a:srgbClr val="8A146C"/>
    <a:srgbClr val="E51467"/>
    <a:srgbClr val="FEB8D2"/>
    <a:srgbClr val="222222"/>
    <a:srgbClr val="28659E"/>
    <a:srgbClr val="0DD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61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03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8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53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1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84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08/16/2022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53588" y="356973"/>
            <a:ext cx="597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</a:t>
            </a:r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Compra de paquetes </a:t>
            </a:r>
          </a:p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Movistar y Tuenti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16" y="1640737"/>
            <a:ext cx="1255515" cy="376655"/>
          </a:xfrm>
          <a:prstGeom prst="rect">
            <a:avLst/>
          </a:prstGeom>
        </p:spPr>
      </p:pic>
      <p:sp>
        <p:nvSpPr>
          <p:cNvPr id="8" name="CuadroTexto 11"/>
          <p:cNvSpPr>
            <a:spLocks/>
          </p:cNvSpPr>
          <p:nvPr/>
        </p:nvSpPr>
        <p:spPr>
          <a:xfrm>
            <a:off x="1269674" y="3121078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Matriculación de servicio – 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26" y="3143034"/>
            <a:ext cx="215969" cy="207103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940749" y="5201538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José Muñoz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286598" y="3101905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286598" y="3484175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cuenta – </a:t>
            </a:r>
            <a:r>
              <a:rPr lang="es-MX" sz="1400" dirty="0" smtClean="0"/>
              <a:t>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4" name="CuadroTexto 11"/>
          <p:cNvSpPr>
            <a:spLocks/>
          </p:cNvSpPr>
          <p:nvPr/>
        </p:nvSpPr>
        <p:spPr>
          <a:xfrm>
            <a:off x="1286597" y="3866802"/>
            <a:ext cx="3737431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/>
              <a:t>Pago </a:t>
            </a:r>
            <a:r>
              <a:rPr lang="es-MX" sz="1400" dirty="0" smtClean="0"/>
              <a:t>con </a:t>
            </a:r>
            <a:r>
              <a:rPr lang="es-MX" sz="1400" dirty="0" smtClean="0"/>
              <a:t>cuenta – 24móvil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274622" y="4554723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BB: Conciliación, Auxiliares, L/C, Cubos, Estructuras </a:t>
            </a:r>
            <a:r>
              <a:rPr lang="es-MX" sz="1400" kern="0" dirty="0" smtClean="0">
                <a:solidFill>
                  <a:srgbClr val="000000"/>
                </a:solidFill>
              </a:rPr>
              <a:t>(Pago </a:t>
            </a:r>
            <a:r>
              <a:rPr lang="es-MX" sz="1400" kern="0" dirty="0" smtClean="0">
                <a:solidFill>
                  <a:srgbClr val="000000"/>
                </a:solidFill>
              </a:rPr>
              <a:t>a Terceros)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441382" y="520505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132254" y="4639728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7679835" y="4647422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227417" y="4660769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766619" y="2709428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Release 1</a:t>
            </a:r>
            <a:endParaRPr lang="es-EC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58" y="1618405"/>
            <a:ext cx="1078593" cy="367990"/>
          </a:xfrm>
          <a:prstGeom prst="rect">
            <a:avLst/>
          </a:prstGeom>
        </p:spPr>
      </p:pic>
      <p:sp>
        <p:nvSpPr>
          <p:cNvPr id="33" name="Freeform 162"/>
          <p:cNvSpPr>
            <a:spLocks noChangeArrowheads="1"/>
          </p:cNvSpPr>
          <p:nvPr/>
        </p:nvSpPr>
        <p:spPr bwMode="auto">
          <a:xfrm>
            <a:off x="1111040" y="4301583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12" y="318960"/>
            <a:ext cx="2790823" cy="3708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316" y="2288638"/>
            <a:ext cx="3762108" cy="2048847"/>
          </a:xfrm>
          <a:prstGeom prst="rect">
            <a:avLst/>
          </a:prstGeom>
        </p:spPr>
      </p:pic>
      <p:pic>
        <p:nvPicPr>
          <p:cNvPr id="3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316" y="2288638"/>
            <a:ext cx="3762108" cy="2048847"/>
          </a:xfrm>
          <a:prstGeom prst="rect">
            <a:avLst/>
          </a:prstGeom>
        </p:spPr>
      </p:pic>
      <p:pic>
        <p:nvPicPr>
          <p:cNvPr id="4" name="Imagen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96" y="3532307"/>
            <a:ext cx="215969" cy="207103"/>
          </a:xfrm>
          <a:prstGeom prst="rect">
            <a:avLst/>
          </a:prstGeom>
        </p:spPr>
      </p:pic>
      <p:pic>
        <p:nvPicPr>
          <p:cNvPr id="6" name="Imagen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9" y="3920727"/>
            <a:ext cx="215969" cy="207103"/>
          </a:xfrm>
          <a:prstGeom prst="rect">
            <a:avLst/>
          </a:prstGeom>
        </p:spPr>
      </p:pic>
      <p:sp>
        <p:nvSpPr>
          <p:cNvPr id="40" name="Freeform 162"/>
          <p:cNvSpPr>
            <a:spLocks noChangeArrowheads="1"/>
          </p:cNvSpPr>
          <p:nvPr/>
        </p:nvSpPr>
        <p:spPr bwMode="auto">
          <a:xfrm>
            <a:off x="1092245" y="4717581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sp>
        <p:nvSpPr>
          <p:cNvPr id="41" name="CuadroTexto 11"/>
          <p:cNvSpPr>
            <a:spLocks/>
          </p:cNvSpPr>
          <p:nvPr/>
        </p:nvSpPr>
        <p:spPr>
          <a:xfrm>
            <a:off x="1266548" y="4253309"/>
            <a:ext cx="3737431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Reversos automáticos 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9645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 fontScale="90000"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Compra de paquete Movistar – 24online </a:t>
            </a:r>
            <a:br>
              <a:rPr lang="es-EC" sz="2800" b="1" dirty="0" smtClean="0">
                <a:solidFill>
                  <a:srgbClr val="009999"/>
                </a:solidFill>
              </a:rPr>
            </a:br>
            <a:r>
              <a:rPr lang="es-EC" sz="2800" b="1" dirty="0" smtClean="0">
                <a:solidFill>
                  <a:srgbClr val="009999"/>
                </a:solidFill>
              </a:rPr>
              <a:t>Mensajes de error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2" y="1103717"/>
            <a:ext cx="4553585" cy="320084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481" y="1077387"/>
            <a:ext cx="4895684" cy="310155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2" y="3548577"/>
            <a:ext cx="4553585" cy="289141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481" y="3548577"/>
            <a:ext cx="4895684" cy="289141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437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Compra de paquete Movistar – 24online 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6" y="1502228"/>
            <a:ext cx="5532195" cy="348835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144" y="1485486"/>
            <a:ext cx="5798932" cy="350509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178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164" y="1479332"/>
            <a:ext cx="3858163" cy="407726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27" y="1479332"/>
            <a:ext cx="4269758" cy="407726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Notificaciones </a:t>
            </a:r>
            <a:r>
              <a:rPr lang="es-EC" sz="2800" b="1" dirty="0" err="1" smtClean="0">
                <a:solidFill>
                  <a:srgbClr val="009999"/>
                </a:solidFill>
              </a:rPr>
              <a:t>Latinia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85" y="234304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8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5122" name="Imagen 3" descr="https://smartbear-tm4j-prod-us-west-2-attachment-rich-text.s3.us-west-2.amazonaws.com/embedded-fd6fb4da144055f32b8942893a0f9eb7bac49ca01f1ffb76c0b227715cfada8d-1659477150247-16594771502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32" y="1027906"/>
            <a:ext cx="2337962" cy="481435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https://smartbear-tm4j-prod-us-west-2-attachment-rich-text.s3.us-west-2.amazonaws.com/embedded-fd6fb4da144055f32b8942893a0f9eb7bac49ca01f1ffb76c0b227715cfada8d-1659535877251-16595358772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791" y="1027906"/>
            <a:ext cx="2349034" cy="481435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Imagen 4" descr="https://smartbear-tm4j-prod-us-west-2-attachment-rich-text.s3.us-west-2.amazonaws.com/embedded-fd6fb4da144055f32b8942893a0f9eb7bac49ca01f1ffb76c0b227715cfada8d-1659116806340-165911680633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894" y="1027906"/>
            <a:ext cx="2306115" cy="477365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40" y="361249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Compra de paquetes – 24móvil</a:t>
            </a:r>
            <a:endParaRPr lang="es-EC" sz="2800" b="1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0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523" y="2836353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¡Gracias!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</a:t>
            </a:r>
            <a:r>
              <a:rPr lang="es-EC" sz="2800" b="1" dirty="0" smtClean="0">
                <a:solidFill>
                  <a:srgbClr val="009999"/>
                </a:solidFill>
              </a:rPr>
              <a:t>servicio - Movistar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0" y="1382514"/>
            <a:ext cx="5667877" cy="419491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n 4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88" y="1382515"/>
            <a:ext cx="5816711" cy="419491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03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 – </a:t>
            </a:r>
            <a:r>
              <a:rPr lang="es-EC" sz="2800" b="1" dirty="0" smtClean="0">
                <a:solidFill>
                  <a:srgbClr val="009999"/>
                </a:solidFill>
              </a:rPr>
              <a:t>Movistar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2050" name="Imagen 5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1481986"/>
            <a:ext cx="5391287" cy="411698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0" y="1481985"/>
            <a:ext cx="4192523" cy="411698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75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 - </a:t>
            </a:r>
            <a:r>
              <a:rPr lang="es-EC" sz="2800" b="1" dirty="0" smtClean="0">
                <a:solidFill>
                  <a:srgbClr val="009999"/>
                </a:solidFill>
              </a:rPr>
              <a:t>Tuenti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2" y="1385172"/>
            <a:ext cx="4934639" cy="440116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491" y="1385172"/>
            <a:ext cx="6121159" cy="440116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64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</a:t>
            </a:r>
            <a:r>
              <a:rPr lang="es-EC" sz="2800" b="1" dirty="0" smtClean="0">
                <a:solidFill>
                  <a:srgbClr val="009999"/>
                </a:solidFill>
              </a:rPr>
              <a:t>servicio – Tuenti 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4479" y="1433739"/>
            <a:ext cx="5369054" cy="435133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532" y="1433739"/>
            <a:ext cx="4769545" cy="435133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0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Compra de paquete Movistar – 24online 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7" y="2155371"/>
            <a:ext cx="5856497" cy="266576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696" y="1263130"/>
            <a:ext cx="5611008" cy="420111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122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Compra de paquete Movistar – 24online 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73" y="1250720"/>
            <a:ext cx="5363323" cy="459169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596" y="1250720"/>
            <a:ext cx="5553850" cy="34009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377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>
                <a:solidFill>
                  <a:srgbClr val="009999"/>
                </a:solidFill>
              </a:rPr>
              <a:t>Compra de paquete </a:t>
            </a:r>
            <a:r>
              <a:rPr lang="es-EC" sz="2800" b="1" dirty="0" smtClean="0">
                <a:solidFill>
                  <a:srgbClr val="009999"/>
                </a:solidFill>
              </a:rPr>
              <a:t>Tuenti </a:t>
            </a:r>
            <a:r>
              <a:rPr lang="es-EC" sz="2800" b="1" dirty="0">
                <a:solidFill>
                  <a:srgbClr val="009999"/>
                </a:solidFill>
              </a:rPr>
              <a:t>– 24online 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3074" name="Imagen 9" descr="image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0" y="1975873"/>
            <a:ext cx="6067819" cy="287304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agen 4" descr="image0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24" y="1972372"/>
            <a:ext cx="4935476" cy="287655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7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Compra de paquete Tuenti – 24online 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4099" name="Imagen 10" descr="image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86" y="1273534"/>
            <a:ext cx="4684940" cy="434308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85677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EC6D59-AC90-42C7-8E1F-77636AB76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A363-66B9-42DC-8A01-5A56BCEC53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0EF61E-D7A3-4D30-99CA-2255E5AC0D99}">
  <ds:schemaRefs>
    <ds:schemaRef ds:uri="http://purl.org/dc/terms/"/>
    <ds:schemaRef ds:uri="6026327b-c314-4909-befc-a4a98577181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b6e5a916-dccc-4b33-8fba-9c21ee045b9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133</Words>
  <Application>Microsoft Office PowerPoint</Application>
  <PresentationFormat>Panorámica</PresentationFormat>
  <Paragraphs>31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Microsoft YaHei</vt:lpstr>
      <vt:lpstr>Arial</vt:lpstr>
      <vt:lpstr>Calibri</vt:lpstr>
      <vt:lpstr>Calibri Light</vt:lpstr>
      <vt:lpstr>Roboto</vt:lpstr>
      <vt:lpstr>1_Tema de Office</vt:lpstr>
      <vt:lpstr>Presentación de PowerPoint</vt:lpstr>
      <vt:lpstr>Matriculación del servicio - Movistar</vt:lpstr>
      <vt:lpstr>Matriculación del servicio – Movistar</vt:lpstr>
      <vt:lpstr>Matriculación del servicio - Tuenti</vt:lpstr>
      <vt:lpstr>Matriculación del servicio – Tuenti </vt:lpstr>
      <vt:lpstr>Compra de paquete Movistar – 24online </vt:lpstr>
      <vt:lpstr>Compra de paquete Movistar – 24online </vt:lpstr>
      <vt:lpstr>Compra de paquete Tuenti – 24online </vt:lpstr>
      <vt:lpstr>Compra de paquete Tuenti – 24online </vt:lpstr>
      <vt:lpstr>Compra de paquete Movistar – 24online  Mensajes de error</vt:lpstr>
      <vt:lpstr>Compra de paquete Movistar – 24online </vt:lpstr>
      <vt:lpstr>Notificaciones Latinia</vt:lpstr>
      <vt:lpstr>Compra de paquetes – 24móvil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Mero Lascano</dc:creator>
  <cp:lastModifiedBy>Wendy Cedeño Ley</cp:lastModifiedBy>
  <cp:revision>472</cp:revision>
  <dcterms:created xsi:type="dcterms:W3CDTF">2021-12-23T21:02:48Z</dcterms:created>
  <dcterms:modified xsi:type="dcterms:W3CDTF">2022-08-16T21:42:50Z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