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09/08/2022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53588" y="356973"/>
            <a:ext cx="597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Compra de paquetes </a:t>
            </a:r>
          </a:p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Movistar y Tuenti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6" y="1640737"/>
            <a:ext cx="1255515" cy="376655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269674" y="3121078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26" y="3143034"/>
            <a:ext cx="215969" cy="20710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940749" y="5201538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José Muñoz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286598" y="3101905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286598" y="3484175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286597" y="3866802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cuenta – 24móvil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274622" y="4554723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(Pago a Terceros</a:t>
            </a:r>
            <a:r>
              <a:rPr lang="es-MX" sz="1400" kern="0" dirty="0" smtClean="0">
                <a:solidFill>
                  <a:srgbClr val="000000"/>
                </a:solidFill>
              </a:rPr>
              <a:t>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kern="0" dirty="0">
              <a:solidFill>
                <a:srgbClr val="000000"/>
              </a:solidFill>
            </a:endParaRP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Monitor Plus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kern="0" dirty="0">
              <a:solidFill>
                <a:srgbClr val="000000"/>
              </a:solidFill>
            </a:endParaRP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Pruebas de rendimiento </a:t>
            </a:r>
            <a:endParaRPr lang="es-MX" sz="1400" kern="0" dirty="0" smtClean="0">
              <a:solidFill>
                <a:srgbClr val="000000"/>
              </a:solidFill>
            </a:endParaRP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441382" y="520505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132254" y="4639728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679835" y="4647422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227417" y="4660769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766619" y="2709428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58" y="1618405"/>
            <a:ext cx="1078593" cy="36799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2" y="318960"/>
            <a:ext cx="2790823" cy="370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316" y="2288638"/>
            <a:ext cx="3762108" cy="2048847"/>
          </a:xfrm>
          <a:prstGeom prst="rect">
            <a:avLst/>
          </a:prstGeom>
        </p:spPr>
      </p:pic>
      <p:pic>
        <p:nvPicPr>
          <p:cNvPr id="3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316" y="2288638"/>
            <a:ext cx="3762108" cy="2048847"/>
          </a:xfrm>
          <a:prstGeom prst="rect">
            <a:avLst/>
          </a:prstGeom>
        </p:spPr>
      </p:pic>
      <p:pic>
        <p:nvPicPr>
          <p:cNvPr id="4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6" y="3532307"/>
            <a:ext cx="215969" cy="207103"/>
          </a:xfrm>
          <a:prstGeom prst="rect">
            <a:avLst/>
          </a:prstGeom>
        </p:spPr>
      </p:pic>
      <p:pic>
        <p:nvPicPr>
          <p:cNvPr id="6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" y="3920727"/>
            <a:ext cx="215969" cy="207103"/>
          </a:xfrm>
          <a:prstGeom prst="rect">
            <a:avLst/>
          </a:prstGeom>
        </p:spPr>
      </p:pic>
      <p:sp>
        <p:nvSpPr>
          <p:cNvPr id="41" name="CuadroTexto 11"/>
          <p:cNvSpPr>
            <a:spLocks/>
          </p:cNvSpPr>
          <p:nvPr/>
        </p:nvSpPr>
        <p:spPr>
          <a:xfrm>
            <a:off x="1266548" y="4253309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Reversos automáticos 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pic>
        <p:nvPicPr>
          <p:cNvPr id="25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79" y="4333645"/>
            <a:ext cx="215969" cy="207103"/>
          </a:xfrm>
          <a:prstGeom prst="rect">
            <a:avLst/>
          </a:prstGeom>
        </p:spPr>
      </p:pic>
      <p:pic>
        <p:nvPicPr>
          <p:cNvPr id="26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30" y="4733150"/>
            <a:ext cx="215969" cy="207103"/>
          </a:xfrm>
          <a:prstGeom prst="rect">
            <a:avLst/>
          </a:prstGeom>
        </p:spPr>
      </p:pic>
      <p:sp>
        <p:nvSpPr>
          <p:cNvPr id="27" name="Freeform 162"/>
          <p:cNvSpPr>
            <a:spLocks noChangeArrowheads="1"/>
          </p:cNvSpPr>
          <p:nvPr/>
        </p:nvSpPr>
        <p:spPr bwMode="auto">
          <a:xfrm>
            <a:off x="1100372" y="5663203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28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26" y="5243597"/>
            <a:ext cx="215969" cy="2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0EF61E-D7A3-4D30-99CA-2255E5AC0D99}">
  <ds:schemaRefs>
    <ds:schemaRef ds:uri="http://purl.org/dc/terms/"/>
    <ds:schemaRef ds:uri="6026327b-c314-4909-befc-a4a98577181e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b6e5a916-dccc-4b33-8fba-9c21ee045b9d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68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Roboto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476</cp:revision>
  <dcterms:created xsi:type="dcterms:W3CDTF">2021-12-23T21:02:48Z</dcterms:created>
  <dcterms:modified xsi:type="dcterms:W3CDTF">2022-09-08T14:20:14Z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