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372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289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090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496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60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971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75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487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47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749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36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F340-48DF-4624-9B2F-63E8F317FAA0}" type="datetimeFigureOut">
              <a:rPr lang="es-EC" smtClean="0"/>
              <a:t>05/11/2022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B5B7-C6DF-4770-957C-CF57F09EF7B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44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5" y="473776"/>
            <a:ext cx="8889078" cy="60723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04507" y="2472917"/>
            <a:ext cx="26715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sz="1400" dirty="0" smtClean="0"/>
              <a:t>Movistar Compra de paquetes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8645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56154"/>
            <a:ext cx="9144000" cy="1655762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1704507" y="2472917"/>
            <a:ext cx="26715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sz="1400" dirty="0" smtClean="0"/>
              <a:t>Movistar Compra de paquetes</a:t>
            </a:r>
            <a:endParaRPr lang="es-EC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399892"/>
            <a:ext cx="834506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56154"/>
            <a:ext cx="9144000" cy="1655762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5" name="CuadroTexto 4"/>
          <p:cNvSpPr txBox="1"/>
          <p:nvPr/>
        </p:nvSpPr>
        <p:spPr>
          <a:xfrm>
            <a:off x="1704507" y="2472917"/>
            <a:ext cx="26715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sz="1400" dirty="0" smtClean="0"/>
              <a:t>Movistar Compra de paquetes</a:t>
            </a:r>
            <a:endParaRPr lang="es-EC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818785"/>
            <a:ext cx="6458851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4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BE1E73-026C-43CC-9786-286818406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C747D9-809A-42BD-941F-41859EE46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7A917E-482B-46C5-AFB6-0E77677E45F3}">
  <ds:schemaRefs>
    <ds:schemaRef ds:uri="http://purl.org/dc/terms/"/>
    <ds:schemaRef ds:uri="6026327b-c314-4909-befc-a4a98577181e"/>
    <ds:schemaRef ds:uri="http://purl.org/dc/elements/1.1/"/>
    <ds:schemaRef ds:uri="http://schemas.microsoft.com/office/2006/metadata/properties"/>
    <ds:schemaRef ds:uri="b6e5a916-dccc-4b33-8fba-9c21ee045b9d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Wendy Cedeño Ley</dc:creator>
  <cp:lastModifiedBy>Wendy Cedeño Ley</cp:lastModifiedBy>
  <cp:revision>2</cp:revision>
  <dcterms:created xsi:type="dcterms:W3CDTF">2022-05-11T13:53:54Z</dcterms:created>
  <dcterms:modified xsi:type="dcterms:W3CDTF">2022-05-11T14:55:59Z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