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2" r:id="rId6"/>
    <p:sldId id="261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55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2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54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54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38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9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90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24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62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76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98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45D1-F1F1-4F2E-904D-ADF541977ABF}" type="datetimeFigureOut">
              <a:rPr lang="es-EC" smtClean="0"/>
              <a:t>01/24/2023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40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4" y="1098296"/>
            <a:ext cx="9392195" cy="433423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5421086" y="3801293"/>
            <a:ext cx="1058091" cy="4049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/>
          <p:cNvSpPr txBox="1"/>
          <p:nvPr/>
        </p:nvSpPr>
        <p:spPr>
          <a:xfrm>
            <a:off x="10737669" y="3742157"/>
            <a:ext cx="139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/>
              <a:t>Botón Pagar Otros Servicios</a:t>
            </a:r>
            <a:endParaRPr lang="es-EC" sz="1400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479177" y="4003767"/>
            <a:ext cx="425849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martbear-tm4j-prod-us-west-2-attachment-rich-text.s3.us-west-2.amazonaws.com/embedded-fd6fb4da144055f32b8942893a0f9eb7bac49ca01f1ffb76c0b227715cfada8d-1672861471254-16728614712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35" y="1214528"/>
            <a:ext cx="6383844" cy="4527144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4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martbear-tm4j-prod-us-west-2-attachment-rich-text.s3.us-west-2.amazonaws.com/embedded-fd6fb4da144055f32b8942893a0f9eb7bac49ca01f1ffb76c0b227715cfada8d-1672861490562-16728614905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77" y="901337"/>
            <a:ext cx="8518163" cy="4638239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martbear-tm4j-prod-us-west-2-attachment-rich-text.s3.us-west-2.amazonaws.com/embedded-fd6fb4da144055f32b8942893a0f9eb7bac49ca01f1ffb76c0b227715cfada8d-1672861516493-16728615164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12" y="736903"/>
            <a:ext cx="6858000" cy="5257801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8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martbear-tm4j-prod-us-west-2-attachment-rich-text.s3.us-west-2.amazonaws.com/embedded-fd6fb4da144055f32b8942893a0f9eb7bac49ca01f1ffb76c0b227715cfada8d-1673039937109-16730399371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41" y="1162593"/>
            <a:ext cx="5648751" cy="4720743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6354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741672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smartbear-tm4j-prod-us-west-2-attachment-rich-text.s3.us-west-2.amazonaws.com/embedded-fd6fb4da144055f32b8942893a0f9eb7bac49ca01f1ffb76c0b227715cfada8d-1673039548085-167303954808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" y="1545796"/>
            <a:ext cx="10339393" cy="2621256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583" y="5611044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03292" y="398349"/>
            <a:ext cx="748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</a:t>
            </a:r>
            <a:r>
              <a:rPr lang="es-EC" sz="16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crédito canal SAT</a:t>
            </a:r>
            <a:endParaRPr lang="es-EC" sz="16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19" y="1047376"/>
            <a:ext cx="4034841" cy="505600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8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44D0A-5886-4E58-B6CB-E56BAEEDD481}">
  <ds:schemaRefs>
    <ds:schemaRef ds:uri="http://purl.org/dc/terms/"/>
    <ds:schemaRef ds:uri="b6e5a916-dccc-4b33-8fba-9c21ee045b9d"/>
    <ds:schemaRef ds:uri="6026327b-c314-4909-befc-a4a98577181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FB2AA6-5A29-430C-BD14-E3333196C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D2987-2123-4ACE-BDC0-3CB9A42F4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 Rodriguez Santi</dc:creator>
  <cp:lastModifiedBy>Wendy Cedeño Ley</cp:lastModifiedBy>
  <cp:revision>13</cp:revision>
  <dcterms:created xsi:type="dcterms:W3CDTF">2022-01-04T19:05:29Z</dcterms:created>
  <dcterms:modified xsi:type="dcterms:W3CDTF">2023-01-24T21:26:11Z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