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62" r:id="rId8"/>
    <p:sldId id="261" r:id="rId9"/>
    <p:sldId id="260" r:id="rId10"/>
    <p:sldId id="259" r:id="rId11"/>
    <p:sldId id="265" r:id="rId12"/>
    <p:sldId id="264" r:id="rId13"/>
  </p:sldIdLst>
  <p:sldSz cx="12192000" cy="6858000"/>
  <p:notesSz cx="7315200" cy="96012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25" d="100"/>
          <a:sy n="125" d="100"/>
        </p:scale>
        <p:origin x="-1542" y="-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4E89-4361-4EC2-B3F5-9DC71F5EF8D2}" type="datetimeFigureOut">
              <a:rPr lang="es-EC" smtClean="0"/>
              <a:t>06/13/2022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2007-334F-4122-9204-D74EA0140E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060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4E89-4361-4EC2-B3F5-9DC71F5EF8D2}" type="datetimeFigureOut">
              <a:rPr lang="es-EC" smtClean="0"/>
              <a:t>06/13/2022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2007-334F-4122-9204-D74EA0140E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17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4E89-4361-4EC2-B3F5-9DC71F5EF8D2}" type="datetimeFigureOut">
              <a:rPr lang="es-EC" smtClean="0"/>
              <a:t>06/13/2022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2007-334F-4122-9204-D74EA0140E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929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4E89-4361-4EC2-B3F5-9DC71F5EF8D2}" type="datetimeFigureOut">
              <a:rPr lang="es-EC" smtClean="0"/>
              <a:t>06/13/2022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2007-334F-4122-9204-D74EA0140E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998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4E89-4361-4EC2-B3F5-9DC71F5EF8D2}" type="datetimeFigureOut">
              <a:rPr lang="es-EC" smtClean="0"/>
              <a:t>06/13/2022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2007-334F-4122-9204-D74EA0140E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041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4E89-4361-4EC2-B3F5-9DC71F5EF8D2}" type="datetimeFigureOut">
              <a:rPr lang="es-EC" smtClean="0"/>
              <a:t>06/13/2022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2007-334F-4122-9204-D74EA0140E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0642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4E89-4361-4EC2-B3F5-9DC71F5EF8D2}" type="datetimeFigureOut">
              <a:rPr lang="es-EC" smtClean="0"/>
              <a:t>06/13/2022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2007-334F-4122-9204-D74EA0140E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492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4E89-4361-4EC2-B3F5-9DC71F5EF8D2}" type="datetimeFigureOut">
              <a:rPr lang="es-EC" smtClean="0"/>
              <a:t>06/13/2022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2007-334F-4122-9204-D74EA0140E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9461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4E89-4361-4EC2-B3F5-9DC71F5EF8D2}" type="datetimeFigureOut">
              <a:rPr lang="es-EC" smtClean="0"/>
              <a:t>06/13/2022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2007-334F-4122-9204-D74EA0140E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250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4E89-4361-4EC2-B3F5-9DC71F5EF8D2}" type="datetimeFigureOut">
              <a:rPr lang="es-EC" smtClean="0"/>
              <a:t>06/13/2022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2007-334F-4122-9204-D74EA0140E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056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4E89-4361-4EC2-B3F5-9DC71F5EF8D2}" type="datetimeFigureOut">
              <a:rPr lang="es-EC" smtClean="0"/>
              <a:t>06/13/2022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2007-334F-4122-9204-D74EA0140E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765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E4E89-4361-4EC2-B3F5-9DC71F5EF8D2}" type="datetimeFigureOut">
              <a:rPr lang="es-EC" smtClean="0"/>
              <a:t>06/13/2022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2007-334F-4122-9204-D74EA0140E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317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ebsite&#10;&#10;Description automatically generated">
            <a:extLst>
              <a:ext uri="{FF2B5EF4-FFF2-40B4-BE49-F238E27FC236}">
                <a16:creationId xmlns:a16="http://schemas.microsoft.com/office/drawing/2014/main" id="{D7596FC4-27C5-8648-9464-B89991ED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75E94E-7AA4-F541-B17B-556C83D4F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INCEPTION RECAUDACION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MOVISTAR TUENTI COMPRA DE PAQUETES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717D4-3477-7740-BD85-832AD248B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884237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Mayo 05, 2022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56" y="875933"/>
            <a:ext cx="9488224" cy="5268060"/>
          </a:xfrm>
          <a:prstGeom prst="rect">
            <a:avLst/>
          </a:prstGeom>
        </p:spPr>
      </p:pic>
      <p:pic>
        <p:nvPicPr>
          <p:cNvPr id="6" name="Imagen 2">
            <a:extLst>
              <a:ext uri="{FF2B5EF4-FFF2-40B4-BE49-F238E27FC236}">
                <a16:creationId xmlns:a16="http://schemas.microsoft.com/office/drawing/2014/main" id="{E6953044-BAA5-46B6-B4BB-BF43FC6B39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584" y="115127"/>
            <a:ext cx="1120347" cy="34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6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2">
            <a:extLst>
              <a:ext uri="{FF2B5EF4-FFF2-40B4-BE49-F238E27FC236}">
                <a16:creationId xmlns:a16="http://schemas.microsoft.com/office/drawing/2014/main" id="{E6953044-BAA5-46B6-B4BB-BF43FC6B39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584" y="143691"/>
            <a:ext cx="1120347" cy="31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762" y="1267877"/>
            <a:ext cx="4426693" cy="403564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129" y="1267877"/>
            <a:ext cx="4627746" cy="40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953044-BAA5-46B6-B4BB-BF43FC6B39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584" y="143691"/>
            <a:ext cx="1120347" cy="31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926" y="299799"/>
            <a:ext cx="7313538" cy="53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6" name="Imagen 2">
            <a:extLst>
              <a:ext uri="{FF2B5EF4-FFF2-40B4-BE49-F238E27FC236}">
                <a16:creationId xmlns:a16="http://schemas.microsoft.com/office/drawing/2014/main" id="{E6953044-BAA5-46B6-B4BB-BF43FC6B39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584" y="143691"/>
            <a:ext cx="1120347" cy="31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869" y="321208"/>
            <a:ext cx="6439123" cy="61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6" name="Imagen 2">
            <a:extLst>
              <a:ext uri="{FF2B5EF4-FFF2-40B4-BE49-F238E27FC236}">
                <a16:creationId xmlns:a16="http://schemas.microsoft.com/office/drawing/2014/main" id="{E6953044-BAA5-46B6-B4BB-BF43FC6B39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584" y="143691"/>
            <a:ext cx="1120347" cy="31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630" y="334313"/>
            <a:ext cx="6128354" cy="60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0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E6953044-BAA5-46B6-B4BB-BF43FC6B39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584" y="143691"/>
            <a:ext cx="1120347" cy="31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23" y="1018838"/>
            <a:ext cx="10945753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E6953044-BAA5-46B6-B4BB-BF43FC6B39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584" y="143691"/>
            <a:ext cx="1120347" cy="31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424" y="143691"/>
            <a:ext cx="8406326" cy="56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863" y="237847"/>
            <a:ext cx="7205706" cy="5891724"/>
          </a:xfrm>
          <a:prstGeom prst="rect">
            <a:avLst/>
          </a:prstGeom>
        </p:spPr>
      </p:pic>
      <p:pic>
        <p:nvPicPr>
          <p:cNvPr id="6" name="Imagen 2">
            <a:extLst>
              <a:ext uri="{FF2B5EF4-FFF2-40B4-BE49-F238E27FC236}">
                <a16:creationId xmlns:a16="http://schemas.microsoft.com/office/drawing/2014/main" id="{E6953044-BAA5-46B6-B4BB-BF43FC6B39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70" y="149123"/>
            <a:ext cx="1120347" cy="31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9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775263-F773-4053-AE09-26C3A5856B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EAFD05-1E0F-4470-9F30-F9FD0229D525}">
  <ds:schemaRefs>
    <ds:schemaRef ds:uri="http://purl.org/dc/terms/"/>
    <ds:schemaRef ds:uri="6026327b-c314-4909-befc-a4a98577181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b6e5a916-dccc-4b33-8fba-9c21ee045b9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5A5E7B9-0862-4FC1-BB6F-158B7A489F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12</Words>
  <Application>Microsoft Office PowerPoint</Application>
  <PresentationFormat>Panorámica</PresentationFormat>
  <Paragraphs>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INCEPTION RECAUDACION MOVISTAR TUENTI COMPRA DE PAQUETES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 NUEVO ESQUEMA DE RECAUDACION</dc:title>
  <dc:creator>Wendy Cedeño Ley</dc:creator>
  <cp:lastModifiedBy>Wendy Cedeño Ley</cp:lastModifiedBy>
  <cp:revision>11</cp:revision>
  <cp:lastPrinted>2022-05-06T17:44:18Z</cp:lastPrinted>
  <dcterms:created xsi:type="dcterms:W3CDTF">2022-03-28T19:18:30Z</dcterms:created>
  <dcterms:modified xsi:type="dcterms:W3CDTF">2022-06-14T13:04:48Z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